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19.xml" ContentType="application/vnd.openxmlformats-officedocument.drawingml.chartshapes+xml"/>
  <Override PartName="/ppt/drawings/drawing18.xml" ContentType="application/vnd.openxmlformats-officedocument.drawingml.chartshapes+xml"/>
  <Override PartName="/ppt/drawings/drawing16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7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3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19.xml" ContentType="application/vnd.openxmlformats-officedocument.drawingml.chart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23.xml" ContentType="application/vnd.openxmlformats-officedocument.drawingml.chart+xml"/>
  <Override PartName="/ppt/charts/colors6.xml" ContentType="application/vnd.ms-office.chartcolorstyle+xml"/>
  <Override PartName="/ppt/theme/themeOverride21.xml" ContentType="application/vnd.openxmlformats-officedocument.themeOverride+xml"/>
  <Override PartName="/ppt/theme/theme1.xml" ContentType="application/vnd.openxmlformats-officedocument.theme+xml"/>
  <Override PartName="/ppt/charts/chart35.xml" ContentType="application/vnd.openxmlformats-officedocument.drawingml.chart+xml"/>
  <Override PartName="/ppt/theme/themeOverride22.xml" ContentType="application/vnd.openxmlformats-officedocument.themeOverride+xml"/>
  <Override PartName="/ppt/charts/chart34.xml" ContentType="application/vnd.openxmlformats-officedocument.drawingml.chart+xml"/>
  <Override PartName="/ppt/charts/chart33.xml" ContentType="application/vnd.openxmlformats-officedocument.drawingml.chart+xml"/>
  <Override PartName="/ppt/theme/themeOverride20.xml" ContentType="application/vnd.openxmlformats-officedocument.themeOverride+xml"/>
  <Override PartName="/ppt/charts/chart32.xml" ContentType="application/vnd.openxmlformats-officedocument.drawingml.chart+xml"/>
  <Override PartName="/ppt/charts/style6.xml" ContentType="application/vnd.ms-office.chartstyle+xml"/>
  <Override PartName="/ppt/theme/themeOverride19.xml" ContentType="application/vnd.openxmlformats-officedocument.themeOverride+xml"/>
  <Override PartName="/ppt/charts/chart3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handoutMasters/handoutMaster1.xml" ContentType="application/vnd.openxmlformats-officedocument.presentationml.handoutMaster+xml"/>
  <Override PartName="/ppt/theme/themeOverride24.xml" ContentType="application/vnd.openxmlformats-officedocument.themeOverride+xml"/>
  <Override PartName="/ppt/charts/chart39.xml" ContentType="application/vnd.openxmlformats-officedocument.drawingml.chart+xml"/>
  <Override PartName="/ppt/commentAuthors.xml" ContentType="application/vnd.openxmlformats-officedocument.presentationml.commentAuthors+xml"/>
  <Override PartName="/ppt/charts/chart38.xml" ContentType="application/vnd.openxmlformats-officedocument.drawingml.chart+xml"/>
  <Override PartName="/ppt/theme/themeOverride23.xml" ContentType="application/vnd.openxmlformats-officedocument.themeOverride+xml"/>
  <Override PartName="/ppt/charts/chart37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8.xml" ContentType="application/vnd.openxmlformats-officedocument.themeOverride+xml"/>
  <Override PartName="/ppt/charts/style8.xml" ContentType="application/vnd.ms-office.chartstyle+xml"/>
  <Override PartName="/ppt/charts/colors8.xml" ContentType="application/vnd.ms-office.chartcolorstyle+xml"/>
  <Override PartName="/ppt/theme/themeOverride15.xml" ContentType="application/vnd.openxmlformats-officedocument.themeOverride+xml"/>
  <Override PartName="/ppt/charts/chart26.xml" ContentType="application/vnd.openxmlformats-officedocument.drawingml.chart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ppt/charts/colors7.xml" ContentType="application/vnd.ms-office.chartcolorstyle+xml"/>
  <Override PartName="/ppt/charts/style7.xml" ContentType="application/vnd.ms-office.chartstyle+xml"/>
  <Override PartName="/ppt/charts/chart24.xml" ContentType="application/vnd.openxmlformats-officedocument.drawingml.chart+xml"/>
  <Override PartName="/ppt/theme/themeOverride13.xml" ContentType="application/vnd.openxmlformats-officedocument.themeOverride+xml"/>
  <Override PartName="/ppt/charts/style9.xml" ContentType="application/vnd.ms-office.chartstyle+xml"/>
  <Override PartName="/ppt/charts/chart29.xml" ContentType="application/vnd.openxmlformats-officedocument.drawingml.chart+xml"/>
  <Override PartName="/ppt/theme/themeOverride17.xml" ContentType="application/vnd.openxmlformats-officedocument.themeOverride+xml"/>
  <Override PartName="/ppt/charts/colors11.xml" ContentType="application/vnd.ms-office.chartcolorstyle+xml"/>
  <Override PartName="/ppt/charts/colors9.xml" ContentType="application/vnd.ms-office.chartcolorstyle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10.xml" ContentType="application/vnd.ms-office.chartcolorstyl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ppt/charts/style10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44"/>
  </p:notesMasterIdLst>
  <p:handoutMasterIdLst>
    <p:handoutMasterId r:id="rId45"/>
  </p:handoutMasterIdLst>
  <p:sldIdLst>
    <p:sldId id="529" r:id="rId5"/>
    <p:sldId id="606" r:id="rId6"/>
    <p:sldId id="632" r:id="rId7"/>
    <p:sldId id="637" r:id="rId8"/>
    <p:sldId id="609" r:id="rId9"/>
    <p:sldId id="610" r:id="rId10"/>
    <p:sldId id="611" r:id="rId11"/>
    <p:sldId id="612" r:id="rId12"/>
    <p:sldId id="628" r:id="rId13"/>
    <p:sldId id="636" r:id="rId14"/>
    <p:sldId id="646" r:id="rId15"/>
    <p:sldId id="614" r:id="rId16"/>
    <p:sldId id="615" r:id="rId17"/>
    <p:sldId id="659" r:id="rId18"/>
    <p:sldId id="607" r:id="rId19"/>
    <p:sldId id="616" r:id="rId20"/>
    <p:sldId id="662" r:id="rId21"/>
    <p:sldId id="645" r:id="rId22"/>
    <p:sldId id="651" r:id="rId23"/>
    <p:sldId id="652" r:id="rId24"/>
    <p:sldId id="618" r:id="rId25"/>
    <p:sldId id="665" r:id="rId26"/>
    <p:sldId id="634" r:id="rId27"/>
    <p:sldId id="635" r:id="rId28"/>
    <p:sldId id="653" r:id="rId29"/>
    <p:sldId id="654" r:id="rId30"/>
    <p:sldId id="655" r:id="rId31"/>
    <p:sldId id="648" r:id="rId32"/>
    <p:sldId id="668" r:id="rId33"/>
    <p:sldId id="608" r:id="rId34"/>
    <p:sldId id="664" r:id="rId35"/>
    <p:sldId id="640" r:id="rId36"/>
    <p:sldId id="623" r:id="rId37"/>
    <p:sldId id="624" r:id="rId38"/>
    <p:sldId id="657" r:id="rId39"/>
    <p:sldId id="667" r:id="rId40"/>
    <p:sldId id="625" r:id="rId41"/>
    <p:sldId id="626" r:id="rId42"/>
    <p:sldId id="629" r:id="rId43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36"/>
            <p14:sldId id="646"/>
            <p14:sldId id="614"/>
            <p14:sldId id="615"/>
            <p14:sldId id="659"/>
            <p14:sldId id="607"/>
            <p14:sldId id="616"/>
            <p14:sldId id="662"/>
            <p14:sldId id="645"/>
            <p14:sldId id="651"/>
            <p14:sldId id="652"/>
            <p14:sldId id="618"/>
            <p14:sldId id="665"/>
            <p14:sldId id="634"/>
            <p14:sldId id="635"/>
            <p14:sldId id="653"/>
            <p14:sldId id="654"/>
            <p14:sldId id="655"/>
            <p14:sldId id="648"/>
            <p14:sldId id="668"/>
            <p14:sldId id="608"/>
            <p14:sldId id="664"/>
            <p14:sldId id="640"/>
            <p14:sldId id="623"/>
            <p14:sldId id="624"/>
            <p14:sldId id="657"/>
            <p14:sldId id="667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שה אטרמן" initials="מא" lastIdx="2" clrIdx="0">
    <p:extLst>
      <p:ext uri="{19B8F6BF-5375-455C-9EA6-DF929625EA0E}">
        <p15:presenceInfo xmlns:p15="http://schemas.microsoft.com/office/powerpoint/2012/main" userId="S-1-5-21-2000478354-1614895754-839522115-11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404040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89779" autoAdjust="0"/>
  </p:normalViewPr>
  <p:slideViewPr>
    <p:cSldViewPr snapToGrid="0">
      <p:cViewPr varScale="1">
        <p:scale>
          <a:sx n="80" d="100"/>
          <a:sy n="80" d="100"/>
        </p:scale>
        <p:origin x="102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511;&#1513;&#1497;&#1497;%20&#1502;&#1497;&#1502;&#1493;&#1503;%20&#1490;&#1512;&#1508;&#1497;&#1501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495;&#1493;&#1502;&#1512;%20&#1500;&#1502;&#1510;&#1490;&#1514;%20&#1492;&#1512;&#1497;&#1489;&#1497;&#1514;%20-%20&#1500;&#1488;&#1489;&#1513;&#1500;&#1493;&#1501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495;&#1493;&#1502;&#1512;%20&#1500;&#1502;&#1510;&#1490;&#1514;%20&#1492;&#1512;&#1497;&#1489;&#1497;&#1514;%20-%20&#1500;&#1488;&#1489;&#1513;&#1500;&#1493;&#150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495;&#1493;&#1502;&#1512;%20&#1500;&#1502;&#1510;&#1490;&#1514;%20&#1492;&#1512;&#1497;&#1489;&#1497;&#1514;%20-%20&#1500;&#1488;&#1489;&#1513;&#1500;&#1493;&#150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504;&#1514;&#1493;&#1504;&#1497;%20&#1490;&#1497;&#1493;&#1505;%20&#1489;&#1492;&#1497;&#1497;&#1496;&#1511;%20&#1492;&#1497;&#1513;&#1512;&#1488;&#1500;&#1497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506;&#1493;&#1514;&#1511;%20&#1513;&#1500;%20&#1505;&#1499;&#1488;%20&#1502;&#1492;&#1514;&#1499;&#1504;&#1493;&#1503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506;&#1493;&#1514;&#1511;%20&#1513;&#1500;%20&#1505;&#1499;&#1488;%20&#1502;&#1492;&#1514;&#1499;&#1504;&#1493;&#1503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495;&#1493;&#1502;&#1512;%20&#1500;&#1502;&#1510;&#1490;&#1514;%20&#1492;&#1512;&#1497;&#1489;&#1497;&#1514;%20-%20&#1500;&#1488;&#1489;&#1513;&#1500;&#1493;&#1501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502;&#1490;&#1489;&#1500;&#1492;%20&#1506;&#1511;&#1489;%20&#1502;&#1495;&#1505;&#1493;&#1512;%20&#1489;&#1506;&#1493;&#1489;&#1491;&#1497;&#1501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495;&#1493;&#1502;&#1512;%20&#1500;&#1502;&#1510;&#1490;&#1514;%20&#1492;&#1512;&#1497;&#1489;&#1497;&#1514;%20-%20&#1500;&#1488;&#1489;&#1513;&#1500;&#1493;&#1501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u56q\AppData\Local\Microsoft\Windows\INetCache\Content.Outlook\0C41P8I1\&#1506;&#1493;&#1514;&#1511;%20&#1513;&#1500;%203&#1488;&#1493;&#1502;&#1491;&#1503;%20&#1500;&#1513;&#1497;&#1504;&#1493;&#1497;%20&#1489;&#1513;&#1499;&#1512;%20&#1502;&#1504;&#1493;&#1499;&#1492;%20&#1492;&#1512;&#1499;&#1489;%20(002)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0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\\mvsrvyhmm\Vyhmm\KOMA7\znkh\Dover\7-12%202021\&#1512;&#1497;&#1489;&#1497;&#1514;\22.11.21\&#1496;&#1497;&#1493;&#1496;&#1493;&#1514;\&#1495;&#1493;&#1502;&#1512;&#1497;&#1501;\&#1488;&#1511;&#1505;&#1500;&#1497;&#1501;%20&#1513;&#1500;%20&#1490;&#1512;&#1508;&#1497;&#1501;\&#1506;&#1493;&#1514;&#1511;%20&#1513;&#1500;%20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2.11.2021.xlsx" TargetMode="External"/><Relationship Id="rId1" Type="http://schemas.openxmlformats.org/officeDocument/2006/relationships/themeOverride" Target="../theme/themeOverride2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6.png"/><Relationship Id="rId1" Type="http://schemas.openxmlformats.org/officeDocument/2006/relationships/themeOverride" Target="../theme/themeOverride23.xml"/><Relationship Id="rId4" Type="http://schemas.openxmlformats.org/officeDocument/2006/relationships/chartUserShapes" Target="../drawings/drawing1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6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 smtClean="0"/>
              <a:t>נובמבר 2016 </a:t>
            </a:r>
            <a:r>
              <a:rPr lang="he-IL" b="0" dirty="0"/>
              <a:t>עד </a:t>
            </a:r>
            <a:r>
              <a:rPr lang="he-IL" b="0" dirty="0" smtClean="0"/>
              <a:t>אוקטובר 2021</a:t>
            </a:r>
            <a:endParaRPr lang="he-IL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(24.7%)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0.75840298081840407</c:v>
                </c:pt>
                <c:pt idx="5">
                  <c:v>0.81285055283409502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0.93953233998708618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0.55379475136973433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0.36493715772934399</c:v>
                </c:pt>
                <c:pt idx="49">
                  <c:v>0.41783496762213551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0.6504627079569848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0.39166106077165885</c:v>
                </c:pt>
                <c:pt idx="89">
                  <c:v>0.34239847775014903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0.19450489919039407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0.10269812429576242</c:v>
                </c:pt>
                <c:pt idx="99">
                  <c:v>0.12605005301873598</c:v>
                </c:pt>
                <c:pt idx="100">
                  <c:v>0.17296622256939215</c:v>
                </c:pt>
                <c:pt idx="101">
                  <c:v>0.24532684428914367</c:v>
                </c:pt>
                <c:pt idx="102">
                  <c:v>0.29584412337045013</c:v>
                </c:pt>
                <c:pt idx="103">
                  <c:v>0.44302511553748919</c:v>
                </c:pt>
                <c:pt idx="104">
                  <c:v>0.44497484654278657</c:v>
                </c:pt>
                <c:pt idx="105">
                  <c:v>0.46969487789319403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(1.8%)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-0.37257053907712945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-0.37439566252531331</c:v>
                </c:pt>
                <c:pt idx="10">
                  <c:v>-0.32708563794874668</c:v>
                </c:pt>
                <c:pt idx="11">
                  <c:v>-0.23258019114626163</c:v>
                </c:pt>
                <c:pt idx="12">
                  <c:v>-0.1828649938296994</c:v>
                </c:pt>
                <c:pt idx="13">
                  <c:v>-0.20981005707925363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-0.18774125596184463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-0.18234181193807186</c:v>
                </c:pt>
                <c:pt idx="30">
                  <c:v>-0.18215479469505846</c:v>
                </c:pt>
                <c:pt idx="31">
                  <c:v>-0.16347612132072398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-0.19134370064185174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-8.7966430177424809E-2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-0.1195631121831864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-0.12030699063618415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-9.6313674414651884E-2</c:v>
                </c:pt>
                <c:pt idx="69">
                  <c:v>-9.7077969731857283E-2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-8.1969324526011855E-2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-6.9096371268680221E-2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-8.7310615078596179E-2</c:v>
                </c:pt>
                <c:pt idx="84">
                  <c:v>-8.0268613867565258E-2</c:v>
                </c:pt>
                <c:pt idx="85">
                  <c:v>-8.1006522196507391E-2</c:v>
                </c:pt>
                <c:pt idx="86">
                  <c:v>-7.4744684100666842E-2</c:v>
                </c:pt>
                <c:pt idx="87">
                  <c:v>-6.8901979457179768E-2</c:v>
                </c:pt>
                <c:pt idx="88">
                  <c:v>-6.4878563885955587E-2</c:v>
                </c:pt>
                <c:pt idx="89">
                  <c:v>-6.298648758882068E-2</c:v>
                </c:pt>
                <c:pt idx="90">
                  <c:v>-6.6484039577233534E-2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-5.7913207687707545E-2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-6.556276348119093E-2</c:v>
                </c:pt>
                <c:pt idx="97">
                  <c:v>-5.9743294570213927E-2</c:v>
                </c:pt>
                <c:pt idx="98">
                  <c:v>-6.4119298308311617E-2</c:v>
                </c:pt>
                <c:pt idx="99">
                  <c:v>-8.2108205494116571E-2</c:v>
                </c:pt>
                <c:pt idx="100">
                  <c:v>-8.2687236116715454E-2</c:v>
                </c:pt>
                <c:pt idx="101">
                  <c:v>-8.9287723159371529E-2</c:v>
                </c:pt>
                <c:pt idx="102">
                  <c:v>-8.2185560210040975E-2</c:v>
                </c:pt>
                <c:pt idx="103">
                  <c:v>-7.9101763355721735E-2</c:v>
                </c:pt>
                <c:pt idx="104">
                  <c:v>-8.3343388508325539E-2</c:v>
                </c:pt>
                <c:pt idx="105">
                  <c:v>-8.1405091409205099E-2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(14.6%)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-1.3993939393939482E-2</c:v>
                </c:pt>
                <c:pt idx="37">
                  <c:v>-4.2024653618395254E-2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-0.27427339037307441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-0.19336021497214523</c:v>
                </c:pt>
                <c:pt idx="47">
                  <c:v>-0.20800103867058439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0.20107128251565412</c:v>
                </c:pt>
                <c:pt idx="73">
                  <c:v>0.18763664613377504</c:v>
                </c:pt>
                <c:pt idx="74">
                  <c:v>0.20267664205669725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0.25853494790199888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-9.8966110019646752E-2</c:v>
                </c:pt>
                <c:pt idx="95">
                  <c:v>-8.5333040323293544E-2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-1.3848121701345606E-2</c:v>
                </c:pt>
                <c:pt idx="99">
                  <c:v>-1.2505040502516877E-2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0.20429118075265063</c:v>
                </c:pt>
                <c:pt idx="104">
                  <c:v>0.39264281037370874</c:v>
                </c:pt>
                <c:pt idx="105">
                  <c:v>0.46622363246209519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(3.3%)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-9.9931025953217095E-2</c:v>
                </c:pt>
                <c:pt idx="19">
                  <c:v>9.8520161048464935E-2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-0.14902960354806308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0.16917525279742199</c:v>
                </c:pt>
                <c:pt idx="29">
                  <c:v>0.13964964619167353</c:v>
                </c:pt>
                <c:pt idx="30">
                  <c:v>0.11019490396904598</c:v>
                </c:pt>
                <c:pt idx="31">
                  <c:v>-6.3809743845680902E-2</c:v>
                </c:pt>
                <c:pt idx="32">
                  <c:v>0.25706850938920001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0.26489921399594313</c:v>
                </c:pt>
                <c:pt idx="38">
                  <c:v>0.18919775094959998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-3.2541978670297157E-2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-7.5484331827342752E-2</c:v>
                </c:pt>
                <c:pt idx="49">
                  <c:v>8.4972831891678605E-2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0.18699978914745971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-0.15225703922702918</c:v>
                </c:pt>
                <c:pt idx="62">
                  <c:v>-0.23085790503875914</c:v>
                </c:pt>
                <c:pt idx="63">
                  <c:v>-0.18037016431621092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0.49544872738129214</c:v>
                </c:pt>
                <c:pt idx="73">
                  <c:v>0.53464795412663713</c:v>
                </c:pt>
                <c:pt idx="74">
                  <c:v>0.65339707655917445</c:v>
                </c:pt>
                <c:pt idx="75">
                  <c:v>0.52063122080545965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-8.9448816136815434E-2</c:v>
                </c:pt>
                <c:pt idx="84">
                  <c:v>-9.4422473320778688E-2</c:v>
                </c:pt>
                <c:pt idx="85">
                  <c:v>-0.12731760743984608</c:v>
                </c:pt>
                <c:pt idx="86">
                  <c:v>-0.13581815327498187</c:v>
                </c:pt>
                <c:pt idx="87">
                  <c:v>1.4959112181579911E-2</c:v>
                </c:pt>
                <c:pt idx="88">
                  <c:v>-7.8792494617802661E-2</c:v>
                </c:pt>
                <c:pt idx="89">
                  <c:v>3.0354023537438966E-2</c:v>
                </c:pt>
                <c:pt idx="90">
                  <c:v>0.1710453684210532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0.12275946215139474</c:v>
                </c:pt>
                <c:pt idx="95">
                  <c:v>0.14735436192292084</c:v>
                </c:pt>
                <c:pt idx="96">
                  <c:v>-2.924990235856402E-2</c:v>
                </c:pt>
                <c:pt idx="97">
                  <c:v>-3.7897315122247963E-2</c:v>
                </c:pt>
                <c:pt idx="98">
                  <c:v>-7.2135732079292303E-2</c:v>
                </c:pt>
                <c:pt idx="99">
                  <c:v>-0.12313604809700014</c:v>
                </c:pt>
                <c:pt idx="100">
                  <c:v>-4.8800318695939156E-2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0.10159937076245469</c:v>
                </c:pt>
                <c:pt idx="104">
                  <c:v>0.1412243210077245</c:v>
                </c:pt>
                <c:pt idx="105">
                  <c:v>3.8446304424355083E-3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0.39375227832711562</c:v>
                </c:pt>
                <c:pt idx="1">
                  <c:v>0.42673688604773213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-0.13156561997152505</c:v>
                </c:pt>
                <c:pt idx="5">
                  <c:v>0.24726554406307602</c:v>
                </c:pt>
                <c:pt idx="6">
                  <c:v>0.31368449527216258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-5.0943726781376354E-2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-0.10172088359486454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-0.81453496930866065</c:v>
                </c:pt>
                <c:pt idx="28">
                  <c:v>-0.79041587028255333</c:v>
                </c:pt>
                <c:pt idx="29">
                  <c:v>-0.76165527641727404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-1.1582642470476188</c:v>
                </c:pt>
                <c:pt idx="34">
                  <c:v>-1.0952287977745681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0.33621148288549402</c:v>
                </c:pt>
                <c:pt idx="50">
                  <c:v>0.40833679638146864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0.26334678902245179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-0.10848728971807964</c:v>
                </c:pt>
                <c:pt idx="73">
                  <c:v>-9.4302537219186452E-2</c:v>
                </c:pt>
                <c:pt idx="74">
                  <c:v>7.3716259344800805E-2</c:v>
                </c:pt>
                <c:pt idx="75">
                  <c:v>7.7818422141702814E-2</c:v>
                </c:pt>
                <c:pt idx="76">
                  <c:v>0.10884304600594191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-8.7514812904079073E-2</c:v>
                </c:pt>
                <c:pt idx="80">
                  <c:v>-0.19547196678591539</c:v>
                </c:pt>
                <c:pt idx="81">
                  <c:v>-0.14032023993842965</c:v>
                </c:pt>
                <c:pt idx="82">
                  <c:v>-0.11996214937372694</c:v>
                </c:pt>
                <c:pt idx="83">
                  <c:v>0.15072924584665706</c:v>
                </c:pt>
                <c:pt idx="84">
                  <c:v>7.1650240984413929E-2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-0.84092335412064378</c:v>
                </c:pt>
                <c:pt idx="88">
                  <c:v>-0.99247750458308825</c:v>
                </c:pt>
                <c:pt idx="89">
                  <c:v>-0.7124403681678132</c:v>
                </c:pt>
                <c:pt idx="90">
                  <c:v>-0.53525083689789865</c:v>
                </c:pt>
                <c:pt idx="91">
                  <c:v>-0.53124345068467271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-0.36906813058285093</c:v>
                </c:pt>
                <c:pt idx="97">
                  <c:v>-0.20603020961815377</c:v>
                </c:pt>
                <c:pt idx="98">
                  <c:v>-5.0977075906151567E-2</c:v>
                </c:pt>
                <c:pt idx="99">
                  <c:v>0.4789294046340643</c:v>
                </c:pt>
                <c:pt idx="100">
                  <c:v>0.55957011874673734</c:v>
                </c:pt>
                <c:pt idx="101">
                  <c:v>0.3609578525695909</c:v>
                </c:pt>
                <c:pt idx="102">
                  <c:v>0.32576311768077426</c:v>
                </c:pt>
                <c:pt idx="103">
                  <c:v>0.33727531726819299</c:v>
                </c:pt>
                <c:pt idx="104">
                  <c:v>0.29661679648756972</c:v>
                </c:pt>
                <c:pt idx="105">
                  <c:v>0.3650941751504968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(50.5%)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-2.2235957002439966E-3</c:v>
                </c:pt>
                <c:pt idx="1">
                  <c:v>2.2922400124349318E-2</c:v>
                </c:pt>
                <c:pt idx="2">
                  <c:v>2.576702616872939E-2</c:v>
                </c:pt>
                <c:pt idx="3">
                  <c:v>-0.2707165099083737</c:v>
                </c:pt>
                <c:pt idx="4">
                  <c:v>-4.0130997932687817E-2</c:v>
                </c:pt>
                <c:pt idx="5">
                  <c:v>0.25711417299101036</c:v>
                </c:pt>
                <c:pt idx="6">
                  <c:v>0.1737715907676296</c:v>
                </c:pt>
                <c:pt idx="7">
                  <c:v>-4.0168863154927958E-2</c:v>
                </c:pt>
                <c:pt idx="8">
                  <c:v>0.30122160413506371</c:v>
                </c:pt>
                <c:pt idx="9">
                  <c:v>0.45720891947298237</c:v>
                </c:pt>
                <c:pt idx="10">
                  <c:v>0.4824508879398165</c:v>
                </c:pt>
                <c:pt idx="11">
                  <c:v>0.36520361039144122</c:v>
                </c:pt>
                <c:pt idx="12">
                  <c:v>0.27835188204354278</c:v>
                </c:pt>
                <c:pt idx="13">
                  <c:v>0.45262429347525868</c:v>
                </c:pt>
                <c:pt idx="14">
                  <c:v>0.28657709304122947</c:v>
                </c:pt>
                <c:pt idx="15">
                  <c:v>0.31980477779562011</c:v>
                </c:pt>
                <c:pt idx="16">
                  <c:v>0.11558221387549306</c:v>
                </c:pt>
                <c:pt idx="17">
                  <c:v>0.14678990930570951</c:v>
                </c:pt>
                <c:pt idx="18">
                  <c:v>3.0656039224858295E-2</c:v>
                </c:pt>
                <c:pt idx="19">
                  <c:v>-0.11949208960968175</c:v>
                </c:pt>
                <c:pt idx="20">
                  <c:v>-1.8247922554445128E-2</c:v>
                </c:pt>
                <c:pt idx="21">
                  <c:v>-0.12321621145611539</c:v>
                </c:pt>
                <c:pt idx="22">
                  <c:v>-6.8625754514674009E-2</c:v>
                </c:pt>
                <c:pt idx="23">
                  <c:v>7.8714998689807913E-2</c:v>
                </c:pt>
                <c:pt idx="24">
                  <c:v>0.15795735364625496</c:v>
                </c:pt>
                <c:pt idx="25">
                  <c:v>-0.10976677071975821</c:v>
                </c:pt>
                <c:pt idx="26">
                  <c:v>-0.11091875304539978</c:v>
                </c:pt>
                <c:pt idx="27">
                  <c:v>8.1967300656189762E-2</c:v>
                </c:pt>
                <c:pt idx="28">
                  <c:v>3.094151651685878E-2</c:v>
                </c:pt>
                <c:pt idx="29">
                  <c:v>-5.9378510191455708E-2</c:v>
                </c:pt>
                <c:pt idx="30">
                  <c:v>5.7836962970192517E-3</c:v>
                </c:pt>
                <c:pt idx="31">
                  <c:v>8.6347917085374259E-2</c:v>
                </c:pt>
                <c:pt idx="32">
                  <c:v>-0.25637515703745684</c:v>
                </c:pt>
                <c:pt idx="33">
                  <c:v>-0.39419773936846647</c:v>
                </c:pt>
                <c:pt idx="34">
                  <c:v>-0.55337480025011754</c:v>
                </c:pt>
                <c:pt idx="35">
                  <c:v>-0.7609475581208579</c:v>
                </c:pt>
                <c:pt idx="36">
                  <c:v>-0.59903929473444051</c:v>
                </c:pt>
                <c:pt idx="37">
                  <c:v>-0.52444835287543734</c:v>
                </c:pt>
                <c:pt idx="38">
                  <c:v>-0.50880598504236385</c:v>
                </c:pt>
                <c:pt idx="39">
                  <c:v>-0.62226844925633462</c:v>
                </c:pt>
                <c:pt idx="40">
                  <c:v>-0.44104837552674592</c:v>
                </c:pt>
                <c:pt idx="41">
                  <c:v>-0.36140958609564883</c:v>
                </c:pt>
                <c:pt idx="42">
                  <c:v>-0.2785261747505976</c:v>
                </c:pt>
                <c:pt idx="43">
                  <c:v>-0.44904027899883314</c:v>
                </c:pt>
                <c:pt idx="44">
                  <c:v>-0.3044025087661828</c:v>
                </c:pt>
                <c:pt idx="45">
                  <c:v>-0.19746613937066329</c:v>
                </c:pt>
                <c:pt idx="46">
                  <c:v>-0.31579557015292065</c:v>
                </c:pt>
                <c:pt idx="47">
                  <c:v>-0.20154845533294757</c:v>
                </c:pt>
                <c:pt idx="48">
                  <c:v>-0.3046101106947709</c:v>
                </c:pt>
                <c:pt idx="49">
                  <c:v>-0.26771057479408594</c:v>
                </c:pt>
                <c:pt idx="50">
                  <c:v>-0.12932511044610873</c:v>
                </c:pt>
                <c:pt idx="51">
                  <c:v>-0.13505463548612828</c:v>
                </c:pt>
                <c:pt idx="52">
                  <c:v>0.1948478818881122</c:v>
                </c:pt>
                <c:pt idx="53">
                  <c:v>-0.66673358315198838</c:v>
                </c:pt>
                <c:pt idx="54">
                  <c:v>-0.81230192002460277</c:v>
                </c:pt>
                <c:pt idx="55">
                  <c:v>-0.51259037988994927</c:v>
                </c:pt>
                <c:pt idx="56">
                  <c:v>-0.42233922220638004</c:v>
                </c:pt>
                <c:pt idx="57">
                  <c:v>-0.43893135825294111</c:v>
                </c:pt>
                <c:pt idx="58">
                  <c:v>-0.24786405798575289</c:v>
                </c:pt>
                <c:pt idx="59">
                  <c:v>-0.18524208759929672</c:v>
                </c:pt>
                <c:pt idx="60">
                  <c:v>-0.24481026427860397</c:v>
                </c:pt>
                <c:pt idx="61">
                  <c:v>1.4210937401309298E-2</c:v>
                </c:pt>
                <c:pt idx="62">
                  <c:v>0.13977446640387653</c:v>
                </c:pt>
                <c:pt idx="63">
                  <c:v>-3.8062946391954559E-2</c:v>
                </c:pt>
                <c:pt idx="64">
                  <c:v>-0.17630563456950726</c:v>
                </c:pt>
                <c:pt idx="65">
                  <c:v>0.10289277760839216</c:v>
                </c:pt>
                <c:pt idx="66">
                  <c:v>0.18801251474846065</c:v>
                </c:pt>
                <c:pt idx="67">
                  <c:v>0.25329401036007837</c:v>
                </c:pt>
                <c:pt idx="68">
                  <c:v>0.16058374662834959</c:v>
                </c:pt>
                <c:pt idx="69">
                  <c:v>0.13909919889946487</c:v>
                </c:pt>
                <c:pt idx="70">
                  <c:v>0.1145073918586707</c:v>
                </c:pt>
                <c:pt idx="71">
                  <c:v>-9.4442300221282888E-2</c:v>
                </c:pt>
                <c:pt idx="72">
                  <c:v>0.20225156815111842</c:v>
                </c:pt>
                <c:pt idx="73">
                  <c:v>6.7157315086849023E-3</c:v>
                </c:pt>
                <c:pt idx="74">
                  <c:v>-7.4861910843438101E-2</c:v>
                </c:pt>
                <c:pt idx="75">
                  <c:v>0.16881963880920728</c:v>
                </c:pt>
                <c:pt idx="76">
                  <c:v>0.30553867589560602</c:v>
                </c:pt>
                <c:pt idx="77">
                  <c:v>0.3071778362434639</c:v>
                </c:pt>
                <c:pt idx="78">
                  <c:v>0.10826231513046572</c:v>
                </c:pt>
                <c:pt idx="79">
                  <c:v>3.2191764157486785E-2</c:v>
                </c:pt>
                <c:pt idx="80">
                  <c:v>9.6025762018023375E-2</c:v>
                </c:pt>
                <c:pt idx="81">
                  <c:v>0.1502453141531489</c:v>
                </c:pt>
                <c:pt idx="82">
                  <c:v>-5.1251140013984398E-2</c:v>
                </c:pt>
                <c:pt idx="83">
                  <c:v>-5.3023285733119707E-2</c:v>
                </c:pt>
                <c:pt idx="84">
                  <c:v>-0.16599779390959951</c:v>
                </c:pt>
                <c:pt idx="85">
                  <c:v>-8.1017313259303059E-2</c:v>
                </c:pt>
                <c:pt idx="86">
                  <c:v>-0.1690822747095907</c:v>
                </c:pt>
                <c:pt idx="87">
                  <c:v>-0.42233524548691309</c:v>
                </c:pt>
                <c:pt idx="88">
                  <c:v>-0.87202458668225225</c:v>
                </c:pt>
                <c:pt idx="89">
                  <c:v>-0.6853572973608224</c:v>
                </c:pt>
                <c:pt idx="90">
                  <c:v>-0.42836395901747365</c:v>
                </c:pt>
                <c:pt idx="91">
                  <c:v>-0.39580712334905832</c:v>
                </c:pt>
                <c:pt idx="92">
                  <c:v>-0.42845448786606355</c:v>
                </c:pt>
                <c:pt idx="93">
                  <c:v>-0.43791629396785398</c:v>
                </c:pt>
                <c:pt idx="94">
                  <c:v>-0.1199862946437914</c:v>
                </c:pt>
                <c:pt idx="95">
                  <c:v>-0.14211130870169708</c:v>
                </c:pt>
                <c:pt idx="96">
                  <c:v>-8.5268367094882988E-2</c:v>
                </c:pt>
                <c:pt idx="97">
                  <c:v>8.8739849988133307E-2</c:v>
                </c:pt>
                <c:pt idx="98">
                  <c:v>0.29878141916307821</c:v>
                </c:pt>
                <c:pt idx="99">
                  <c:v>0.41227393700483028</c:v>
                </c:pt>
                <c:pt idx="100">
                  <c:v>0.79904637242934951</c:v>
                </c:pt>
                <c:pt idx="101">
                  <c:v>0.85278470783260674</c:v>
                </c:pt>
                <c:pt idx="102">
                  <c:v>1.0560494678741954</c:v>
                </c:pt>
                <c:pt idx="103">
                  <c:v>1.1948091244872809</c:v>
                </c:pt>
                <c:pt idx="104">
                  <c:v>1.3122823626873723</c:v>
                </c:pt>
                <c:pt idx="105">
                  <c:v>1.0745578834664609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  <c:majorUnit val="1"/>
        <c:major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>
                <a:solidFill>
                  <a:schemeClr val="tx1"/>
                </a:solidFill>
              </a:rPr>
              <a:t>איור </a:t>
            </a:r>
            <a:r>
              <a:rPr lang="he-IL" b="1" dirty="0" smtClean="0">
                <a:solidFill>
                  <a:schemeClr val="tx1"/>
                </a:solidFill>
              </a:rPr>
              <a:t>8</a:t>
            </a:r>
            <a:r>
              <a:rPr lang="he-IL" b="1" dirty="0">
                <a:solidFill>
                  <a:schemeClr val="tx1"/>
                </a:solidFill>
              </a:rPr>
              <a:t>: ריבית ריאלית לחמש שנים ולעשר שנים</a:t>
            </a:r>
            <a:r>
              <a:rPr lang="he-IL" dirty="0">
                <a:solidFill>
                  <a:schemeClr val="tx1"/>
                </a:solidFill>
              </a:rPr>
              <a:t>
</a:t>
            </a:r>
            <a:r>
              <a:rPr lang="he-IL" b="0" dirty="0">
                <a:solidFill>
                  <a:schemeClr val="tx1"/>
                </a:solidFill>
              </a:rPr>
              <a:t>השוואה בינלאומית</a:t>
            </a:r>
          </a:p>
        </c:rich>
      </c:tx>
      <c:layout>
        <c:manualLayout>
          <c:xMode val="edge"/>
          <c:yMode val="edge"/>
          <c:x val="0.22811015562665721"/>
          <c:y val="2.367849003200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5928679985695222E-2"/>
          <c:y val="0.15199906521075324"/>
          <c:w val="0.92778776330439061"/>
          <c:h val="0.7344403034094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28 נתונים'!$E$21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נתונים'!$G$21:$H$21</c:f>
              <c:numCache>
                <c:formatCode>0.0</c:formatCode>
                <c:ptCount val="2"/>
                <c:pt idx="0">
                  <c:v>-1.933715416239</c:v>
                </c:pt>
                <c:pt idx="1">
                  <c:v>-1.2710401674689999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1-4FFF-8F22-FB9A45F2F245}"/>
            </c:ext>
          </c:extLst>
        </c:ser>
        <c:ser>
          <c:idx val="1"/>
          <c:order val="1"/>
          <c:tx>
            <c:strRef>
              <c:f>'איור 28 נתונים'!$E$22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נתונים'!$G$22:$H$22</c:f>
              <c:numCache>
                <c:formatCode>0.0</c:formatCode>
                <c:ptCount val="2"/>
                <c:pt idx="0">
                  <c:v>-1.8010999999999999</c:v>
                </c:pt>
                <c:pt idx="1">
                  <c:v>-1.0943000000000001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1-4FFF-8F22-FB9A45F2F245}"/>
            </c:ext>
          </c:extLst>
        </c:ser>
        <c:ser>
          <c:idx val="2"/>
          <c:order val="2"/>
          <c:tx>
            <c:strRef>
              <c:f>'איור 28 נתונים'!$E$23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נתונים'!$G$23:$H$23</c:f>
              <c:numCache>
                <c:formatCode>0.0</c:formatCode>
                <c:ptCount val="2"/>
                <c:pt idx="0">
                  <c:v>-2.4</c:v>
                </c:pt>
                <c:pt idx="1">
                  <c:v>-2.2000000000000002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1-4FFF-8F22-FB9A45F2F245}"/>
            </c:ext>
          </c:extLst>
        </c:ser>
        <c:ser>
          <c:idx val="3"/>
          <c:order val="3"/>
          <c:tx>
            <c:strRef>
              <c:f>'איור 28 נתונים'!$E$24</c:f>
              <c:strCache>
                <c:ptCount val="1"/>
                <c:pt idx="0">
                  <c:v>שבדיה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נתונים'!$G$24:$H$24</c:f>
              <c:numCache>
                <c:formatCode>0.0</c:formatCode>
                <c:ptCount val="2"/>
                <c:pt idx="0">
                  <c:v>-1.927</c:v>
                </c:pt>
                <c:pt idx="1">
                  <c:v>-1.7889999999999999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61-4FFF-8F22-FB9A45F2F245}"/>
            </c:ext>
          </c:extLst>
        </c:ser>
        <c:ser>
          <c:idx val="5"/>
          <c:order val="4"/>
          <c:tx>
            <c:strRef>
              <c:f>'איור 28 נתונים'!$E$26</c:f>
              <c:strCache>
                <c:ptCount val="1"/>
                <c:pt idx="0">
                  <c:v>יפן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נתונים'!$G$26:$H$26</c:f>
              <c:numCache>
                <c:formatCode>0.00</c:formatCode>
                <c:ptCount val="2"/>
                <c:pt idx="0">
                  <c:v>-0.6</c:v>
                </c:pt>
                <c:pt idx="1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61-4FFF-8F22-FB9A45F2F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929336"/>
        <c:axId val="1253925072"/>
      </c:barChart>
      <c:valAx>
        <c:axId val="1253925072"/>
        <c:scaling>
          <c:orientation val="minMax"/>
          <c:min val="-3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9336"/>
        <c:crosses val="max"/>
        <c:crossBetween val="between"/>
      </c:valAx>
      <c:catAx>
        <c:axId val="12539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0409191831896"/>
          <c:y val="0.95223338841985961"/>
          <c:w val="0.63535636201909806"/>
          <c:h val="3.5237728970673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9: </a:t>
            </a:r>
            <a:r>
              <a:rPr lang="he-IL" sz="1800" dirty="0"/>
              <a:t>הממוצע המשוקלל של המרווחים בין התשואות על אג"ח חברות שקליות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ענפים
</a:t>
            </a:r>
            <a:r>
              <a:rPr lang="he-IL" sz="1800" b="0" dirty="0"/>
              <a:t>ממוצע שבועי ינואר 2020 עד </a:t>
            </a:r>
            <a:r>
              <a:rPr lang="he-IL" sz="1800" b="0" dirty="0" smtClean="0"/>
              <a:t>נובמבר </a:t>
            </a:r>
            <a:r>
              <a:rPr lang="he-IL" sz="1800" b="0" dirty="0"/>
              <a:t>2021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3171852405564199"/>
        </c:manualLayout>
      </c:layout>
      <c:barChart>
        <c:barDir val="col"/>
        <c:grouping val="clustered"/>
        <c:varyColors val="0"/>
        <c:ser>
          <c:idx val="1"/>
          <c:order val="4"/>
          <c:tx>
            <c:strRef>
              <c:f>'איור 37 נתונים'!$G$3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114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8F-4995-9BEB-56CC318CF6EC}"/>
              </c:ext>
            </c:extLst>
          </c:dPt>
          <c:val>
            <c:numRef>
              <c:f>'איור 37 נתונים'!$G$4:$G$301</c:f>
              <c:numCache>
                <c:formatCode>General</c:formatCode>
                <c:ptCount val="298"/>
                <c:pt idx="114">
                  <c:v>15</c:v>
                </c:pt>
                <c:pt idx="13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F-4995-9BEB-56CC318CF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2460160"/>
        <c:axId val="222461952"/>
      </c:barChart>
      <c:lineChart>
        <c:grouping val="standard"/>
        <c:varyColors val="0"/>
        <c:ser>
          <c:idx val="3"/>
          <c:order val="0"/>
          <c:tx>
            <c:strRef>
              <c:f>'איור 37 נתונים'!$B$3</c:f>
              <c:strCache>
                <c:ptCount val="1"/>
                <c:pt idx="0">
                  <c:v>בנקים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  <c:pt idx="188">
                  <c:v>44427</c:v>
                </c:pt>
                <c:pt idx="189">
                  <c:v>44434</c:v>
                </c:pt>
                <c:pt idx="190">
                  <c:v>44441</c:v>
                </c:pt>
                <c:pt idx="191">
                  <c:v>44448</c:v>
                </c:pt>
                <c:pt idx="192">
                  <c:v>44455</c:v>
                </c:pt>
                <c:pt idx="193">
                  <c:v>44462</c:v>
                </c:pt>
                <c:pt idx="194">
                  <c:v>44469</c:v>
                </c:pt>
                <c:pt idx="195">
                  <c:v>44476</c:v>
                </c:pt>
                <c:pt idx="196">
                  <c:v>44483</c:v>
                </c:pt>
                <c:pt idx="197">
                  <c:v>44490</c:v>
                </c:pt>
                <c:pt idx="198">
                  <c:v>44497</c:v>
                </c:pt>
                <c:pt idx="199">
                  <c:v>44504</c:v>
                </c:pt>
                <c:pt idx="200">
                  <c:v>44511</c:v>
                </c:pt>
              </c:numCache>
            </c:numRef>
          </c:cat>
          <c:val>
            <c:numRef>
              <c:f>'איור 37 נתונים'!$B$4:$B$301</c:f>
              <c:numCache>
                <c:formatCode>0.00</c:formatCode>
                <c:ptCount val="298"/>
                <c:pt idx="0">
                  <c:v>0.5210951318</c:v>
                </c:pt>
                <c:pt idx="1">
                  <c:v>0.51678680499999996</c:v>
                </c:pt>
                <c:pt idx="2">
                  <c:v>0.54234478039999989</c:v>
                </c:pt>
                <c:pt idx="3">
                  <c:v>0.57004966379999988</c:v>
                </c:pt>
                <c:pt idx="4">
                  <c:v>0.66624034060000004</c:v>
                </c:pt>
                <c:pt idx="5">
                  <c:v>0.67019887940000011</c:v>
                </c:pt>
                <c:pt idx="6">
                  <c:v>0.63594629680000003</c:v>
                </c:pt>
                <c:pt idx="7">
                  <c:v>0.68519667449999999</c:v>
                </c:pt>
                <c:pt idx="8">
                  <c:v>0.65563322899999998</c:v>
                </c:pt>
                <c:pt idx="9">
                  <c:v>0.61863604900000002</c:v>
                </c:pt>
                <c:pt idx="10">
                  <c:v>0.59481468020000006</c:v>
                </c:pt>
                <c:pt idx="11">
                  <c:v>0.63211003080000006</c:v>
                </c:pt>
                <c:pt idx="12">
                  <c:v>0.60676525074999998</c:v>
                </c:pt>
                <c:pt idx="13">
                  <c:v>0.60067157979999997</c:v>
                </c:pt>
                <c:pt idx="14">
                  <c:v>0.58588689533333338</c:v>
                </c:pt>
                <c:pt idx="15">
                  <c:v>0.60211799379999997</c:v>
                </c:pt>
                <c:pt idx="16">
                  <c:v>0.60651742399999997</c:v>
                </c:pt>
                <c:pt idx="17">
                  <c:v>0.63726957360000003</c:v>
                </c:pt>
                <c:pt idx="18">
                  <c:v>0.66026865200000007</c:v>
                </c:pt>
                <c:pt idx="19">
                  <c:v>0.69831951349999999</c:v>
                </c:pt>
                <c:pt idx="20">
                  <c:v>0.67273343380000006</c:v>
                </c:pt>
                <c:pt idx="21">
                  <c:v>0.62777602599999993</c:v>
                </c:pt>
                <c:pt idx="22">
                  <c:v>0.6226050808000001</c:v>
                </c:pt>
                <c:pt idx="23">
                  <c:v>0.59740177839999997</c:v>
                </c:pt>
                <c:pt idx="24">
                  <c:v>0.61196916160000003</c:v>
                </c:pt>
                <c:pt idx="25">
                  <c:v>0.63018420899999994</c:v>
                </c:pt>
                <c:pt idx="26">
                  <c:v>0.67043343940000011</c:v>
                </c:pt>
                <c:pt idx="27">
                  <c:v>0.6545122966000001</c:v>
                </c:pt>
                <c:pt idx="28">
                  <c:v>0.66087037949999994</c:v>
                </c:pt>
                <c:pt idx="29">
                  <c:v>0.6353693936</c:v>
                </c:pt>
                <c:pt idx="30">
                  <c:v>0.62571966038299998</c:v>
                </c:pt>
                <c:pt idx="31">
                  <c:v>0.59831555712259998</c:v>
                </c:pt>
                <c:pt idx="32">
                  <c:v>0.58748621679080004</c:v>
                </c:pt>
                <c:pt idx="33">
                  <c:v>0.57050779835819998</c:v>
                </c:pt>
                <c:pt idx="34">
                  <c:v>0.58562275205879999</c:v>
                </c:pt>
                <c:pt idx="35">
                  <c:v>0.62265332466000001</c:v>
                </c:pt>
                <c:pt idx="36">
                  <c:v>0.57235845346500003</c:v>
                </c:pt>
                <c:pt idx="37">
                  <c:v>0.53757798175033333</c:v>
                </c:pt>
                <c:pt idx="38">
                  <c:v>0.53213629875333346</c:v>
                </c:pt>
                <c:pt idx="39">
                  <c:v>0.58958102664980006</c:v>
                </c:pt>
                <c:pt idx="40">
                  <c:v>0.5907986849986</c:v>
                </c:pt>
                <c:pt idx="41">
                  <c:v>0.60216087164700005</c:v>
                </c:pt>
                <c:pt idx="42">
                  <c:v>0.56910837031850003</c:v>
                </c:pt>
                <c:pt idx="43">
                  <c:v>0.54632576881599992</c:v>
                </c:pt>
                <c:pt idx="44">
                  <c:v>0.54564177288579996</c:v>
                </c:pt>
                <c:pt idx="45">
                  <c:v>0.51578349363959997</c:v>
                </c:pt>
                <c:pt idx="46">
                  <c:v>0.52275654642140013</c:v>
                </c:pt>
                <c:pt idx="47">
                  <c:v>0.55173125200059991</c:v>
                </c:pt>
                <c:pt idx="48">
                  <c:v>0.59847132290719995</c:v>
                </c:pt>
                <c:pt idx="49">
                  <c:v>0.65680241301300002</c:v>
                </c:pt>
                <c:pt idx="50">
                  <c:v>0.82702857408300012</c:v>
                </c:pt>
                <c:pt idx="51">
                  <c:v>0.68099026080640013</c:v>
                </c:pt>
                <c:pt idx="52">
                  <c:v>0.6274716984134</c:v>
                </c:pt>
                <c:pt idx="53">
                  <c:v>0.62323850361059996</c:v>
                </c:pt>
                <c:pt idx="54">
                  <c:v>0.60347399136500002</c:v>
                </c:pt>
                <c:pt idx="55">
                  <c:v>0.62749480724220008</c:v>
                </c:pt>
                <c:pt idx="56">
                  <c:v>0.57767446982259996</c:v>
                </c:pt>
                <c:pt idx="57">
                  <c:v>0.58834762252079997</c:v>
                </c:pt>
                <c:pt idx="58">
                  <c:v>0.56670157121039999</c:v>
                </c:pt>
                <c:pt idx="59">
                  <c:v>0.57352496543240006</c:v>
                </c:pt>
                <c:pt idx="60">
                  <c:v>0.53430132341479997</c:v>
                </c:pt>
                <c:pt idx="61">
                  <c:v>0.54805277209020009</c:v>
                </c:pt>
                <c:pt idx="62">
                  <c:v>0.53843451174400003</c:v>
                </c:pt>
                <c:pt idx="63">
                  <c:v>0.56115746033760006</c:v>
                </c:pt>
                <c:pt idx="64">
                  <c:v>0.52476041513259997</c:v>
                </c:pt>
                <c:pt idx="65">
                  <c:v>0.54715949430825006</c:v>
                </c:pt>
                <c:pt idx="66">
                  <c:v>0.522956383734</c:v>
                </c:pt>
                <c:pt idx="67">
                  <c:v>0.49771349030025003</c:v>
                </c:pt>
                <c:pt idx="68">
                  <c:v>0.48426777116600006</c:v>
                </c:pt>
                <c:pt idx="69">
                  <c:v>0.49934104990800005</c:v>
                </c:pt>
                <c:pt idx="70">
                  <c:v>0.56819372741740004</c:v>
                </c:pt>
                <c:pt idx="71">
                  <c:v>0.51574230616780004</c:v>
                </c:pt>
                <c:pt idx="72">
                  <c:v>0.49088635278080001</c:v>
                </c:pt>
                <c:pt idx="73">
                  <c:v>0.47979472888660002</c:v>
                </c:pt>
                <c:pt idx="74">
                  <c:v>0.428411480347</c:v>
                </c:pt>
                <c:pt idx="75">
                  <c:v>0.43705954269640002</c:v>
                </c:pt>
                <c:pt idx="76">
                  <c:v>0.45382096649879999</c:v>
                </c:pt>
                <c:pt idx="77">
                  <c:v>0.44371965665459995</c:v>
                </c:pt>
                <c:pt idx="78">
                  <c:v>0.41494425913499999</c:v>
                </c:pt>
                <c:pt idx="79">
                  <c:v>0.37354911821459996</c:v>
                </c:pt>
                <c:pt idx="80">
                  <c:v>0.38779709781920002</c:v>
                </c:pt>
                <c:pt idx="81">
                  <c:v>0.40457138556560002</c:v>
                </c:pt>
                <c:pt idx="82">
                  <c:v>0.40409094397580009</c:v>
                </c:pt>
                <c:pt idx="83">
                  <c:v>0.41909195326999998</c:v>
                </c:pt>
                <c:pt idx="84">
                  <c:v>0.39043339380680003</c:v>
                </c:pt>
                <c:pt idx="85">
                  <c:v>0.39261910580860004</c:v>
                </c:pt>
                <c:pt idx="86">
                  <c:v>0.38472754172560009</c:v>
                </c:pt>
                <c:pt idx="87">
                  <c:v>0.41040069582200001</c:v>
                </c:pt>
                <c:pt idx="88">
                  <c:v>0.41068363174225003</c:v>
                </c:pt>
                <c:pt idx="89">
                  <c:v>0.40595236709999999</c:v>
                </c:pt>
                <c:pt idx="90">
                  <c:v>0.42432451585100001</c:v>
                </c:pt>
                <c:pt idx="91">
                  <c:v>0.43693452211599998</c:v>
                </c:pt>
                <c:pt idx="92">
                  <c:v>0.40506086533466662</c:v>
                </c:pt>
                <c:pt idx="93">
                  <c:v>0.41157433864666665</c:v>
                </c:pt>
                <c:pt idx="94">
                  <c:v>0.42362981459259996</c:v>
                </c:pt>
                <c:pt idx="95">
                  <c:v>0.41378558483100003</c:v>
                </c:pt>
                <c:pt idx="96">
                  <c:v>0.42863083991059997</c:v>
                </c:pt>
                <c:pt idx="97">
                  <c:v>0.42874351719700005</c:v>
                </c:pt>
                <c:pt idx="98">
                  <c:v>0.42789536399579997</c:v>
                </c:pt>
                <c:pt idx="99">
                  <c:v>0.50397396362439995</c:v>
                </c:pt>
                <c:pt idx="100">
                  <c:v>0.52679910139359998</c:v>
                </c:pt>
                <c:pt idx="101">
                  <c:v>0.50990404853640003</c:v>
                </c:pt>
                <c:pt idx="102">
                  <c:v>0.509090386447</c:v>
                </c:pt>
                <c:pt idx="103">
                  <c:v>0.48602208576379996</c:v>
                </c:pt>
                <c:pt idx="104">
                  <c:v>0.48532557405240001</c:v>
                </c:pt>
                <c:pt idx="105">
                  <c:v>0.46677387938420001</c:v>
                </c:pt>
                <c:pt idx="106">
                  <c:v>0.45339216243019997</c:v>
                </c:pt>
                <c:pt idx="107">
                  <c:v>0.45652274385999991</c:v>
                </c:pt>
                <c:pt idx="108">
                  <c:v>0.50496300761339996</c:v>
                </c:pt>
                <c:pt idx="109">
                  <c:v>0.48040172604419995</c:v>
                </c:pt>
                <c:pt idx="110">
                  <c:v>0.44936054875259995</c:v>
                </c:pt>
                <c:pt idx="111">
                  <c:v>0.51704989719639993</c:v>
                </c:pt>
                <c:pt idx="112">
                  <c:v>0.63589029524399998</c:v>
                </c:pt>
                <c:pt idx="113">
                  <c:v>1.25969807708625</c:v>
                </c:pt>
                <c:pt idx="114">
                  <c:v>1.3288368601573999</c:v>
                </c:pt>
                <c:pt idx="115">
                  <c:v>1.0879862337602</c:v>
                </c:pt>
                <c:pt idx="116">
                  <c:v>1.0003950371134001</c:v>
                </c:pt>
                <c:pt idx="117">
                  <c:v>0.94585974094133329</c:v>
                </c:pt>
                <c:pt idx="118">
                  <c:v>0.72680996746399995</c:v>
                </c:pt>
                <c:pt idx="119">
                  <c:v>0.74743637535599994</c:v>
                </c:pt>
                <c:pt idx="120">
                  <c:v>0.68410587740333328</c:v>
                </c:pt>
                <c:pt idx="121">
                  <c:v>0.67014469280099997</c:v>
                </c:pt>
                <c:pt idx="122">
                  <c:v>0.61629805070600008</c:v>
                </c:pt>
                <c:pt idx="123">
                  <c:v>0.61412797609940006</c:v>
                </c:pt>
                <c:pt idx="124">
                  <c:v>0.63464223140550002</c:v>
                </c:pt>
                <c:pt idx="125">
                  <c:v>0.64803074286059992</c:v>
                </c:pt>
                <c:pt idx="126">
                  <c:v>0.59642859694600003</c:v>
                </c:pt>
                <c:pt idx="127">
                  <c:v>0.63216719647320008</c:v>
                </c:pt>
                <c:pt idx="128">
                  <c:v>0.62117068667279995</c:v>
                </c:pt>
                <c:pt idx="129">
                  <c:v>0.6406860165164</c:v>
                </c:pt>
                <c:pt idx="130">
                  <c:v>0.52174058770660003</c:v>
                </c:pt>
                <c:pt idx="131">
                  <c:v>0.50393910486760007</c:v>
                </c:pt>
                <c:pt idx="132">
                  <c:v>0.49383034391299996</c:v>
                </c:pt>
                <c:pt idx="133">
                  <c:v>0.46547671845475003</c:v>
                </c:pt>
                <c:pt idx="134">
                  <c:v>0.44783258240399998</c:v>
                </c:pt>
                <c:pt idx="135">
                  <c:v>0.45542177183800003</c:v>
                </c:pt>
                <c:pt idx="136">
                  <c:v>0.43613305765499993</c:v>
                </c:pt>
                <c:pt idx="137">
                  <c:v>0.45158376294399999</c:v>
                </c:pt>
                <c:pt idx="138">
                  <c:v>0.49390246924359998</c:v>
                </c:pt>
                <c:pt idx="139">
                  <c:v>0.54094656666759999</c:v>
                </c:pt>
                <c:pt idx="140">
                  <c:v>0.51048207941779999</c:v>
                </c:pt>
                <c:pt idx="141">
                  <c:v>0.47770914962224997</c:v>
                </c:pt>
                <c:pt idx="142">
                  <c:v>0.52359467748066668</c:v>
                </c:pt>
                <c:pt idx="143">
                  <c:v>0.48697918621460001</c:v>
                </c:pt>
                <c:pt idx="144">
                  <c:v>0.48322030070380001</c:v>
                </c:pt>
                <c:pt idx="145">
                  <c:v>0.48575270571840001</c:v>
                </c:pt>
                <c:pt idx="146">
                  <c:v>0.50255285759300006</c:v>
                </c:pt>
                <c:pt idx="147">
                  <c:v>0.52623174013660001</c:v>
                </c:pt>
                <c:pt idx="148">
                  <c:v>0.4647000295464</c:v>
                </c:pt>
                <c:pt idx="149">
                  <c:v>0.46983257448259996</c:v>
                </c:pt>
                <c:pt idx="150">
                  <c:v>0.43924765184160003</c:v>
                </c:pt>
                <c:pt idx="151">
                  <c:v>0.50027305710540004</c:v>
                </c:pt>
                <c:pt idx="152">
                  <c:v>0.46501629165520003</c:v>
                </c:pt>
                <c:pt idx="153">
                  <c:v>0.4580586882862</c:v>
                </c:pt>
                <c:pt idx="154">
                  <c:v>0.49978686299359998</c:v>
                </c:pt>
                <c:pt idx="155">
                  <c:v>0.44733782655420001</c:v>
                </c:pt>
                <c:pt idx="156">
                  <c:v>0.43409138151800003</c:v>
                </c:pt>
                <c:pt idx="157">
                  <c:v>0.4489952620812</c:v>
                </c:pt>
                <c:pt idx="158">
                  <c:v>0.38842721703220001</c:v>
                </c:pt>
                <c:pt idx="159">
                  <c:v>0.42614735796019998</c:v>
                </c:pt>
                <c:pt idx="160">
                  <c:v>0.43885414887899998</c:v>
                </c:pt>
                <c:pt idx="161">
                  <c:v>0.38108937096200002</c:v>
                </c:pt>
                <c:pt idx="162">
                  <c:v>0.3917518374856</c:v>
                </c:pt>
                <c:pt idx="163">
                  <c:v>0.42786690578780001</c:v>
                </c:pt>
                <c:pt idx="164">
                  <c:v>0.43746136739820002</c:v>
                </c:pt>
                <c:pt idx="165">
                  <c:v>0.47693659348500006</c:v>
                </c:pt>
                <c:pt idx="166">
                  <c:v>0.44474391476340003</c:v>
                </c:pt>
                <c:pt idx="167">
                  <c:v>0.3998683507595</c:v>
                </c:pt>
                <c:pt idx="168">
                  <c:v>0.38176553010125003</c:v>
                </c:pt>
                <c:pt idx="169">
                  <c:v>0.37671012765959999</c:v>
                </c:pt>
                <c:pt idx="170">
                  <c:v>0.40587802166833331</c:v>
                </c:pt>
                <c:pt idx="171">
                  <c:v>0.36924771477399998</c:v>
                </c:pt>
                <c:pt idx="172">
                  <c:v>0.40233964481679996</c:v>
                </c:pt>
                <c:pt idx="173">
                  <c:v>0.40295474345199994</c:v>
                </c:pt>
                <c:pt idx="174">
                  <c:v>0.42432108208840003</c:v>
                </c:pt>
                <c:pt idx="175">
                  <c:v>0.39509681414333331</c:v>
                </c:pt>
                <c:pt idx="176">
                  <c:v>0.37848673801279997</c:v>
                </c:pt>
                <c:pt idx="177">
                  <c:v>0.38414309285680004</c:v>
                </c:pt>
                <c:pt idx="178">
                  <c:v>0.38739671597800002</c:v>
                </c:pt>
                <c:pt idx="179">
                  <c:v>0.33575749621859996</c:v>
                </c:pt>
                <c:pt idx="180">
                  <c:v>0.29249293351220002</c:v>
                </c:pt>
                <c:pt idx="181">
                  <c:v>0.32556645579900001</c:v>
                </c:pt>
                <c:pt idx="182">
                  <c:v>0.34144529799520001</c:v>
                </c:pt>
                <c:pt idx="183">
                  <c:v>0.32056017934059999</c:v>
                </c:pt>
                <c:pt idx="184">
                  <c:v>0.38913816411925006</c:v>
                </c:pt>
                <c:pt idx="185">
                  <c:v>0.37178000548400003</c:v>
                </c:pt>
                <c:pt idx="186">
                  <c:v>0.36734494232600001</c:v>
                </c:pt>
                <c:pt idx="187">
                  <c:v>0.36003558906639999</c:v>
                </c:pt>
                <c:pt idx="188">
                  <c:v>0.32152916925539998</c:v>
                </c:pt>
                <c:pt idx="189">
                  <c:v>0.33675596152539999</c:v>
                </c:pt>
                <c:pt idx="190">
                  <c:v>0.34711664543339998</c:v>
                </c:pt>
                <c:pt idx="191">
                  <c:v>0.36806469108600004</c:v>
                </c:pt>
                <c:pt idx="192">
                  <c:v>0.36618545799966667</c:v>
                </c:pt>
                <c:pt idx="193">
                  <c:v>0.3327875963446667</c:v>
                </c:pt>
                <c:pt idx="194">
                  <c:v>0.30152552340266664</c:v>
                </c:pt>
                <c:pt idx="195">
                  <c:v>0.30707997766619999</c:v>
                </c:pt>
                <c:pt idx="196">
                  <c:v>0.2941503737042</c:v>
                </c:pt>
                <c:pt idx="197">
                  <c:v>0.26283258883760002</c:v>
                </c:pt>
                <c:pt idx="198">
                  <c:v>0.29298173992139998</c:v>
                </c:pt>
                <c:pt idx="199">
                  <c:v>0.29951979961059999</c:v>
                </c:pt>
                <c:pt idx="200">
                  <c:v>0.26634124028559997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8F-4995-9BEB-56CC318CF6EC}"/>
            </c:ext>
          </c:extLst>
        </c:ser>
        <c:ser>
          <c:idx val="4"/>
          <c:order val="1"/>
          <c:tx>
            <c:strRef>
              <c:f>'איור 37 נתונים'!$C$3</c:f>
              <c:strCache>
                <c:ptCount val="1"/>
                <c:pt idx="0">
                  <c:v>תעשייה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  <c:pt idx="188">
                  <c:v>44427</c:v>
                </c:pt>
                <c:pt idx="189">
                  <c:v>44434</c:v>
                </c:pt>
                <c:pt idx="190">
                  <c:v>44441</c:v>
                </c:pt>
                <c:pt idx="191">
                  <c:v>44448</c:v>
                </c:pt>
                <c:pt idx="192">
                  <c:v>44455</c:v>
                </c:pt>
                <c:pt idx="193">
                  <c:v>44462</c:v>
                </c:pt>
                <c:pt idx="194">
                  <c:v>44469</c:v>
                </c:pt>
                <c:pt idx="195">
                  <c:v>44476</c:v>
                </c:pt>
                <c:pt idx="196">
                  <c:v>44483</c:v>
                </c:pt>
                <c:pt idx="197">
                  <c:v>44490</c:v>
                </c:pt>
                <c:pt idx="198">
                  <c:v>44497</c:v>
                </c:pt>
                <c:pt idx="199">
                  <c:v>44504</c:v>
                </c:pt>
                <c:pt idx="200">
                  <c:v>44511</c:v>
                </c:pt>
              </c:numCache>
            </c:numRef>
          </c:cat>
          <c:val>
            <c:numRef>
              <c:f>'איור 37 נתונים'!$C$4:$C$301</c:f>
              <c:numCache>
                <c:formatCode>0.00</c:formatCode>
                <c:ptCount val="298"/>
                <c:pt idx="0">
                  <c:v>1.0835801688</c:v>
                </c:pt>
                <c:pt idx="1">
                  <c:v>1.0804658149999999</c:v>
                </c:pt>
                <c:pt idx="2">
                  <c:v>1.1159061198</c:v>
                </c:pt>
                <c:pt idx="3">
                  <c:v>1.1272114827999999</c:v>
                </c:pt>
                <c:pt idx="4">
                  <c:v>1.2842699376</c:v>
                </c:pt>
                <c:pt idx="5">
                  <c:v>1.3012996842</c:v>
                </c:pt>
                <c:pt idx="6">
                  <c:v>1.2830640500000001</c:v>
                </c:pt>
                <c:pt idx="7">
                  <c:v>1.3165838882500001</c:v>
                </c:pt>
                <c:pt idx="8">
                  <c:v>1.3055076744</c:v>
                </c:pt>
                <c:pt idx="9">
                  <c:v>1.2817547976000001</c:v>
                </c:pt>
                <c:pt idx="10">
                  <c:v>1.2719558151999999</c:v>
                </c:pt>
                <c:pt idx="11">
                  <c:v>1.3269802608000001</c:v>
                </c:pt>
                <c:pt idx="12">
                  <c:v>1.2751990282499999</c:v>
                </c:pt>
                <c:pt idx="13">
                  <c:v>1.2671531579999999</c:v>
                </c:pt>
                <c:pt idx="14">
                  <c:v>1.2502931759999998</c:v>
                </c:pt>
                <c:pt idx="15">
                  <c:v>1.2557994997999999</c:v>
                </c:pt>
                <c:pt idx="16">
                  <c:v>1.2953936302</c:v>
                </c:pt>
                <c:pt idx="17">
                  <c:v>1.3240165045999999</c:v>
                </c:pt>
                <c:pt idx="18">
                  <c:v>1.3794939964000001</c:v>
                </c:pt>
                <c:pt idx="19">
                  <c:v>1.38570793575</c:v>
                </c:pt>
                <c:pt idx="20">
                  <c:v>1.3918500208</c:v>
                </c:pt>
                <c:pt idx="21">
                  <c:v>1.3543210318000001</c:v>
                </c:pt>
                <c:pt idx="22">
                  <c:v>1.3010845174000001</c:v>
                </c:pt>
                <c:pt idx="23">
                  <c:v>1.2213655706</c:v>
                </c:pt>
                <c:pt idx="24">
                  <c:v>1.2776409998</c:v>
                </c:pt>
                <c:pt idx="25">
                  <c:v>1.3680048503999998</c:v>
                </c:pt>
                <c:pt idx="26">
                  <c:v>1.4340107094000003</c:v>
                </c:pt>
                <c:pt idx="27">
                  <c:v>1.4012726178000001</c:v>
                </c:pt>
                <c:pt idx="28">
                  <c:v>1.4212374562500001</c:v>
                </c:pt>
                <c:pt idx="29">
                  <c:v>1.4060587686000001</c:v>
                </c:pt>
                <c:pt idx="30">
                  <c:v>1.3868463024391999</c:v>
                </c:pt>
                <c:pt idx="31">
                  <c:v>1.3435191079347999</c:v>
                </c:pt>
                <c:pt idx="32">
                  <c:v>1.3013046698671999</c:v>
                </c:pt>
                <c:pt idx="33">
                  <c:v>1.2377504947147997</c:v>
                </c:pt>
                <c:pt idx="34">
                  <c:v>1.2366102814939999</c:v>
                </c:pt>
                <c:pt idx="35">
                  <c:v>1.3192894725870001</c:v>
                </c:pt>
                <c:pt idx="36">
                  <c:v>1.2456225590249999</c:v>
                </c:pt>
                <c:pt idx="37">
                  <c:v>1.2079419497076667</c:v>
                </c:pt>
                <c:pt idx="38">
                  <c:v>1.1600836801733332</c:v>
                </c:pt>
                <c:pt idx="39">
                  <c:v>1.2470603050920002</c:v>
                </c:pt>
                <c:pt idx="40">
                  <c:v>1.261865553796</c:v>
                </c:pt>
                <c:pt idx="41">
                  <c:v>1.318070174554</c:v>
                </c:pt>
                <c:pt idx="42">
                  <c:v>1.2969589971355</c:v>
                </c:pt>
                <c:pt idx="43">
                  <c:v>1.2184737597321997</c:v>
                </c:pt>
                <c:pt idx="44">
                  <c:v>1.2441829847879999</c:v>
                </c:pt>
                <c:pt idx="45">
                  <c:v>1.2400645645213999</c:v>
                </c:pt>
                <c:pt idx="46">
                  <c:v>1.2412537922637998</c:v>
                </c:pt>
                <c:pt idx="47">
                  <c:v>1.256795318322</c:v>
                </c:pt>
                <c:pt idx="48">
                  <c:v>1.3921420559422</c:v>
                </c:pt>
                <c:pt idx="49">
                  <c:v>1.4971883841233999</c:v>
                </c:pt>
                <c:pt idx="50">
                  <c:v>1.7220505408690001</c:v>
                </c:pt>
                <c:pt idx="51">
                  <c:v>1.472991025187</c:v>
                </c:pt>
                <c:pt idx="52">
                  <c:v>1.3750648669482</c:v>
                </c:pt>
                <c:pt idx="53">
                  <c:v>1.3612670389820001</c:v>
                </c:pt>
                <c:pt idx="54">
                  <c:v>1.3293850757970003</c:v>
                </c:pt>
                <c:pt idx="55">
                  <c:v>1.3100861630164</c:v>
                </c:pt>
                <c:pt idx="56">
                  <c:v>1.2460764757479998</c:v>
                </c:pt>
                <c:pt idx="57">
                  <c:v>1.2360442128133999</c:v>
                </c:pt>
                <c:pt idx="58">
                  <c:v>1.2629774027676</c:v>
                </c:pt>
                <c:pt idx="59">
                  <c:v>1.3060744733294001</c:v>
                </c:pt>
                <c:pt idx="60">
                  <c:v>1.2578730289378002</c:v>
                </c:pt>
                <c:pt idx="61">
                  <c:v>1.2151513136187999</c:v>
                </c:pt>
                <c:pt idx="62">
                  <c:v>1.1787714722157501</c:v>
                </c:pt>
                <c:pt idx="63">
                  <c:v>1.1955358177447999</c:v>
                </c:pt>
                <c:pt idx="64">
                  <c:v>1.1248585573595999</c:v>
                </c:pt>
                <c:pt idx="65">
                  <c:v>1.1702618803645</c:v>
                </c:pt>
                <c:pt idx="66">
                  <c:v>1.1537114671222</c:v>
                </c:pt>
                <c:pt idx="67">
                  <c:v>1.1184289355445001</c:v>
                </c:pt>
                <c:pt idx="68">
                  <c:v>1.1249186630951999</c:v>
                </c:pt>
                <c:pt idx="69">
                  <c:v>1.1716095316463333</c:v>
                </c:pt>
                <c:pt idx="70">
                  <c:v>1.2778033203226</c:v>
                </c:pt>
                <c:pt idx="71">
                  <c:v>1.2541643178663999</c:v>
                </c:pt>
                <c:pt idx="72">
                  <c:v>1.2142989612590001</c:v>
                </c:pt>
                <c:pt idx="73">
                  <c:v>1.1754963549704001</c:v>
                </c:pt>
                <c:pt idx="74">
                  <c:v>1.0774773224927499</c:v>
                </c:pt>
                <c:pt idx="75">
                  <c:v>1.0524828153864001</c:v>
                </c:pt>
                <c:pt idx="76">
                  <c:v>1.0514472923314</c:v>
                </c:pt>
                <c:pt idx="77">
                  <c:v>1.044066090479</c:v>
                </c:pt>
                <c:pt idx="78">
                  <c:v>1.0043056558885999</c:v>
                </c:pt>
                <c:pt idx="79">
                  <c:v>0.96862587300839986</c:v>
                </c:pt>
                <c:pt idx="80">
                  <c:v>0.99366931674359993</c:v>
                </c:pt>
                <c:pt idx="81">
                  <c:v>0.98036191063740008</c:v>
                </c:pt>
                <c:pt idx="82">
                  <c:v>0.98734880429960015</c:v>
                </c:pt>
                <c:pt idx="83">
                  <c:v>1.06989633782875</c:v>
                </c:pt>
                <c:pt idx="84">
                  <c:v>1.0658036083092</c:v>
                </c:pt>
                <c:pt idx="85">
                  <c:v>1.0342237009999999</c:v>
                </c:pt>
                <c:pt idx="86">
                  <c:v>1.0067180556223998</c:v>
                </c:pt>
                <c:pt idx="87">
                  <c:v>1.0069838915666001</c:v>
                </c:pt>
                <c:pt idx="88">
                  <c:v>1.027424610375</c:v>
                </c:pt>
                <c:pt idx="89">
                  <c:v>1.0492203180016</c:v>
                </c:pt>
                <c:pt idx="90">
                  <c:v>1.053906757549</c:v>
                </c:pt>
                <c:pt idx="91">
                  <c:v>1.0653133412776665</c:v>
                </c:pt>
                <c:pt idx="92">
                  <c:v>1.0552530962526667</c:v>
                </c:pt>
                <c:pt idx="93">
                  <c:v>0.99458765794233328</c:v>
                </c:pt>
                <c:pt idx="94">
                  <c:v>0.9714900795432001</c:v>
                </c:pt>
                <c:pt idx="95">
                  <c:v>0.97117844258179997</c:v>
                </c:pt>
                <c:pt idx="96">
                  <c:v>0.97537113765660011</c:v>
                </c:pt>
                <c:pt idx="97">
                  <c:v>0.9642407761306</c:v>
                </c:pt>
                <c:pt idx="98">
                  <c:v>0.97562820765659986</c:v>
                </c:pt>
                <c:pt idx="99">
                  <c:v>1.0243169473687999</c:v>
                </c:pt>
                <c:pt idx="100">
                  <c:v>1.0350100343238</c:v>
                </c:pt>
                <c:pt idx="101">
                  <c:v>1.0550340867685999</c:v>
                </c:pt>
                <c:pt idx="102">
                  <c:v>1.0757219128214</c:v>
                </c:pt>
                <c:pt idx="103">
                  <c:v>1.0185365320713999</c:v>
                </c:pt>
                <c:pt idx="104">
                  <c:v>1.044230459849</c:v>
                </c:pt>
                <c:pt idx="105">
                  <c:v>1.028433537887</c:v>
                </c:pt>
                <c:pt idx="106">
                  <c:v>1.0020017948464</c:v>
                </c:pt>
                <c:pt idx="107">
                  <c:v>1.0492675041092001</c:v>
                </c:pt>
                <c:pt idx="108">
                  <c:v>1.127585308684</c:v>
                </c:pt>
                <c:pt idx="109">
                  <c:v>1.1000049818219999</c:v>
                </c:pt>
                <c:pt idx="110">
                  <c:v>1.0695343892289999</c:v>
                </c:pt>
                <c:pt idx="111">
                  <c:v>1.2177832686594001</c:v>
                </c:pt>
                <c:pt idx="112">
                  <c:v>1.4676422735420001</c:v>
                </c:pt>
                <c:pt idx="113">
                  <c:v>3.0142005385980002</c:v>
                </c:pt>
                <c:pt idx="114">
                  <c:v>3.9738377277811998</c:v>
                </c:pt>
                <c:pt idx="115">
                  <c:v>3.2085059216970002</c:v>
                </c:pt>
                <c:pt idx="116">
                  <c:v>2.3689272173010001</c:v>
                </c:pt>
                <c:pt idx="117">
                  <c:v>2.1474914665619997</c:v>
                </c:pt>
                <c:pt idx="118">
                  <c:v>1.8262204246269997</c:v>
                </c:pt>
                <c:pt idx="119">
                  <c:v>1.7293570937080003</c:v>
                </c:pt>
                <c:pt idx="120">
                  <c:v>1.5876049769386666</c:v>
                </c:pt>
                <c:pt idx="121">
                  <c:v>1.5531795106697999</c:v>
                </c:pt>
                <c:pt idx="122">
                  <c:v>1.4748969566186001</c:v>
                </c:pt>
                <c:pt idx="123">
                  <c:v>1.4916862383848</c:v>
                </c:pt>
                <c:pt idx="124">
                  <c:v>1.47157858505725</c:v>
                </c:pt>
                <c:pt idx="125">
                  <c:v>1.5264468195916001</c:v>
                </c:pt>
                <c:pt idx="126">
                  <c:v>1.51356411727675</c:v>
                </c:pt>
                <c:pt idx="127">
                  <c:v>1.5746794124079999</c:v>
                </c:pt>
                <c:pt idx="128">
                  <c:v>1.5603370363863998</c:v>
                </c:pt>
                <c:pt idx="129">
                  <c:v>1.8975180062463999</c:v>
                </c:pt>
                <c:pt idx="130">
                  <c:v>1.4569604995306</c:v>
                </c:pt>
                <c:pt idx="131">
                  <c:v>1.4198349321946</c:v>
                </c:pt>
                <c:pt idx="132">
                  <c:v>1.3875147521008002</c:v>
                </c:pt>
                <c:pt idx="133">
                  <c:v>1.30621886501775</c:v>
                </c:pt>
                <c:pt idx="134">
                  <c:v>1.2750741129945999</c:v>
                </c:pt>
                <c:pt idx="135">
                  <c:v>1.2036040669851999</c:v>
                </c:pt>
                <c:pt idx="136">
                  <c:v>1.1784614284864001</c:v>
                </c:pt>
                <c:pt idx="137">
                  <c:v>1.1363388104809999</c:v>
                </c:pt>
                <c:pt idx="138">
                  <c:v>1.1502659660307999</c:v>
                </c:pt>
                <c:pt idx="139">
                  <c:v>1.1824702186831999</c:v>
                </c:pt>
                <c:pt idx="140">
                  <c:v>1.1738669483794</c:v>
                </c:pt>
                <c:pt idx="141">
                  <c:v>1.1681344036635</c:v>
                </c:pt>
                <c:pt idx="142">
                  <c:v>1.1888698460243332</c:v>
                </c:pt>
                <c:pt idx="143">
                  <c:v>1.117285703801</c:v>
                </c:pt>
                <c:pt idx="144">
                  <c:v>1.1003472888897998</c:v>
                </c:pt>
                <c:pt idx="145">
                  <c:v>1.0888185802618</c:v>
                </c:pt>
                <c:pt idx="146">
                  <c:v>1.1112853838132</c:v>
                </c:pt>
                <c:pt idx="147">
                  <c:v>1.1054826519206</c:v>
                </c:pt>
                <c:pt idx="148">
                  <c:v>1.0135356342412001</c:v>
                </c:pt>
                <c:pt idx="149">
                  <c:v>0.96913112274500013</c:v>
                </c:pt>
                <c:pt idx="150">
                  <c:v>0.93163166072999992</c:v>
                </c:pt>
                <c:pt idx="151">
                  <c:v>0.98683580934539994</c:v>
                </c:pt>
                <c:pt idx="152">
                  <c:v>0.99390936250999995</c:v>
                </c:pt>
                <c:pt idx="153">
                  <c:v>0.97870576800980003</c:v>
                </c:pt>
                <c:pt idx="154">
                  <c:v>0.97810837279960006</c:v>
                </c:pt>
                <c:pt idx="155">
                  <c:v>0.93452848640939989</c:v>
                </c:pt>
                <c:pt idx="156">
                  <c:v>0.89661654449060002</c:v>
                </c:pt>
                <c:pt idx="157">
                  <c:v>0.90078580296880006</c:v>
                </c:pt>
                <c:pt idx="158">
                  <c:v>0.85802286012739992</c:v>
                </c:pt>
                <c:pt idx="159">
                  <c:v>0.88101847845379999</c:v>
                </c:pt>
                <c:pt idx="160">
                  <c:v>0.91248990838940003</c:v>
                </c:pt>
                <c:pt idx="161">
                  <c:v>0.83523098877039992</c:v>
                </c:pt>
                <c:pt idx="162">
                  <c:v>0.86392016526819992</c:v>
                </c:pt>
                <c:pt idx="163">
                  <c:v>0.92712895185400002</c:v>
                </c:pt>
                <c:pt idx="164">
                  <c:v>0.95489374243379999</c:v>
                </c:pt>
                <c:pt idx="165">
                  <c:v>0.9904112937556</c:v>
                </c:pt>
                <c:pt idx="166">
                  <c:v>0.93026786202320011</c:v>
                </c:pt>
                <c:pt idx="167">
                  <c:v>0.88704445912325003</c:v>
                </c:pt>
                <c:pt idx="168">
                  <c:v>0.87982144725675004</c:v>
                </c:pt>
                <c:pt idx="169">
                  <c:v>0.83945517731919994</c:v>
                </c:pt>
                <c:pt idx="170">
                  <c:v>0.83217628189466664</c:v>
                </c:pt>
                <c:pt idx="171">
                  <c:v>0.80112848899200007</c:v>
                </c:pt>
                <c:pt idx="172">
                  <c:v>0.8229938162964</c:v>
                </c:pt>
                <c:pt idx="173">
                  <c:v>0.79823189341560008</c:v>
                </c:pt>
                <c:pt idx="174">
                  <c:v>0.82182391268339994</c:v>
                </c:pt>
                <c:pt idx="175">
                  <c:v>0.7919957381303333</c:v>
                </c:pt>
                <c:pt idx="176">
                  <c:v>0.8091336263843999</c:v>
                </c:pt>
                <c:pt idx="177">
                  <c:v>0.81046866463520006</c:v>
                </c:pt>
                <c:pt idx="178">
                  <c:v>0.83338270317399998</c:v>
                </c:pt>
                <c:pt idx="179">
                  <c:v>0.81141320616900003</c:v>
                </c:pt>
                <c:pt idx="180">
                  <c:v>0.77237553900599998</c:v>
                </c:pt>
                <c:pt idx="181">
                  <c:v>0.76813394594039996</c:v>
                </c:pt>
                <c:pt idx="182">
                  <c:v>0.77701230369340002</c:v>
                </c:pt>
                <c:pt idx="183">
                  <c:v>0.82467495709499994</c:v>
                </c:pt>
                <c:pt idx="184">
                  <c:v>0.92597943214400003</c:v>
                </c:pt>
                <c:pt idx="185">
                  <c:v>0.90603009401799994</c:v>
                </c:pt>
                <c:pt idx="186">
                  <c:v>0.89481039981259991</c:v>
                </c:pt>
                <c:pt idx="187">
                  <c:v>0.88672594358700008</c:v>
                </c:pt>
                <c:pt idx="188">
                  <c:v>0.84173141144980002</c:v>
                </c:pt>
                <c:pt idx="189">
                  <c:v>0.86001670770719996</c:v>
                </c:pt>
                <c:pt idx="190">
                  <c:v>0.89960068412960015</c:v>
                </c:pt>
                <c:pt idx="191">
                  <c:v>0.87399291098050003</c:v>
                </c:pt>
                <c:pt idx="192">
                  <c:v>0.86992372579533328</c:v>
                </c:pt>
                <c:pt idx="193">
                  <c:v>0.8162575503870001</c:v>
                </c:pt>
                <c:pt idx="194">
                  <c:v>0.77612367000466664</c:v>
                </c:pt>
                <c:pt idx="195">
                  <c:v>0.80525479109779996</c:v>
                </c:pt>
                <c:pt idx="196">
                  <c:v>0.79278025468019997</c:v>
                </c:pt>
                <c:pt idx="197">
                  <c:v>0.76883665646459998</c:v>
                </c:pt>
                <c:pt idx="198">
                  <c:v>0.7951770949932</c:v>
                </c:pt>
                <c:pt idx="199">
                  <c:v>0.76259319717380003</c:v>
                </c:pt>
                <c:pt idx="200">
                  <c:v>0.73920093911799989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8F-4995-9BEB-56CC318CF6EC}"/>
            </c:ext>
          </c:extLst>
        </c:ser>
        <c:ser>
          <c:idx val="5"/>
          <c:order val="2"/>
          <c:tx>
            <c:strRef>
              <c:f>'איור 37 נתונים'!$D$3</c:f>
              <c:strCache>
                <c:ptCount val="1"/>
                <c:pt idx="0">
                  <c:v>מסחר ושירותים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  <c:pt idx="188">
                  <c:v>44427</c:v>
                </c:pt>
                <c:pt idx="189">
                  <c:v>44434</c:v>
                </c:pt>
                <c:pt idx="190">
                  <c:v>44441</c:v>
                </c:pt>
                <c:pt idx="191">
                  <c:v>44448</c:v>
                </c:pt>
                <c:pt idx="192">
                  <c:v>44455</c:v>
                </c:pt>
                <c:pt idx="193">
                  <c:v>44462</c:v>
                </c:pt>
                <c:pt idx="194">
                  <c:v>44469</c:v>
                </c:pt>
                <c:pt idx="195">
                  <c:v>44476</c:v>
                </c:pt>
                <c:pt idx="196">
                  <c:v>44483</c:v>
                </c:pt>
                <c:pt idx="197">
                  <c:v>44490</c:v>
                </c:pt>
                <c:pt idx="198">
                  <c:v>44497</c:v>
                </c:pt>
                <c:pt idx="199">
                  <c:v>44504</c:v>
                </c:pt>
                <c:pt idx="200">
                  <c:v>44511</c:v>
                </c:pt>
              </c:numCache>
            </c:numRef>
          </c:cat>
          <c:val>
            <c:numRef>
              <c:f>'איור 37 נתונים'!$D$4:$D$301</c:f>
              <c:numCache>
                <c:formatCode>0.00</c:formatCode>
                <c:ptCount val="298"/>
                <c:pt idx="0">
                  <c:v>1.3790049914000002</c:v>
                </c:pt>
                <c:pt idx="1">
                  <c:v>1.3828888769999998</c:v>
                </c:pt>
                <c:pt idx="2">
                  <c:v>1.4513802704000001</c:v>
                </c:pt>
                <c:pt idx="3">
                  <c:v>1.4568016830000001</c:v>
                </c:pt>
                <c:pt idx="4">
                  <c:v>1.6450315360000001</c:v>
                </c:pt>
                <c:pt idx="5">
                  <c:v>1.7130578927999998</c:v>
                </c:pt>
                <c:pt idx="6">
                  <c:v>1.6682826662000001</c:v>
                </c:pt>
                <c:pt idx="7">
                  <c:v>1.70864623975</c:v>
                </c:pt>
                <c:pt idx="8">
                  <c:v>1.7299866372000001</c:v>
                </c:pt>
                <c:pt idx="9">
                  <c:v>1.7566071298000001</c:v>
                </c:pt>
                <c:pt idx="10">
                  <c:v>1.7775375363999999</c:v>
                </c:pt>
                <c:pt idx="11">
                  <c:v>1.8340316332</c:v>
                </c:pt>
                <c:pt idx="12">
                  <c:v>1.85984019675</c:v>
                </c:pt>
                <c:pt idx="13">
                  <c:v>1.8273113840000001</c:v>
                </c:pt>
                <c:pt idx="14">
                  <c:v>1.8267882240000002</c:v>
                </c:pt>
                <c:pt idx="15">
                  <c:v>1.8653714209999996</c:v>
                </c:pt>
                <c:pt idx="16">
                  <c:v>1.8983341786000001</c:v>
                </c:pt>
                <c:pt idx="17">
                  <c:v>1.9460034281999998</c:v>
                </c:pt>
                <c:pt idx="18">
                  <c:v>2.0413830279999998</c:v>
                </c:pt>
                <c:pt idx="19">
                  <c:v>2.1233574367500001</c:v>
                </c:pt>
                <c:pt idx="20">
                  <c:v>2.1453105782000002</c:v>
                </c:pt>
                <c:pt idx="21">
                  <c:v>2.1414098382000004</c:v>
                </c:pt>
                <c:pt idx="22">
                  <c:v>2.1069547194</c:v>
                </c:pt>
                <c:pt idx="23">
                  <c:v>2.0298058193999999</c:v>
                </c:pt>
                <c:pt idx="24">
                  <c:v>2.0535012712</c:v>
                </c:pt>
                <c:pt idx="25">
                  <c:v>2.1514056058</c:v>
                </c:pt>
                <c:pt idx="26">
                  <c:v>2.3032841292000001</c:v>
                </c:pt>
                <c:pt idx="27">
                  <c:v>2.2619660490000002</c:v>
                </c:pt>
                <c:pt idx="28">
                  <c:v>2.3998887605000001</c:v>
                </c:pt>
                <c:pt idx="29">
                  <c:v>2.4717040645999999</c:v>
                </c:pt>
                <c:pt idx="30">
                  <c:v>2.3911149424574001</c:v>
                </c:pt>
                <c:pt idx="31">
                  <c:v>2.3602807259167995</c:v>
                </c:pt>
                <c:pt idx="32">
                  <c:v>2.2601503981777999</c:v>
                </c:pt>
                <c:pt idx="33">
                  <c:v>2.0722633380930002</c:v>
                </c:pt>
                <c:pt idx="34">
                  <c:v>2.0880633547728005</c:v>
                </c:pt>
                <c:pt idx="35">
                  <c:v>2.1803459445315001</c:v>
                </c:pt>
                <c:pt idx="36">
                  <c:v>2.0476930475959998</c:v>
                </c:pt>
                <c:pt idx="37">
                  <c:v>1.9876872447996667</c:v>
                </c:pt>
                <c:pt idx="38">
                  <c:v>1.9519907188620003</c:v>
                </c:pt>
                <c:pt idx="39">
                  <c:v>2.0569124584442</c:v>
                </c:pt>
                <c:pt idx="40">
                  <c:v>2.0997255941348003</c:v>
                </c:pt>
                <c:pt idx="41">
                  <c:v>2.1771414176581998</c:v>
                </c:pt>
                <c:pt idx="42">
                  <c:v>2.1504209862685002</c:v>
                </c:pt>
                <c:pt idx="43">
                  <c:v>2.0650414252114002</c:v>
                </c:pt>
                <c:pt idx="44">
                  <c:v>2.0319098329562002</c:v>
                </c:pt>
                <c:pt idx="45">
                  <c:v>2.0600028927822001</c:v>
                </c:pt>
                <c:pt idx="46">
                  <c:v>2.0613473608554003</c:v>
                </c:pt>
                <c:pt idx="47">
                  <c:v>2.1049600719511998</c:v>
                </c:pt>
                <c:pt idx="48">
                  <c:v>2.2956581158868001</c:v>
                </c:pt>
                <c:pt idx="49">
                  <c:v>2.5394879875721998</c:v>
                </c:pt>
                <c:pt idx="50">
                  <c:v>3.0254907119571999</c:v>
                </c:pt>
                <c:pt idx="51">
                  <c:v>2.5166705197180002</c:v>
                </c:pt>
                <c:pt idx="52">
                  <c:v>2.3756034966990001</c:v>
                </c:pt>
                <c:pt idx="53">
                  <c:v>2.5756911313619995</c:v>
                </c:pt>
                <c:pt idx="54">
                  <c:v>2.4514155314293999</c:v>
                </c:pt>
                <c:pt idx="55">
                  <c:v>2.5669452140144</c:v>
                </c:pt>
                <c:pt idx="56">
                  <c:v>2.461392872462</c:v>
                </c:pt>
                <c:pt idx="57">
                  <c:v>2.435795465749</c:v>
                </c:pt>
                <c:pt idx="58">
                  <c:v>2.4594157359730002</c:v>
                </c:pt>
                <c:pt idx="59">
                  <c:v>2.4808800407413996</c:v>
                </c:pt>
                <c:pt idx="60">
                  <c:v>2.3114678065718</c:v>
                </c:pt>
                <c:pt idx="61">
                  <c:v>2.3031144569461999</c:v>
                </c:pt>
                <c:pt idx="62">
                  <c:v>2.3881887018625001</c:v>
                </c:pt>
                <c:pt idx="63">
                  <c:v>2.6802980291396006</c:v>
                </c:pt>
                <c:pt idx="64">
                  <c:v>2.6567863463128001</c:v>
                </c:pt>
                <c:pt idx="65">
                  <c:v>2.6660930349804999</c:v>
                </c:pt>
                <c:pt idx="66">
                  <c:v>2.5256908115706005</c:v>
                </c:pt>
                <c:pt idx="67">
                  <c:v>2.40969800570325</c:v>
                </c:pt>
                <c:pt idx="68">
                  <c:v>2.4411474486833997</c:v>
                </c:pt>
                <c:pt idx="69">
                  <c:v>2.4737101700643334</c:v>
                </c:pt>
                <c:pt idx="70">
                  <c:v>2.5022372454992001</c:v>
                </c:pt>
                <c:pt idx="71">
                  <c:v>2.4875545350976003</c:v>
                </c:pt>
                <c:pt idx="72">
                  <c:v>2.5494303172666002</c:v>
                </c:pt>
                <c:pt idx="73">
                  <c:v>2.6143029770938</c:v>
                </c:pt>
                <c:pt idx="74">
                  <c:v>2.4770462975865</c:v>
                </c:pt>
                <c:pt idx="75">
                  <c:v>2.5123151250478002</c:v>
                </c:pt>
                <c:pt idx="76">
                  <c:v>2.3746633283169998</c:v>
                </c:pt>
                <c:pt idx="77">
                  <c:v>2.3792023165109999</c:v>
                </c:pt>
                <c:pt idx="78">
                  <c:v>2.3936864104839999</c:v>
                </c:pt>
                <c:pt idx="79">
                  <c:v>2.3533802221864</c:v>
                </c:pt>
                <c:pt idx="80">
                  <c:v>2.4243966471839995</c:v>
                </c:pt>
                <c:pt idx="81">
                  <c:v>2.4763932874641998</c:v>
                </c:pt>
                <c:pt idx="82">
                  <c:v>2.687288317913</c:v>
                </c:pt>
                <c:pt idx="83">
                  <c:v>3.0382432743072498</c:v>
                </c:pt>
                <c:pt idx="84">
                  <c:v>3.2106188226545997</c:v>
                </c:pt>
                <c:pt idx="85">
                  <c:v>3.3561546899592001</c:v>
                </c:pt>
                <c:pt idx="86">
                  <c:v>3.3427583310949998</c:v>
                </c:pt>
                <c:pt idx="87">
                  <c:v>3.3520555729465995</c:v>
                </c:pt>
                <c:pt idx="88">
                  <c:v>3.2081480701709997</c:v>
                </c:pt>
                <c:pt idx="89">
                  <c:v>3.0630088236731998</c:v>
                </c:pt>
                <c:pt idx="90">
                  <c:v>3.0089585707184998</c:v>
                </c:pt>
                <c:pt idx="91">
                  <c:v>3.0848808043929998</c:v>
                </c:pt>
                <c:pt idx="92">
                  <c:v>2.9591350110273331</c:v>
                </c:pt>
                <c:pt idx="93">
                  <c:v>2.8949718515746667</c:v>
                </c:pt>
                <c:pt idx="94">
                  <c:v>2.9064875104268002</c:v>
                </c:pt>
                <c:pt idx="95">
                  <c:v>2.9096338032151996</c:v>
                </c:pt>
                <c:pt idx="96">
                  <c:v>2.6955942716407999</c:v>
                </c:pt>
                <c:pt idx="97">
                  <c:v>2.5495211041801999</c:v>
                </c:pt>
                <c:pt idx="98">
                  <c:v>2.3210968480377998</c:v>
                </c:pt>
                <c:pt idx="99">
                  <c:v>2.2669341230673998</c:v>
                </c:pt>
                <c:pt idx="100">
                  <c:v>2.3072798057611998</c:v>
                </c:pt>
                <c:pt idx="101">
                  <c:v>2.3671350572714003</c:v>
                </c:pt>
                <c:pt idx="102">
                  <c:v>2.4520002752484</c:v>
                </c:pt>
                <c:pt idx="103">
                  <c:v>2.2605000997068001</c:v>
                </c:pt>
                <c:pt idx="104">
                  <c:v>2.2114662288533999</c:v>
                </c:pt>
                <c:pt idx="105">
                  <c:v>2.2056252510938004</c:v>
                </c:pt>
                <c:pt idx="106">
                  <c:v>2.1615583045240001</c:v>
                </c:pt>
                <c:pt idx="107">
                  <c:v>2.2157447794156</c:v>
                </c:pt>
                <c:pt idx="108">
                  <c:v>2.3314342577440001</c:v>
                </c:pt>
                <c:pt idx="109">
                  <c:v>2.2160409348779999</c:v>
                </c:pt>
                <c:pt idx="110">
                  <c:v>2.1388857713157998</c:v>
                </c:pt>
                <c:pt idx="111">
                  <c:v>2.3840076455738002</c:v>
                </c:pt>
                <c:pt idx="112">
                  <c:v>2.9153830776682499</c:v>
                </c:pt>
                <c:pt idx="113">
                  <c:v>5.9703070622935002</c:v>
                </c:pt>
                <c:pt idx="114">
                  <c:v>10.4239176383174</c:v>
                </c:pt>
                <c:pt idx="115">
                  <c:v>10.023783544297199</c:v>
                </c:pt>
                <c:pt idx="116">
                  <c:v>7.6089631326558003</c:v>
                </c:pt>
                <c:pt idx="117">
                  <c:v>6.9030761300076664</c:v>
                </c:pt>
                <c:pt idx="118">
                  <c:v>5.8561975865410005</c:v>
                </c:pt>
                <c:pt idx="119">
                  <c:v>5.8388153686913995</c:v>
                </c:pt>
                <c:pt idx="120">
                  <c:v>5.0416328713530003</c:v>
                </c:pt>
                <c:pt idx="121">
                  <c:v>4.5710079978360003</c:v>
                </c:pt>
                <c:pt idx="122">
                  <c:v>4.2855258280844</c:v>
                </c:pt>
                <c:pt idx="123">
                  <c:v>4.5633826559280006</c:v>
                </c:pt>
                <c:pt idx="124">
                  <c:v>4.6514915932092498</c:v>
                </c:pt>
                <c:pt idx="125">
                  <c:v>4.6875181991088004</c:v>
                </c:pt>
                <c:pt idx="126">
                  <c:v>4.5820940978077491</c:v>
                </c:pt>
                <c:pt idx="127">
                  <c:v>4.6948413336948001</c:v>
                </c:pt>
                <c:pt idx="128">
                  <c:v>4.6465873746942004</c:v>
                </c:pt>
                <c:pt idx="129">
                  <c:v>5.1412614213724002</c:v>
                </c:pt>
                <c:pt idx="130">
                  <c:v>4.3019130026808003</c:v>
                </c:pt>
                <c:pt idx="131">
                  <c:v>4.2805112507531993</c:v>
                </c:pt>
                <c:pt idx="132">
                  <c:v>4.3789676051189996</c:v>
                </c:pt>
                <c:pt idx="133">
                  <c:v>4.0671875441185001</c:v>
                </c:pt>
                <c:pt idx="134">
                  <c:v>3.6988542050679998</c:v>
                </c:pt>
                <c:pt idx="135">
                  <c:v>3.3039918391226002</c:v>
                </c:pt>
                <c:pt idx="136">
                  <c:v>3.1198600778802001</c:v>
                </c:pt>
                <c:pt idx="137">
                  <c:v>2.9966975072252002</c:v>
                </c:pt>
                <c:pt idx="138">
                  <c:v>2.9365911841022001</c:v>
                </c:pt>
                <c:pt idx="139">
                  <c:v>3.0201465491697999</c:v>
                </c:pt>
                <c:pt idx="140">
                  <c:v>3.10411867922</c:v>
                </c:pt>
                <c:pt idx="141">
                  <c:v>2.9208250982932502</c:v>
                </c:pt>
                <c:pt idx="142">
                  <c:v>2.9306073500063334</c:v>
                </c:pt>
                <c:pt idx="143">
                  <c:v>2.8212638729280002</c:v>
                </c:pt>
                <c:pt idx="144">
                  <c:v>2.8085502027046001</c:v>
                </c:pt>
                <c:pt idx="145">
                  <c:v>2.8091005093289998</c:v>
                </c:pt>
                <c:pt idx="146">
                  <c:v>2.8174120142466004</c:v>
                </c:pt>
                <c:pt idx="147">
                  <c:v>2.8099419840058002</c:v>
                </c:pt>
                <c:pt idx="148">
                  <c:v>2.4476061918161998</c:v>
                </c:pt>
                <c:pt idx="149">
                  <c:v>2.3462611934022002</c:v>
                </c:pt>
                <c:pt idx="150">
                  <c:v>2.2037658002339997</c:v>
                </c:pt>
                <c:pt idx="151">
                  <c:v>2.3463469217818003</c:v>
                </c:pt>
                <c:pt idx="152">
                  <c:v>2.2808131752180003</c:v>
                </c:pt>
                <c:pt idx="153">
                  <c:v>2.185353587387</c:v>
                </c:pt>
                <c:pt idx="154">
                  <c:v>2.2590972701752001</c:v>
                </c:pt>
                <c:pt idx="155">
                  <c:v>2.1731067151880001</c:v>
                </c:pt>
                <c:pt idx="156">
                  <c:v>2.1692850688946002</c:v>
                </c:pt>
                <c:pt idx="157">
                  <c:v>2.0920565544247998</c:v>
                </c:pt>
                <c:pt idx="158">
                  <c:v>2.0051396823180001</c:v>
                </c:pt>
                <c:pt idx="159">
                  <c:v>2.0289564511871996</c:v>
                </c:pt>
                <c:pt idx="160">
                  <c:v>2.2180552070979997</c:v>
                </c:pt>
                <c:pt idx="161">
                  <c:v>2.0897867652451998</c:v>
                </c:pt>
                <c:pt idx="162">
                  <c:v>2.1084109048326001</c:v>
                </c:pt>
                <c:pt idx="163">
                  <c:v>2.0926386660558003</c:v>
                </c:pt>
                <c:pt idx="164">
                  <c:v>2.0343229436936001</c:v>
                </c:pt>
                <c:pt idx="165">
                  <c:v>2.1083112401085997</c:v>
                </c:pt>
                <c:pt idx="166">
                  <c:v>1.9603436842868001</c:v>
                </c:pt>
                <c:pt idx="167">
                  <c:v>1.8469651821847501</c:v>
                </c:pt>
                <c:pt idx="168">
                  <c:v>1.8269754347539999</c:v>
                </c:pt>
                <c:pt idx="169">
                  <c:v>1.7811571607847998</c:v>
                </c:pt>
                <c:pt idx="170">
                  <c:v>1.7358318731356668</c:v>
                </c:pt>
                <c:pt idx="171">
                  <c:v>1.7374037734672001</c:v>
                </c:pt>
                <c:pt idx="172">
                  <c:v>1.7627147512886001</c:v>
                </c:pt>
                <c:pt idx="173">
                  <c:v>1.7368011054269998</c:v>
                </c:pt>
                <c:pt idx="174">
                  <c:v>1.7616688963712002</c:v>
                </c:pt>
                <c:pt idx="175">
                  <c:v>1.7354007720163331</c:v>
                </c:pt>
                <c:pt idx="176">
                  <c:v>1.7317794284136003</c:v>
                </c:pt>
                <c:pt idx="177">
                  <c:v>1.7381907062926001</c:v>
                </c:pt>
                <c:pt idx="178">
                  <c:v>1.7568409262366</c:v>
                </c:pt>
                <c:pt idx="179">
                  <c:v>1.6815225850510001</c:v>
                </c:pt>
                <c:pt idx="180">
                  <c:v>1.6052984758861999</c:v>
                </c:pt>
                <c:pt idx="181">
                  <c:v>1.6184814048034</c:v>
                </c:pt>
                <c:pt idx="182">
                  <c:v>1.6211387117417999</c:v>
                </c:pt>
                <c:pt idx="183">
                  <c:v>1.701666537061</c:v>
                </c:pt>
                <c:pt idx="184">
                  <c:v>1.7527789802517499</c:v>
                </c:pt>
                <c:pt idx="185">
                  <c:v>1.7253529358131998</c:v>
                </c:pt>
                <c:pt idx="186">
                  <c:v>1.7168961999692001</c:v>
                </c:pt>
                <c:pt idx="187">
                  <c:v>1.713954527202</c:v>
                </c:pt>
                <c:pt idx="188">
                  <c:v>1.6672543778515998</c:v>
                </c:pt>
                <c:pt idx="189">
                  <c:v>1.6663566561634</c:v>
                </c:pt>
                <c:pt idx="190">
                  <c:v>1.6368928072319999</c:v>
                </c:pt>
                <c:pt idx="191">
                  <c:v>1.6548003437325001</c:v>
                </c:pt>
                <c:pt idx="192">
                  <c:v>1.6581956443970001</c:v>
                </c:pt>
                <c:pt idx="193">
                  <c:v>1.5890564322173333</c:v>
                </c:pt>
                <c:pt idx="194">
                  <c:v>1.574587769718</c:v>
                </c:pt>
                <c:pt idx="195">
                  <c:v>1.5364513008986003</c:v>
                </c:pt>
                <c:pt idx="196">
                  <c:v>1.5184047429944001</c:v>
                </c:pt>
                <c:pt idx="197">
                  <c:v>1.4488920076865999</c:v>
                </c:pt>
                <c:pt idx="198">
                  <c:v>1.4552878212412002</c:v>
                </c:pt>
                <c:pt idx="199">
                  <c:v>1.4434491686439999</c:v>
                </c:pt>
                <c:pt idx="200">
                  <c:v>1.4174834467352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8F-4995-9BEB-56CC318CF6EC}"/>
            </c:ext>
          </c:extLst>
        </c:ser>
        <c:ser>
          <c:idx val="0"/>
          <c:order val="3"/>
          <c:tx>
            <c:strRef>
              <c:f>'איור 37 נתונים'!$E$3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  <c:pt idx="177">
                  <c:v>44350</c:v>
                </c:pt>
                <c:pt idx="178">
                  <c:v>44357</c:v>
                </c:pt>
                <c:pt idx="179">
                  <c:v>44364</c:v>
                </c:pt>
                <c:pt idx="180">
                  <c:v>44371</c:v>
                </c:pt>
                <c:pt idx="181">
                  <c:v>44378</c:v>
                </c:pt>
                <c:pt idx="182">
                  <c:v>44385</c:v>
                </c:pt>
                <c:pt idx="183">
                  <c:v>44392</c:v>
                </c:pt>
                <c:pt idx="184">
                  <c:v>44399</c:v>
                </c:pt>
                <c:pt idx="185">
                  <c:v>44406</c:v>
                </c:pt>
                <c:pt idx="186">
                  <c:v>44413</c:v>
                </c:pt>
                <c:pt idx="187">
                  <c:v>44420</c:v>
                </c:pt>
                <c:pt idx="188">
                  <c:v>44427</c:v>
                </c:pt>
                <c:pt idx="189">
                  <c:v>44434</c:v>
                </c:pt>
                <c:pt idx="190">
                  <c:v>44441</c:v>
                </c:pt>
                <c:pt idx="191">
                  <c:v>44448</c:v>
                </c:pt>
                <c:pt idx="192">
                  <c:v>44455</c:v>
                </c:pt>
                <c:pt idx="193">
                  <c:v>44462</c:v>
                </c:pt>
                <c:pt idx="194">
                  <c:v>44469</c:v>
                </c:pt>
                <c:pt idx="195">
                  <c:v>44476</c:v>
                </c:pt>
                <c:pt idx="196">
                  <c:v>44483</c:v>
                </c:pt>
                <c:pt idx="197">
                  <c:v>44490</c:v>
                </c:pt>
                <c:pt idx="198">
                  <c:v>44497</c:v>
                </c:pt>
                <c:pt idx="199">
                  <c:v>44504</c:v>
                </c:pt>
                <c:pt idx="200">
                  <c:v>44511</c:v>
                </c:pt>
              </c:numCache>
            </c:numRef>
          </c:cat>
          <c:val>
            <c:numRef>
              <c:f>'איור 37 נתונים'!$E$4:$E$301</c:f>
              <c:numCache>
                <c:formatCode>0.00</c:formatCode>
                <c:ptCount val="298"/>
                <c:pt idx="0">
                  <c:v>2.4036081089999999</c:v>
                </c:pt>
                <c:pt idx="1">
                  <c:v>2.3537918674</c:v>
                </c:pt>
                <c:pt idx="2">
                  <c:v>2.4588513496000006</c:v>
                </c:pt>
                <c:pt idx="3">
                  <c:v>2.5144850849999996</c:v>
                </c:pt>
                <c:pt idx="4">
                  <c:v>2.7675245526000003</c:v>
                </c:pt>
                <c:pt idx="5">
                  <c:v>2.8128863547999998</c:v>
                </c:pt>
                <c:pt idx="6">
                  <c:v>2.7343604934000005</c:v>
                </c:pt>
                <c:pt idx="7">
                  <c:v>2.8458605430000001</c:v>
                </c:pt>
                <c:pt idx="8">
                  <c:v>3.0128143908</c:v>
                </c:pt>
                <c:pt idx="9">
                  <c:v>3.1746393738000003</c:v>
                </c:pt>
                <c:pt idx="10">
                  <c:v>3.1559747132</c:v>
                </c:pt>
                <c:pt idx="11">
                  <c:v>3.3117667036</c:v>
                </c:pt>
                <c:pt idx="12">
                  <c:v>3.2354357882500002</c:v>
                </c:pt>
                <c:pt idx="13">
                  <c:v>3.2314312176</c:v>
                </c:pt>
                <c:pt idx="14">
                  <c:v>3.1405038780000001</c:v>
                </c:pt>
                <c:pt idx="15">
                  <c:v>3.2199285421999995</c:v>
                </c:pt>
                <c:pt idx="16">
                  <c:v>3.3191507897999997</c:v>
                </c:pt>
                <c:pt idx="17">
                  <c:v>3.3763720336</c:v>
                </c:pt>
                <c:pt idx="18">
                  <c:v>3.4701350894000003</c:v>
                </c:pt>
                <c:pt idx="19">
                  <c:v>3.4770483195000002</c:v>
                </c:pt>
                <c:pt idx="20">
                  <c:v>3.5745379384000002</c:v>
                </c:pt>
                <c:pt idx="21">
                  <c:v>3.5002561894000004</c:v>
                </c:pt>
                <c:pt idx="22">
                  <c:v>3.3443823363999998</c:v>
                </c:pt>
                <c:pt idx="23">
                  <c:v>3.2292045250000001</c:v>
                </c:pt>
                <c:pt idx="24">
                  <c:v>3.3214867271999999</c:v>
                </c:pt>
                <c:pt idx="25">
                  <c:v>3.4755748390000001</c:v>
                </c:pt>
                <c:pt idx="26">
                  <c:v>3.6319279698000004</c:v>
                </c:pt>
                <c:pt idx="27">
                  <c:v>3.5545414884000004</c:v>
                </c:pt>
                <c:pt idx="28">
                  <c:v>3.8258537454999999</c:v>
                </c:pt>
                <c:pt idx="29">
                  <c:v>3.8836857002</c:v>
                </c:pt>
                <c:pt idx="30">
                  <c:v>3.7724403636380002</c:v>
                </c:pt>
                <c:pt idx="31">
                  <c:v>3.8294805226792001</c:v>
                </c:pt>
                <c:pt idx="32">
                  <c:v>3.7175729386867999</c:v>
                </c:pt>
                <c:pt idx="33">
                  <c:v>3.5045636454404003</c:v>
                </c:pt>
                <c:pt idx="34">
                  <c:v>3.5123990639568001</c:v>
                </c:pt>
                <c:pt idx="35">
                  <c:v>3.5792767090090001</c:v>
                </c:pt>
                <c:pt idx="36">
                  <c:v>3.4480230954939999</c:v>
                </c:pt>
                <c:pt idx="37">
                  <c:v>3.4825958018640004</c:v>
                </c:pt>
                <c:pt idx="38">
                  <c:v>3.3835298880406666</c:v>
                </c:pt>
                <c:pt idx="39">
                  <c:v>3.5275103522019995</c:v>
                </c:pt>
                <c:pt idx="40">
                  <c:v>3.6650009470064</c:v>
                </c:pt>
                <c:pt idx="41">
                  <c:v>3.7266032791264001</c:v>
                </c:pt>
                <c:pt idx="42">
                  <c:v>3.7301787057917499</c:v>
                </c:pt>
                <c:pt idx="43">
                  <c:v>3.5863100475410001</c:v>
                </c:pt>
                <c:pt idx="44">
                  <c:v>3.7588887132304003</c:v>
                </c:pt>
                <c:pt idx="45">
                  <c:v>4.0573001546873995</c:v>
                </c:pt>
                <c:pt idx="46">
                  <c:v>4.2023703567964006</c:v>
                </c:pt>
                <c:pt idx="47">
                  <c:v>4.5305730239284001</c:v>
                </c:pt>
                <c:pt idx="48">
                  <c:v>4.9119279857576004</c:v>
                </c:pt>
                <c:pt idx="49">
                  <c:v>5.2082946700266008</c:v>
                </c:pt>
                <c:pt idx="50">
                  <c:v>6.3390842556800004</c:v>
                </c:pt>
                <c:pt idx="51">
                  <c:v>5.4497717009863997</c:v>
                </c:pt>
                <c:pt idx="52">
                  <c:v>5.5175803796284004</c:v>
                </c:pt>
                <c:pt idx="53">
                  <c:v>6.0984780234200002</c:v>
                </c:pt>
                <c:pt idx="54">
                  <c:v>5.5460915994472</c:v>
                </c:pt>
                <c:pt idx="55">
                  <c:v>5.3935770424410006</c:v>
                </c:pt>
                <c:pt idx="56">
                  <c:v>5.4602946752671997</c:v>
                </c:pt>
                <c:pt idx="57">
                  <c:v>5.6990644684867995</c:v>
                </c:pt>
                <c:pt idx="58">
                  <c:v>5.4857033146310012</c:v>
                </c:pt>
                <c:pt idx="59">
                  <c:v>5.2268069639764008</c:v>
                </c:pt>
                <c:pt idx="60">
                  <c:v>4.9572172420260001</c:v>
                </c:pt>
                <c:pt idx="61">
                  <c:v>4.9072601707772003</c:v>
                </c:pt>
                <c:pt idx="62">
                  <c:v>4.5418566640862501</c:v>
                </c:pt>
                <c:pt idx="63">
                  <c:v>4.6848180465693998</c:v>
                </c:pt>
                <c:pt idx="64">
                  <c:v>4.4121896741820006</c:v>
                </c:pt>
                <c:pt idx="65">
                  <c:v>4.5142283403352499</c:v>
                </c:pt>
                <c:pt idx="66">
                  <c:v>4.4198661740478</c:v>
                </c:pt>
                <c:pt idx="67">
                  <c:v>4.2947527706095006</c:v>
                </c:pt>
                <c:pt idx="68">
                  <c:v>4.3125547899592007</c:v>
                </c:pt>
                <c:pt idx="69">
                  <c:v>4.3634451693380001</c:v>
                </c:pt>
                <c:pt idx="70">
                  <c:v>4.6004955453059999</c:v>
                </c:pt>
                <c:pt idx="71">
                  <c:v>4.5382024063813997</c:v>
                </c:pt>
                <c:pt idx="72">
                  <c:v>4.468787508998</c:v>
                </c:pt>
                <c:pt idx="73">
                  <c:v>4.5638081703579996</c:v>
                </c:pt>
                <c:pt idx="74">
                  <c:v>4.4555915655409999</c:v>
                </c:pt>
                <c:pt idx="75">
                  <c:v>4.4982967061809997</c:v>
                </c:pt>
                <c:pt idx="76">
                  <c:v>4.3965923271043996</c:v>
                </c:pt>
                <c:pt idx="77">
                  <c:v>4.2612967801693999</c:v>
                </c:pt>
                <c:pt idx="78">
                  <c:v>4.1544238141349998</c:v>
                </c:pt>
                <c:pt idx="79">
                  <c:v>4.1337563394760002</c:v>
                </c:pt>
                <c:pt idx="80">
                  <c:v>4.1662209279305999</c:v>
                </c:pt>
                <c:pt idx="81">
                  <c:v>4.0938934616186007</c:v>
                </c:pt>
                <c:pt idx="82">
                  <c:v>4.1476920359030007</c:v>
                </c:pt>
                <c:pt idx="83">
                  <c:v>4.3629909073762505</c:v>
                </c:pt>
                <c:pt idx="84">
                  <c:v>4.4261140311306004</c:v>
                </c:pt>
                <c:pt idx="85">
                  <c:v>4.3973503566760002</c:v>
                </c:pt>
                <c:pt idx="86">
                  <c:v>4.1473472488588001</c:v>
                </c:pt>
                <c:pt idx="87">
                  <c:v>4.0120340540773993</c:v>
                </c:pt>
                <c:pt idx="88">
                  <c:v>3.9586790677475001</c:v>
                </c:pt>
                <c:pt idx="89">
                  <c:v>3.9375581287557999</c:v>
                </c:pt>
                <c:pt idx="90">
                  <c:v>4.0143355135809999</c:v>
                </c:pt>
                <c:pt idx="91">
                  <c:v>4.0264775754113336</c:v>
                </c:pt>
                <c:pt idx="92">
                  <c:v>3.9707617978399998</c:v>
                </c:pt>
                <c:pt idx="93">
                  <c:v>3.9171104942686665</c:v>
                </c:pt>
                <c:pt idx="94">
                  <c:v>3.9129646673124001</c:v>
                </c:pt>
                <c:pt idx="95">
                  <c:v>3.8690403797150004</c:v>
                </c:pt>
                <c:pt idx="96">
                  <c:v>3.8492151176232001</c:v>
                </c:pt>
                <c:pt idx="97">
                  <c:v>3.750698441985</c:v>
                </c:pt>
                <c:pt idx="98">
                  <c:v>3.7640799844325996</c:v>
                </c:pt>
                <c:pt idx="99">
                  <c:v>3.9826958363214002</c:v>
                </c:pt>
                <c:pt idx="100">
                  <c:v>3.9358280355205997</c:v>
                </c:pt>
                <c:pt idx="101">
                  <c:v>3.7945879128189999</c:v>
                </c:pt>
                <c:pt idx="102">
                  <c:v>3.770062185354</c:v>
                </c:pt>
                <c:pt idx="103">
                  <c:v>3.5748290270886001</c:v>
                </c:pt>
                <c:pt idx="104">
                  <c:v>3.5096144826246003</c:v>
                </c:pt>
                <c:pt idx="105">
                  <c:v>3.4071698875649998</c:v>
                </c:pt>
                <c:pt idx="106">
                  <c:v>3.3566053379814003</c:v>
                </c:pt>
                <c:pt idx="107">
                  <c:v>3.4856715199275996</c:v>
                </c:pt>
                <c:pt idx="108">
                  <c:v>3.6137504588502005</c:v>
                </c:pt>
                <c:pt idx="109">
                  <c:v>3.4815804071745999</c:v>
                </c:pt>
                <c:pt idx="110">
                  <c:v>3.2855188873700003</c:v>
                </c:pt>
                <c:pt idx="111">
                  <c:v>3.4549360729277998</c:v>
                </c:pt>
                <c:pt idx="112">
                  <c:v>3.9668897469050002</c:v>
                </c:pt>
                <c:pt idx="113">
                  <c:v>7.1261591928177497</c:v>
                </c:pt>
                <c:pt idx="114">
                  <c:v>10.500261298770202</c:v>
                </c:pt>
                <c:pt idx="115">
                  <c:v>9.6074639808360001</c:v>
                </c:pt>
                <c:pt idx="116">
                  <c:v>8.3397857025502002</c:v>
                </c:pt>
                <c:pt idx="117">
                  <c:v>8.1948736924833323</c:v>
                </c:pt>
                <c:pt idx="118">
                  <c:v>7.1272450979840007</c:v>
                </c:pt>
                <c:pt idx="119">
                  <c:v>6.9081935342858003</c:v>
                </c:pt>
                <c:pt idx="120">
                  <c:v>6.2329947649763335</c:v>
                </c:pt>
                <c:pt idx="121">
                  <c:v>6.101345666088001</c:v>
                </c:pt>
                <c:pt idx="122">
                  <c:v>6.0279900213883995</c:v>
                </c:pt>
                <c:pt idx="123">
                  <c:v>6.2605431795226005</c:v>
                </c:pt>
                <c:pt idx="124">
                  <c:v>6.2939391484374996</c:v>
                </c:pt>
                <c:pt idx="125">
                  <c:v>6.5577642462186008</c:v>
                </c:pt>
                <c:pt idx="126">
                  <c:v>6.6793032802995</c:v>
                </c:pt>
                <c:pt idx="127">
                  <c:v>6.6581798061789996</c:v>
                </c:pt>
                <c:pt idx="128">
                  <c:v>6.7709761086471998</c:v>
                </c:pt>
                <c:pt idx="129">
                  <c:v>7.2206859782458013</c:v>
                </c:pt>
                <c:pt idx="130">
                  <c:v>6.2631012753899995</c:v>
                </c:pt>
                <c:pt idx="131">
                  <c:v>6.1251640198388007</c:v>
                </c:pt>
                <c:pt idx="132">
                  <c:v>6.1846897797193998</c:v>
                </c:pt>
                <c:pt idx="133">
                  <c:v>6.1266587071397502</c:v>
                </c:pt>
                <c:pt idx="134">
                  <c:v>5.9079358143945999</c:v>
                </c:pt>
                <c:pt idx="135">
                  <c:v>5.1910529682367992</c:v>
                </c:pt>
                <c:pt idx="136">
                  <c:v>4.9520231976420011</c:v>
                </c:pt>
                <c:pt idx="137">
                  <c:v>4.8976507320256006</c:v>
                </c:pt>
                <c:pt idx="138">
                  <c:v>5.1815008798009998</c:v>
                </c:pt>
                <c:pt idx="139">
                  <c:v>5.4184349978124002</c:v>
                </c:pt>
                <c:pt idx="140">
                  <c:v>5.419074595364</c:v>
                </c:pt>
                <c:pt idx="141">
                  <c:v>5.2600299488385005</c:v>
                </c:pt>
                <c:pt idx="142">
                  <c:v>5.2852214670596664</c:v>
                </c:pt>
                <c:pt idx="143">
                  <c:v>4.9881015340556001</c:v>
                </c:pt>
                <c:pt idx="144">
                  <c:v>4.9373884403670001</c:v>
                </c:pt>
                <c:pt idx="145">
                  <c:v>4.8422139422376</c:v>
                </c:pt>
                <c:pt idx="146">
                  <c:v>4.8959674328079998</c:v>
                </c:pt>
                <c:pt idx="147">
                  <c:v>4.7918816671498004</c:v>
                </c:pt>
                <c:pt idx="148">
                  <c:v>4.3388025338630003</c:v>
                </c:pt>
                <c:pt idx="149">
                  <c:v>4.1759813178032008</c:v>
                </c:pt>
                <c:pt idx="150">
                  <c:v>4.0868162623846001</c:v>
                </c:pt>
                <c:pt idx="151">
                  <c:v>4.7625578837446003</c:v>
                </c:pt>
                <c:pt idx="152">
                  <c:v>4.6301507951341998</c:v>
                </c:pt>
                <c:pt idx="153">
                  <c:v>4.4981292085989999</c:v>
                </c:pt>
                <c:pt idx="154">
                  <c:v>4.4914326855628</c:v>
                </c:pt>
                <c:pt idx="155">
                  <c:v>4.4148476156916008</c:v>
                </c:pt>
                <c:pt idx="156">
                  <c:v>3.7417503105438001</c:v>
                </c:pt>
                <c:pt idx="157">
                  <c:v>3.7098805555108001</c:v>
                </c:pt>
                <c:pt idx="158">
                  <c:v>3.6343684507786</c:v>
                </c:pt>
                <c:pt idx="159">
                  <c:v>3.6627290384991995</c:v>
                </c:pt>
                <c:pt idx="160">
                  <c:v>3.7034525322096004</c:v>
                </c:pt>
                <c:pt idx="161">
                  <c:v>3.5168846992096001</c:v>
                </c:pt>
                <c:pt idx="162">
                  <c:v>3.5302891370269998</c:v>
                </c:pt>
                <c:pt idx="163">
                  <c:v>3.6456891241390004</c:v>
                </c:pt>
                <c:pt idx="164">
                  <c:v>3.7290231854281997</c:v>
                </c:pt>
                <c:pt idx="165">
                  <c:v>4.2534211771884003</c:v>
                </c:pt>
                <c:pt idx="166">
                  <c:v>3.9843202492262</c:v>
                </c:pt>
                <c:pt idx="167">
                  <c:v>3.7174598644272496</c:v>
                </c:pt>
                <c:pt idx="168">
                  <c:v>3.6499534774287503</c:v>
                </c:pt>
                <c:pt idx="169">
                  <c:v>3.5595486111399999</c:v>
                </c:pt>
                <c:pt idx="170">
                  <c:v>3.5152307793599995</c:v>
                </c:pt>
                <c:pt idx="171">
                  <c:v>3.3886521803253999</c:v>
                </c:pt>
                <c:pt idx="172">
                  <c:v>3.3429564269647996</c:v>
                </c:pt>
                <c:pt idx="173">
                  <c:v>3.2048094331142005</c:v>
                </c:pt>
                <c:pt idx="174">
                  <c:v>3.188742776012</c:v>
                </c:pt>
                <c:pt idx="175">
                  <c:v>3.0778502065653335</c:v>
                </c:pt>
                <c:pt idx="176">
                  <c:v>3.0380600940862004</c:v>
                </c:pt>
                <c:pt idx="177">
                  <c:v>3.0587663335956004</c:v>
                </c:pt>
                <c:pt idx="178">
                  <c:v>2.9936165245416002</c:v>
                </c:pt>
                <c:pt idx="179">
                  <c:v>2.8998300733593996</c:v>
                </c:pt>
                <c:pt idx="180">
                  <c:v>2.7752580677771994</c:v>
                </c:pt>
                <c:pt idx="181">
                  <c:v>2.7785916654809997</c:v>
                </c:pt>
                <c:pt idx="182">
                  <c:v>2.8161757371960001</c:v>
                </c:pt>
                <c:pt idx="183">
                  <c:v>2.8529503579686</c:v>
                </c:pt>
                <c:pt idx="184">
                  <c:v>2.984048398473</c:v>
                </c:pt>
                <c:pt idx="185">
                  <c:v>2.9265399116076001</c:v>
                </c:pt>
                <c:pt idx="186">
                  <c:v>2.9332815349369996</c:v>
                </c:pt>
                <c:pt idx="187">
                  <c:v>2.9651890581662004</c:v>
                </c:pt>
                <c:pt idx="188">
                  <c:v>2.9382617068202004</c:v>
                </c:pt>
                <c:pt idx="189">
                  <c:v>2.9589209849840001</c:v>
                </c:pt>
                <c:pt idx="190">
                  <c:v>3.0123724671964003</c:v>
                </c:pt>
                <c:pt idx="191">
                  <c:v>3.00520188513</c:v>
                </c:pt>
                <c:pt idx="192">
                  <c:v>3.0032222888206666</c:v>
                </c:pt>
                <c:pt idx="193">
                  <c:v>2.9249220069906667</c:v>
                </c:pt>
                <c:pt idx="194">
                  <c:v>2.8737409751656671</c:v>
                </c:pt>
                <c:pt idx="195">
                  <c:v>2.8272765462808001</c:v>
                </c:pt>
                <c:pt idx="196">
                  <c:v>2.7943644234689997</c:v>
                </c:pt>
                <c:pt idx="197">
                  <c:v>2.7394284690273998</c:v>
                </c:pt>
                <c:pt idx="198">
                  <c:v>2.7863345920586005</c:v>
                </c:pt>
                <c:pt idx="199">
                  <c:v>2.706919027274</c:v>
                </c:pt>
                <c:pt idx="200">
                  <c:v>2.6648686346908002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D8F-4995-9BEB-56CC318CF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460160"/>
        <c:axId val="222461952"/>
      </c:lineChart>
      <c:dateAx>
        <c:axId val="222460160"/>
        <c:scaling>
          <c:orientation val="minMax"/>
          <c:min val="43832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22461952"/>
        <c:crosses val="autoZero"/>
        <c:auto val="1"/>
        <c:lblOffset val="100"/>
        <c:baseTimeUnit val="days"/>
      </c:dateAx>
      <c:valAx>
        <c:axId val="222461952"/>
        <c:scaling>
          <c:orientation val="minMax"/>
          <c:max val="1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22460160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10: </a:t>
            </a:r>
            <a:r>
              <a:rPr lang="he-IL" sz="2000" b="1" i="0" baseline="0" dirty="0">
                <a:effectLst/>
              </a:rPr>
              <a:t>מחירי </a:t>
            </a:r>
            <a:r>
              <a:rPr lang="he-IL" sz="2000" b="1" i="0" baseline="0" dirty="0" smtClean="0">
                <a:effectLst/>
              </a:rPr>
              <a:t>הדירות</a:t>
            </a:r>
            <a:r>
              <a:rPr lang="he-IL" sz="2000" b="1" i="0" baseline="0" dirty="0">
                <a:effectLst/>
              </a:rPr>
              <a:t>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 smtClean="0">
                <a:effectLst/>
              </a:rPr>
              <a:t>אוגוסט 2021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123.19180087847731</c:v>
                </c:pt>
                <c:pt idx="76">
                  <c:v>123.57247437774524</c:v>
                </c:pt>
                <c:pt idx="77">
                  <c:v>124.80234260614934</c:v>
                </c:pt>
                <c:pt idx="78">
                  <c:v>124.80234260614934</c:v>
                </c:pt>
                <c:pt idx="79">
                  <c:v>124.9194729136164</c:v>
                </c:pt>
                <c:pt idx="80">
                  <c:v>125.30014641288433</c:v>
                </c:pt>
                <c:pt idx="81">
                  <c:v>126.44216691068814</c:v>
                </c:pt>
                <c:pt idx="82">
                  <c:v>127.58418740849194</c:v>
                </c:pt>
                <c:pt idx="83">
                  <c:v>128.34553440702783</c:v>
                </c:pt>
                <c:pt idx="84">
                  <c:v>128.60907759882869</c:v>
                </c:pt>
                <c:pt idx="85">
                  <c:v>129.63396778916544</c:v>
                </c:pt>
                <c:pt idx="86">
                  <c:v>131.33235724743778</c:v>
                </c:pt>
                <c:pt idx="87">
                  <c:v>132.38653001464129</c:v>
                </c:pt>
                <c:pt idx="88">
                  <c:v>133.06002928257686</c:v>
                </c:pt>
                <c:pt idx="89">
                  <c:v>134.67057101024889</c:v>
                </c:pt>
                <c:pt idx="90">
                  <c:v>136.28111273792095</c:v>
                </c:pt>
                <c:pt idx="91">
                  <c:v>137.24743777452414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4-4E5C-9430-DF8608DA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ax val="44409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  <c:majorUnit val="7"/>
        <c:major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11: </a:t>
            </a:r>
            <a:r>
              <a:rPr lang="he-IL" sz="2000" dirty="0"/>
              <a:t>המשכנתאות </a:t>
            </a:r>
            <a:r>
              <a:rPr lang="he-IL" sz="2000" dirty="0" smtClean="0"/>
              <a:t>החדשות</a:t>
            </a:r>
            <a:r>
              <a:rPr lang="he-IL" sz="2000" dirty="0"/>
              <a:t>
</a:t>
            </a:r>
            <a:r>
              <a:rPr lang="he-IL" sz="2000" b="0" dirty="0"/>
              <a:t>ינואר 2011 עד </a:t>
            </a:r>
            <a:r>
              <a:rPr lang="he-IL" sz="2000" b="0" dirty="0" smtClean="0"/>
              <a:t>אוקטובר 2021</a:t>
            </a:r>
            <a:endParaRPr lang="he-IL" sz="2000" b="0" dirty="0"/>
          </a:p>
        </c:rich>
      </c:tx>
      <c:layout>
        <c:manualLayout>
          <c:xMode val="edge"/>
          <c:yMode val="edge"/>
          <c:x val="0.36637266591676038"/>
          <c:y val="2.04535433070866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1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4.4866894999999998</c:v>
                </c:pt>
                <c:pt idx="1">
                  <c:v>4.4988495000000004</c:v>
                </c:pt>
                <c:pt idx="2">
                  <c:v>4.5348864999999998</c:v>
                </c:pt>
                <c:pt idx="3">
                  <c:v>4.0860362500000003</c:v>
                </c:pt>
                <c:pt idx="4">
                  <c:v>4.1543435000000004</c:v>
                </c:pt>
                <c:pt idx="5">
                  <c:v>3.5794407499999998</c:v>
                </c:pt>
                <c:pt idx="6">
                  <c:v>3.6165832500000001</c:v>
                </c:pt>
                <c:pt idx="7">
                  <c:v>3.31971375</c:v>
                </c:pt>
                <c:pt idx="8">
                  <c:v>2.9643632499999999</c:v>
                </c:pt>
                <c:pt idx="9">
                  <c:v>3.3651330000000002</c:v>
                </c:pt>
                <c:pt idx="10">
                  <c:v>3.016025</c:v>
                </c:pt>
                <c:pt idx="11">
                  <c:v>3.053207</c:v>
                </c:pt>
                <c:pt idx="12">
                  <c:v>3.21614325</c:v>
                </c:pt>
                <c:pt idx="13">
                  <c:v>3.2467187499999999</c:v>
                </c:pt>
                <c:pt idx="14">
                  <c:v>3.3690410000000002</c:v>
                </c:pt>
                <c:pt idx="15">
                  <c:v>3.4629539999999999</c:v>
                </c:pt>
                <c:pt idx="16">
                  <c:v>3.6110139999999999</c:v>
                </c:pt>
                <c:pt idx="17">
                  <c:v>3.6140102500000002</c:v>
                </c:pt>
                <c:pt idx="18">
                  <c:v>4.0403197500000001</c:v>
                </c:pt>
                <c:pt idx="19">
                  <c:v>5.2118450000000003</c:v>
                </c:pt>
                <c:pt idx="20">
                  <c:v>4.0757687499999999</c:v>
                </c:pt>
                <c:pt idx="21">
                  <c:v>3.7269272500000001</c:v>
                </c:pt>
                <c:pt idx="22">
                  <c:v>4.393446</c:v>
                </c:pt>
                <c:pt idx="23">
                  <c:v>4.4403494999999999</c:v>
                </c:pt>
                <c:pt idx="24">
                  <c:v>4.1806852499999998</c:v>
                </c:pt>
                <c:pt idx="25">
                  <c:v>4.2582765</c:v>
                </c:pt>
                <c:pt idx="26">
                  <c:v>3.9416902500000002</c:v>
                </c:pt>
                <c:pt idx="27">
                  <c:v>4.1627017500000001</c:v>
                </c:pt>
                <c:pt idx="28">
                  <c:v>5.2250050000000003</c:v>
                </c:pt>
                <c:pt idx="29">
                  <c:v>3.9317815</c:v>
                </c:pt>
                <c:pt idx="30">
                  <c:v>4.0626230000000003</c:v>
                </c:pt>
                <c:pt idx="31">
                  <c:v>4.3901705</c:v>
                </c:pt>
                <c:pt idx="32">
                  <c:v>4.8639105000000002</c:v>
                </c:pt>
                <c:pt idx="33">
                  <c:v>4.4116090000000003</c:v>
                </c:pt>
                <c:pt idx="34">
                  <c:v>4.0441872500000002</c:v>
                </c:pt>
                <c:pt idx="35">
                  <c:v>4.2310309999999998</c:v>
                </c:pt>
                <c:pt idx="36">
                  <c:v>4.1074122500000003</c:v>
                </c:pt>
                <c:pt idx="37">
                  <c:v>4.6274569999999997</c:v>
                </c:pt>
                <c:pt idx="38">
                  <c:v>4.5131829999999997</c:v>
                </c:pt>
                <c:pt idx="39">
                  <c:v>4.247185</c:v>
                </c:pt>
                <c:pt idx="40">
                  <c:v>4.2197490000000002</c:v>
                </c:pt>
                <c:pt idx="41">
                  <c:v>4.1232947500000003</c:v>
                </c:pt>
                <c:pt idx="42">
                  <c:v>4.0899510000000001</c:v>
                </c:pt>
                <c:pt idx="43">
                  <c:v>3.87494725</c:v>
                </c:pt>
                <c:pt idx="44">
                  <c:v>4.07847575</c:v>
                </c:pt>
                <c:pt idx="45">
                  <c:v>4.6433384999999996</c:v>
                </c:pt>
                <c:pt idx="46">
                  <c:v>4.4213779999999998</c:v>
                </c:pt>
                <c:pt idx="47">
                  <c:v>4.8833504999999997</c:v>
                </c:pt>
                <c:pt idx="48">
                  <c:v>4.9965124999999997</c:v>
                </c:pt>
                <c:pt idx="49">
                  <c:v>5.012168</c:v>
                </c:pt>
                <c:pt idx="50">
                  <c:v>5.1333700000000002</c:v>
                </c:pt>
                <c:pt idx="51">
                  <c:v>5.3396105</c:v>
                </c:pt>
                <c:pt idx="52">
                  <c:v>5.6676719999999996</c:v>
                </c:pt>
                <c:pt idx="53">
                  <c:v>5.8881569999999996</c:v>
                </c:pt>
                <c:pt idx="54">
                  <c:v>5.6532020000000003</c:v>
                </c:pt>
                <c:pt idx="55">
                  <c:v>5.8234069999999996</c:v>
                </c:pt>
                <c:pt idx="56">
                  <c:v>5.3026249999999999</c:v>
                </c:pt>
                <c:pt idx="57">
                  <c:v>5.2366190000000001</c:v>
                </c:pt>
                <c:pt idx="58">
                  <c:v>5.463724</c:v>
                </c:pt>
                <c:pt idx="59">
                  <c:v>5.0147729999999999</c:v>
                </c:pt>
                <c:pt idx="60">
                  <c:v>5.2767394999999997</c:v>
                </c:pt>
                <c:pt idx="61">
                  <c:v>5.0504745</c:v>
                </c:pt>
                <c:pt idx="62">
                  <c:v>5.0022270000000004</c:v>
                </c:pt>
                <c:pt idx="63">
                  <c:v>5.2684249999999997</c:v>
                </c:pt>
                <c:pt idx="64">
                  <c:v>4.9044914999999998</c:v>
                </c:pt>
                <c:pt idx="65">
                  <c:v>5.1210579999999997</c:v>
                </c:pt>
                <c:pt idx="66">
                  <c:v>4.9977330000000002</c:v>
                </c:pt>
                <c:pt idx="67">
                  <c:v>4.8191420000000003</c:v>
                </c:pt>
                <c:pt idx="68">
                  <c:v>4.9705225000000004</c:v>
                </c:pt>
                <c:pt idx="69">
                  <c:v>4.1068949999999997</c:v>
                </c:pt>
                <c:pt idx="70">
                  <c:v>4.6951404999999999</c:v>
                </c:pt>
                <c:pt idx="71">
                  <c:v>4.3679674999999998</c:v>
                </c:pt>
                <c:pt idx="72">
                  <c:v>4.4947365000000001</c:v>
                </c:pt>
                <c:pt idx="73">
                  <c:v>4.4679209999999996</c:v>
                </c:pt>
                <c:pt idx="74">
                  <c:v>4.3348769999999996</c:v>
                </c:pt>
                <c:pt idx="75">
                  <c:v>4.2836829999999999</c:v>
                </c:pt>
                <c:pt idx="76">
                  <c:v>4.191694</c:v>
                </c:pt>
                <c:pt idx="77">
                  <c:v>4.3663765000000003</c:v>
                </c:pt>
                <c:pt idx="78">
                  <c:v>4.5408394999999997</c:v>
                </c:pt>
                <c:pt idx="79">
                  <c:v>4.14098525</c:v>
                </c:pt>
                <c:pt idx="80">
                  <c:v>4.6875545000000001</c:v>
                </c:pt>
                <c:pt idx="81">
                  <c:v>4.5611769999999998</c:v>
                </c:pt>
                <c:pt idx="82">
                  <c:v>4.6713800000000001</c:v>
                </c:pt>
                <c:pt idx="83">
                  <c:v>4.7835824999999996</c:v>
                </c:pt>
                <c:pt idx="84">
                  <c:v>4.6028770000000003</c:v>
                </c:pt>
                <c:pt idx="85">
                  <c:v>4.6623590000000004</c:v>
                </c:pt>
                <c:pt idx="86">
                  <c:v>4.9529414999999997</c:v>
                </c:pt>
                <c:pt idx="87">
                  <c:v>4.8792289999999996</c:v>
                </c:pt>
                <c:pt idx="88">
                  <c:v>5.065016</c:v>
                </c:pt>
                <c:pt idx="89">
                  <c:v>4.8082500000000001</c:v>
                </c:pt>
                <c:pt idx="90">
                  <c:v>4.9220804999999999</c:v>
                </c:pt>
                <c:pt idx="91">
                  <c:v>5.2530190000000001</c:v>
                </c:pt>
                <c:pt idx="92">
                  <c:v>4.6429720000000003</c:v>
                </c:pt>
                <c:pt idx="93">
                  <c:v>4.9560269999999997</c:v>
                </c:pt>
                <c:pt idx="94">
                  <c:v>5.1110980000000001</c:v>
                </c:pt>
                <c:pt idx="95">
                  <c:v>5.3589285000000002</c:v>
                </c:pt>
                <c:pt idx="96">
                  <c:v>5.2717729999999996</c:v>
                </c:pt>
                <c:pt idx="97">
                  <c:v>5.3567375000000004</c:v>
                </c:pt>
                <c:pt idx="98">
                  <c:v>5.3932919999999998</c:v>
                </c:pt>
                <c:pt idx="99">
                  <c:v>5.3474124999999999</c:v>
                </c:pt>
                <c:pt idx="100">
                  <c:v>5.6552125000000002</c:v>
                </c:pt>
                <c:pt idx="101">
                  <c:v>5.6259170000000003</c:v>
                </c:pt>
                <c:pt idx="102">
                  <c:v>5.6483454999999996</c:v>
                </c:pt>
                <c:pt idx="103">
                  <c:v>5.5888530000000003</c:v>
                </c:pt>
                <c:pt idx="104">
                  <c:v>5.6849360000000004</c:v>
                </c:pt>
                <c:pt idx="105">
                  <c:v>5.8209625000000003</c:v>
                </c:pt>
                <c:pt idx="106">
                  <c:v>5.8482105000000004</c:v>
                </c:pt>
                <c:pt idx="107">
                  <c:v>6.1342664999999998</c:v>
                </c:pt>
                <c:pt idx="108">
                  <c:v>6.4135039999999996</c:v>
                </c:pt>
                <c:pt idx="109">
                  <c:v>6.502332</c:v>
                </c:pt>
                <c:pt idx="110">
                  <c:v>8.0732374999999994</c:v>
                </c:pt>
                <c:pt idx="111">
                  <c:v>5.816503</c:v>
                </c:pt>
                <c:pt idx="112">
                  <c:v>5.2862365000000002</c:v>
                </c:pt>
                <c:pt idx="113">
                  <c:v>5.1829359999999998</c:v>
                </c:pt>
                <c:pt idx="114">
                  <c:v>5.8418555000000003</c:v>
                </c:pt>
                <c:pt idx="115">
                  <c:v>6.3091185000000003</c:v>
                </c:pt>
                <c:pt idx="116">
                  <c:v>7.2914580000000004</c:v>
                </c:pt>
                <c:pt idx="117">
                  <c:v>7.1526899999999998</c:v>
                </c:pt>
                <c:pt idx="118">
                  <c:v>7.2024435000000002</c:v>
                </c:pt>
                <c:pt idx="119">
                  <c:v>7.0768519999999997</c:v>
                </c:pt>
                <c:pt idx="120">
                  <c:v>7.0358299999999998</c:v>
                </c:pt>
                <c:pt idx="121">
                  <c:v>7.8164214999999997</c:v>
                </c:pt>
                <c:pt idx="122">
                  <c:v>7.8303665000000002</c:v>
                </c:pt>
                <c:pt idx="123">
                  <c:v>9.8921309999999991</c:v>
                </c:pt>
                <c:pt idx="124">
                  <c:v>9.5244479999999996</c:v>
                </c:pt>
                <c:pt idx="125">
                  <c:v>10.267492000000001</c:v>
                </c:pt>
                <c:pt idx="126">
                  <c:v>10.438929999999999</c:v>
                </c:pt>
                <c:pt idx="127">
                  <c:v>10.524499</c:v>
                </c:pt>
                <c:pt idx="128">
                  <c:v>9.741441</c:v>
                </c:pt>
                <c:pt idx="129">
                  <c:v>10.987902999999999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041728"/>
        <c:axId val="21604352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3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/>
              <a:t> </a:t>
            </a:r>
            <a:r>
              <a:rPr lang="he-IL" sz="2000" b="1" i="0" u="none" strike="noStrike" kern="1200" spc="0" baseline="0" dirty="0" smtClean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איור 12: </a:t>
            </a:r>
            <a:r>
              <a:rPr lang="he-IL" sz="2000" b="1" dirty="0" smtClean="0"/>
              <a:t>ממוצע </a:t>
            </a:r>
            <a:r>
              <a:rPr lang="he-IL" sz="2000" b="1" dirty="0"/>
              <a:t>הקושי לגייס אשראי בנקאי לפי גודל </a:t>
            </a:r>
            <a:r>
              <a:rPr lang="he-IL" sz="2000" b="1" dirty="0" smtClean="0"/>
              <a:t>עסק</a:t>
            </a:r>
            <a:endParaRPr lang="he-IL" sz="2000" b="1" dirty="0"/>
          </a:p>
          <a:p>
            <a:pPr>
              <a:defRPr sz="2000"/>
            </a:pPr>
            <a:r>
              <a:rPr lang="he-IL" sz="2000" dirty="0"/>
              <a:t>2015 עד </a:t>
            </a:r>
            <a:r>
              <a:rPr lang="he-IL" sz="2000" dirty="0" smtClean="0"/>
              <a:t>2021</a:t>
            </a:r>
            <a:endParaRPr lang="he-IL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7186980148608185E-2"/>
          <c:y val="0.14702566329251504"/>
          <c:w val="0.93451280913829438"/>
          <c:h val="0.64065070527922674"/>
        </c:manualLayout>
      </c:layout>
      <c:lineChart>
        <c:grouping val="standard"/>
        <c:varyColors val="0"/>
        <c:ser>
          <c:idx val="0"/>
          <c:order val="0"/>
          <c:tx>
            <c:strRef>
              <c:f>גרפים!$B$2</c:f>
              <c:strCache>
                <c:ptCount val="1"/>
                <c:pt idx="0">
                  <c:v>קטן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גרפים!$A$4:$A$1000</c:f>
              <c:numCache>
                <c:formatCode>m/d/yyyy</c:formatCode>
                <c:ptCount val="9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</c:numCache>
            </c:numRef>
          </c:cat>
          <c:val>
            <c:numRef>
              <c:f>גרפים!$B$4:$B$1000</c:f>
              <c:numCache>
                <c:formatCode>General</c:formatCode>
                <c:ptCount val="997"/>
                <c:pt idx="0">
                  <c:v>0.58004518001898719</c:v>
                </c:pt>
                <c:pt idx="1">
                  <c:v>0.48189117639525886</c:v>
                </c:pt>
                <c:pt idx="2">
                  <c:v>0.61888263866808602</c:v>
                </c:pt>
                <c:pt idx="3">
                  <c:v>0.46198928487758134</c:v>
                </c:pt>
                <c:pt idx="4">
                  <c:v>0.43136287169736492</c:v>
                </c:pt>
                <c:pt idx="5">
                  <c:v>0.54521642063726994</c:v>
                </c:pt>
                <c:pt idx="6">
                  <c:v>0.55550183728289226</c:v>
                </c:pt>
                <c:pt idx="7">
                  <c:v>0.533445286791004</c:v>
                </c:pt>
                <c:pt idx="8">
                  <c:v>0.41458733395463471</c:v>
                </c:pt>
                <c:pt idx="9">
                  <c:v>0.38261681938622888</c:v>
                </c:pt>
                <c:pt idx="10">
                  <c:v>0.3896655516994329</c:v>
                </c:pt>
                <c:pt idx="11">
                  <c:v>0.50894904871225488</c:v>
                </c:pt>
                <c:pt idx="12">
                  <c:v>0.59327163282221651</c:v>
                </c:pt>
                <c:pt idx="13">
                  <c:v>0.68488567779409071</c:v>
                </c:pt>
                <c:pt idx="14">
                  <c:v>0.67673722763381994</c:v>
                </c:pt>
                <c:pt idx="15">
                  <c:v>0.69889772468613154</c:v>
                </c:pt>
                <c:pt idx="16">
                  <c:v>0.57738341618970745</c:v>
                </c:pt>
                <c:pt idx="17">
                  <c:v>0.65810183084932106</c:v>
                </c:pt>
                <c:pt idx="18">
                  <c:v>0.65343941836101938</c:v>
                </c:pt>
                <c:pt idx="19">
                  <c:v>0.5535697010931413</c:v>
                </c:pt>
                <c:pt idx="20">
                  <c:v>0.58481701668539177</c:v>
                </c:pt>
                <c:pt idx="21">
                  <c:v>0.55002745399369735</c:v>
                </c:pt>
                <c:pt idx="22">
                  <c:v>0.56734400468582291</c:v>
                </c:pt>
                <c:pt idx="23">
                  <c:v>0.56032027045467658</c:v>
                </c:pt>
                <c:pt idx="24">
                  <c:v>0.50013254015803144</c:v>
                </c:pt>
                <c:pt idx="25">
                  <c:v>0.57034370224038244</c:v>
                </c:pt>
                <c:pt idx="26">
                  <c:v>0.64988916327271251</c:v>
                </c:pt>
                <c:pt idx="27">
                  <c:v>0.5435026763254569</c:v>
                </c:pt>
                <c:pt idx="28">
                  <c:v>0.72107698072278048</c:v>
                </c:pt>
                <c:pt idx="29">
                  <c:v>0.63041295548962573</c:v>
                </c:pt>
                <c:pt idx="30">
                  <c:v>0.55227399175702407</c:v>
                </c:pt>
                <c:pt idx="31">
                  <c:v>0.55577869436852256</c:v>
                </c:pt>
                <c:pt idx="32">
                  <c:v>0.6757558887436973</c:v>
                </c:pt>
                <c:pt idx="33">
                  <c:v>0.61252908750396906</c:v>
                </c:pt>
                <c:pt idx="34">
                  <c:v>0.63133952875992305</c:v>
                </c:pt>
                <c:pt idx="35">
                  <c:v>0.64032754343360943</c:v>
                </c:pt>
                <c:pt idx="36">
                  <c:v>0.70585701043669247</c:v>
                </c:pt>
                <c:pt idx="37">
                  <c:v>0.58030674627060364</c:v>
                </c:pt>
                <c:pt idx="38">
                  <c:v>0.6053397098598774</c:v>
                </c:pt>
                <c:pt idx="39">
                  <c:v>0.62633990967426401</c:v>
                </c:pt>
                <c:pt idx="40">
                  <c:v>0.59255655666705398</c:v>
                </c:pt>
                <c:pt idx="41">
                  <c:v>0.59273747589689474</c:v>
                </c:pt>
                <c:pt idx="42">
                  <c:v>0.58275651014296159</c:v>
                </c:pt>
                <c:pt idx="43">
                  <c:v>0.51628940663268286</c:v>
                </c:pt>
                <c:pt idx="44">
                  <c:v>0.59181773248114511</c:v>
                </c:pt>
                <c:pt idx="45">
                  <c:v>0.60331715740964975</c:v>
                </c:pt>
                <c:pt idx="46">
                  <c:v>0.53972745819371692</c:v>
                </c:pt>
                <c:pt idx="47">
                  <c:v>0.5344129774591353</c:v>
                </c:pt>
                <c:pt idx="48">
                  <c:v>0.61739689349391691</c:v>
                </c:pt>
                <c:pt idx="49">
                  <c:v>0.55466130677383341</c:v>
                </c:pt>
                <c:pt idx="50">
                  <c:v>0.48592333051420822</c:v>
                </c:pt>
                <c:pt idx="51">
                  <c:v>0.57333529874857914</c:v>
                </c:pt>
                <c:pt idx="52">
                  <c:v>0.68271894350954065</c:v>
                </c:pt>
                <c:pt idx="53">
                  <c:v>0.52876522217928568</c:v>
                </c:pt>
                <c:pt idx="54">
                  <c:v>0.5693120108190296</c:v>
                </c:pt>
                <c:pt idx="55">
                  <c:v>0.52709299781740071</c:v>
                </c:pt>
                <c:pt idx="56">
                  <c:v>0.56878546845799227</c:v>
                </c:pt>
                <c:pt idx="57">
                  <c:v>0.63471680110466611</c:v>
                </c:pt>
                <c:pt idx="58">
                  <c:v>0.67566779985938219</c:v>
                </c:pt>
                <c:pt idx="59">
                  <c:v>0.69151864290442788</c:v>
                </c:pt>
                <c:pt idx="60">
                  <c:v>0.66941028740793695</c:v>
                </c:pt>
                <c:pt idx="61">
                  <c:v>0.66253256596796173</c:v>
                </c:pt>
                <c:pt idx="62">
                  <c:v>0.83025669101351618</c:v>
                </c:pt>
                <c:pt idx="63">
                  <c:v>1.2926791694939432</c:v>
                </c:pt>
                <c:pt idx="64">
                  <c:v>0.84775184611823651</c:v>
                </c:pt>
                <c:pt idx="65">
                  <c:v>0.89388983826457791</c:v>
                </c:pt>
                <c:pt idx="66">
                  <c:v>0.7873182183961035</c:v>
                </c:pt>
                <c:pt idx="67">
                  <c:v>0.70962631389867814</c:v>
                </c:pt>
                <c:pt idx="68">
                  <c:v>0.83711632809406633</c:v>
                </c:pt>
                <c:pt idx="69">
                  <c:v>0.77913167851053933</c:v>
                </c:pt>
                <c:pt idx="70">
                  <c:v>0.75392603580184137</c:v>
                </c:pt>
                <c:pt idx="71">
                  <c:v>0.9235065925836774</c:v>
                </c:pt>
                <c:pt idx="72">
                  <c:v>0.87087085236660078</c:v>
                </c:pt>
                <c:pt idx="73">
                  <c:v>0.56326226611212904</c:v>
                </c:pt>
                <c:pt idx="74">
                  <c:v>0.61593033972103262</c:v>
                </c:pt>
                <c:pt idx="75">
                  <c:v>0.75470925264504929</c:v>
                </c:pt>
                <c:pt idx="76">
                  <c:v>0.66881426135847621</c:v>
                </c:pt>
                <c:pt idx="77">
                  <c:v>0.58844750625851572</c:v>
                </c:pt>
                <c:pt idx="78">
                  <c:v>0.65442519218631112</c:v>
                </c:pt>
                <c:pt idx="79">
                  <c:v>0.58329669260899486</c:v>
                </c:pt>
                <c:pt idx="80">
                  <c:v>0.61520701897212315</c:v>
                </c:pt>
                <c:pt idx="81">
                  <c:v>0.68020438374084113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8-4EC4-AAE0-8BEAFD41AFD2}"/>
            </c:ext>
          </c:extLst>
        </c:ser>
        <c:ser>
          <c:idx val="1"/>
          <c:order val="1"/>
          <c:tx>
            <c:strRef>
              <c:f>גרפים!$C$2</c:f>
              <c:strCache>
                <c:ptCount val="1"/>
                <c:pt idx="0">
                  <c:v>בינוני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גרפים!$A$4:$A$1000</c:f>
              <c:numCache>
                <c:formatCode>m/d/yyyy</c:formatCode>
                <c:ptCount val="9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</c:numCache>
            </c:numRef>
          </c:cat>
          <c:val>
            <c:numRef>
              <c:f>גרפים!$C$4:$C$1000</c:f>
              <c:numCache>
                <c:formatCode>General</c:formatCode>
                <c:ptCount val="997"/>
                <c:pt idx="0">
                  <c:v>0.72512336994221183</c:v>
                </c:pt>
                <c:pt idx="1">
                  <c:v>0.77064245465929626</c:v>
                </c:pt>
                <c:pt idx="2">
                  <c:v>0.63445606990628955</c:v>
                </c:pt>
                <c:pt idx="3">
                  <c:v>0.60388528456958024</c:v>
                </c:pt>
                <c:pt idx="4">
                  <c:v>0.99998642952561501</c:v>
                </c:pt>
                <c:pt idx="5">
                  <c:v>0.55226556236165769</c:v>
                </c:pt>
                <c:pt idx="6">
                  <c:v>0.79700204003963881</c:v>
                </c:pt>
                <c:pt idx="7">
                  <c:v>0.47725857511633768</c:v>
                </c:pt>
                <c:pt idx="8">
                  <c:v>0.65216436566988267</c:v>
                </c:pt>
                <c:pt idx="9">
                  <c:v>0.88207169403090768</c:v>
                </c:pt>
                <c:pt idx="10">
                  <c:v>0.9350904756869699</c:v>
                </c:pt>
                <c:pt idx="11">
                  <c:v>0.89892489296874711</c:v>
                </c:pt>
                <c:pt idx="12">
                  <c:v>0.86297219470428299</c:v>
                </c:pt>
                <c:pt idx="13">
                  <c:v>0.80207228583228507</c:v>
                </c:pt>
                <c:pt idx="14">
                  <c:v>0.79700949493363882</c:v>
                </c:pt>
                <c:pt idx="15">
                  <c:v>0.73210354413151457</c:v>
                </c:pt>
                <c:pt idx="16">
                  <c:v>0.83554627828250505</c:v>
                </c:pt>
                <c:pt idx="17">
                  <c:v>0.77407951743554626</c:v>
                </c:pt>
                <c:pt idx="18">
                  <c:v>0.84278044977808853</c:v>
                </c:pt>
                <c:pt idx="19">
                  <c:v>0.79516108116855566</c:v>
                </c:pt>
                <c:pt idx="20">
                  <c:v>0.7574576966954415</c:v>
                </c:pt>
                <c:pt idx="21">
                  <c:v>0.91480931938759935</c:v>
                </c:pt>
                <c:pt idx="22">
                  <c:v>0.85737730969126558</c:v>
                </c:pt>
                <c:pt idx="23">
                  <c:v>0.8795935492489686</c:v>
                </c:pt>
                <c:pt idx="24">
                  <c:v>0.77230466822380894</c:v>
                </c:pt>
                <c:pt idx="25">
                  <c:v>0.847932589356162</c:v>
                </c:pt>
                <c:pt idx="26">
                  <c:v>0.82195572840709707</c:v>
                </c:pt>
                <c:pt idx="27">
                  <c:v>0.76904055172901165</c:v>
                </c:pt>
                <c:pt idx="28">
                  <c:v>0.79656148030488327</c:v>
                </c:pt>
                <c:pt idx="29">
                  <c:v>0.89225899208064541</c:v>
                </c:pt>
                <c:pt idx="30">
                  <c:v>0.89323413532949825</c:v>
                </c:pt>
                <c:pt idx="31">
                  <c:v>0.8512009476761293</c:v>
                </c:pt>
                <c:pt idx="32">
                  <c:v>0.81295645139481032</c:v>
                </c:pt>
                <c:pt idx="33">
                  <c:v>0.75393413143453769</c:v>
                </c:pt>
                <c:pt idx="34">
                  <c:v>0.73457636012265848</c:v>
                </c:pt>
                <c:pt idx="35">
                  <c:v>0.69561301801149744</c:v>
                </c:pt>
                <c:pt idx="36">
                  <c:v>0.7813390715900117</c:v>
                </c:pt>
                <c:pt idx="37">
                  <c:v>0.64572308454240546</c:v>
                </c:pt>
                <c:pt idx="38">
                  <c:v>0.80091094132375551</c:v>
                </c:pt>
                <c:pt idx="39">
                  <c:v>0.70476477859970077</c:v>
                </c:pt>
                <c:pt idx="40">
                  <c:v>0.9281722008236899</c:v>
                </c:pt>
                <c:pt idx="41">
                  <c:v>0.66642983187191229</c:v>
                </c:pt>
                <c:pt idx="42">
                  <c:v>0.8108305819045839</c:v>
                </c:pt>
                <c:pt idx="43">
                  <c:v>0.75132755709927335</c:v>
                </c:pt>
                <c:pt idx="44">
                  <c:v>0.69402397572175145</c:v>
                </c:pt>
                <c:pt idx="45">
                  <c:v>0.72867866563367545</c:v>
                </c:pt>
                <c:pt idx="46">
                  <c:v>0.80294317812358007</c:v>
                </c:pt>
                <c:pt idx="47">
                  <c:v>0.79826636418387564</c:v>
                </c:pt>
                <c:pt idx="48">
                  <c:v>0.64737136102044268</c:v>
                </c:pt>
                <c:pt idx="49">
                  <c:v>0.87910919445584002</c:v>
                </c:pt>
                <c:pt idx="50">
                  <c:v>0.72625103945433356</c:v>
                </c:pt>
                <c:pt idx="51">
                  <c:v>0.82462030947355691</c:v>
                </c:pt>
                <c:pt idx="52">
                  <c:v>0.74267590313642962</c:v>
                </c:pt>
                <c:pt idx="53">
                  <c:v>0.7367468432441141</c:v>
                </c:pt>
                <c:pt idx="54">
                  <c:v>0.81007635973147918</c:v>
                </c:pt>
                <c:pt idx="55">
                  <c:v>0.66890472226324105</c:v>
                </c:pt>
                <c:pt idx="56">
                  <c:v>0.65840797224622549</c:v>
                </c:pt>
                <c:pt idx="57">
                  <c:v>0.72254761444129756</c:v>
                </c:pt>
                <c:pt idx="58">
                  <c:v>0.80837595823086139</c:v>
                </c:pt>
                <c:pt idx="59">
                  <c:v>0.82130726713000546</c:v>
                </c:pt>
                <c:pt idx="60">
                  <c:v>0.58525808711709726</c:v>
                </c:pt>
                <c:pt idx="61">
                  <c:v>0.63859004486629301</c:v>
                </c:pt>
                <c:pt idx="62">
                  <c:v>0.69501233760281644</c:v>
                </c:pt>
                <c:pt idx="63">
                  <c:v>0.93404266098683619</c:v>
                </c:pt>
                <c:pt idx="64">
                  <c:v>1.008064351543948</c:v>
                </c:pt>
                <c:pt idx="65">
                  <c:v>0.88474735952589878</c:v>
                </c:pt>
                <c:pt idx="66">
                  <c:v>0.85722329094666638</c:v>
                </c:pt>
                <c:pt idx="67">
                  <c:v>0.85356450549423324</c:v>
                </c:pt>
                <c:pt idx="68">
                  <c:v>0.96316090197389015</c:v>
                </c:pt>
                <c:pt idx="69">
                  <c:v>0.65498605210491723</c:v>
                </c:pt>
                <c:pt idx="70">
                  <c:v>0.86562402516858838</c:v>
                </c:pt>
                <c:pt idx="71">
                  <c:v>0.74487835628497212</c:v>
                </c:pt>
                <c:pt idx="72">
                  <c:v>0.5593837386399888</c:v>
                </c:pt>
                <c:pt idx="73">
                  <c:v>0.66737950867922735</c:v>
                </c:pt>
                <c:pt idx="74">
                  <c:v>0.53326192195272204</c:v>
                </c:pt>
                <c:pt idx="75">
                  <c:v>0.62991455816224273</c:v>
                </c:pt>
                <c:pt idx="76">
                  <c:v>0.57907987386534177</c:v>
                </c:pt>
                <c:pt idx="77">
                  <c:v>0.48989180471596938</c:v>
                </c:pt>
                <c:pt idx="78">
                  <c:v>0.52631877274263394</c:v>
                </c:pt>
                <c:pt idx="79">
                  <c:v>0.45308796683618402</c:v>
                </c:pt>
                <c:pt idx="80">
                  <c:v>0.49002292833672662</c:v>
                </c:pt>
                <c:pt idx="81">
                  <c:v>0.49798331897200676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38-4EC4-AAE0-8BEAFD41AFD2}"/>
            </c:ext>
          </c:extLst>
        </c:ser>
        <c:ser>
          <c:idx val="2"/>
          <c:order val="2"/>
          <c:tx>
            <c:strRef>
              <c:f>גרפים!$D$2</c:f>
              <c:strCache>
                <c:ptCount val="1"/>
                <c:pt idx="0">
                  <c:v>גדול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גרפים!$A$4:$A$1000</c:f>
              <c:numCache>
                <c:formatCode>m/d/yyyy</c:formatCode>
                <c:ptCount val="9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</c:numCache>
            </c:numRef>
          </c:cat>
          <c:val>
            <c:numRef>
              <c:f>גרפים!$D$4:$D$1000</c:f>
              <c:numCache>
                <c:formatCode>General</c:formatCode>
                <c:ptCount val="997"/>
                <c:pt idx="0">
                  <c:v>0.70452517931644121</c:v>
                </c:pt>
                <c:pt idx="1">
                  <c:v>0.59163926757372709</c:v>
                </c:pt>
                <c:pt idx="2">
                  <c:v>0.77391913376150523</c:v>
                </c:pt>
                <c:pt idx="3">
                  <c:v>0.61163262173337707</c:v>
                </c:pt>
                <c:pt idx="4">
                  <c:v>0.75932284539745165</c:v>
                </c:pt>
                <c:pt idx="5">
                  <c:v>0.68242292474721222</c:v>
                </c:pt>
                <c:pt idx="6">
                  <c:v>0.72419253261929561</c:v>
                </c:pt>
                <c:pt idx="7">
                  <c:v>0.60829574786828322</c:v>
                </c:pt>
                <c:pt idx="8">
                  <c:v>0.67731330999744732</c:v>
                </c:pt>
                <c:pt idx="9">
                  <c:v>0.63794288577078151</c:v>
                </c:pt>
                <c:pt idx="10">
                  <c:v>0.52089424511971538</c:v>
                </c:pt>
                <c:pt idx="11">
                  <c:v>0.6543408684708214</c:v>
                </c:pt>
                <c:pt idx="12">
                  <c:v>0.58683953001343259</c:v>
                </c:pt>
                <c:pt idx="13">
                  <c:v>0.55947731694969283</c:v>
                </c:pt>
                <c:pt idx="14">
                  <c:v>0.60135242192918048</c:v>
                </c:pt>
                <c:pt idx="15">
                  <c:v>0.4250804965537448</c:v>
                </c:pt>
                <c:pt idx="16">
                  <c:v>0.43485208114431589</c:v>
                </c:pt>
                <c:pt idx="17">
                  <c:v>0.49273289934380538</c:v>
                </c:pt>
                <c:pt idx="18">
                  <c:v>0.54691250650884848</c:v>
                </c:pt>
                <c:pt idx="19">
                  <c:v>0.53312933879706836</c:v>
                </c:pt>
                <c:pt idx="20">
                  <c:v>0.57242308886274762</c:v>
                </c:pt>
                <c:pt idx="21">
                  <c:v>0.59119206447283157</c:v>
                </c:pt>
                <c:pt idx="22">
                  <c:v>0.52984446924354012</c:v>
                </c:pt>
                <c:pt idx="23">
                  <c:v>0.57545720599582706</c:v>
                </c:pt>
                <c:pt idx="24">
                  <c:v>0.52425555422963488</c:v>
                </c:pt>
                <c:pt idx="25">
                  <c:v>0.49090563110718566</c:v>
                </c:pt>
                <c:pt idx="26">
                  <c:v>0.57854010483221974</c:v>
                </c:pt>
                <c:pt idx="27">
                  <c:v>0.4833293245381623</c:v>
                </c:pt>
                <c:pt idx="28">
                  <c:v>0.54004529698587089</c:v>
                </c:pt>
                <c:pt idx="29">
                  <c:v>0.51560813552150775</c:v>
                </c:pt>
                <c:pt idx="30">
                  <c:v>0.49406842424681219</c:v>
                </c:pt>
                <c:pt idx="31">
                  <c:v>0.42499493031342367</c:v>
                </c:pt>
                <c:pt idx="32">
                  <c:v>0.5090205893853792</c:v>
                </c:pt>
                <c:pt idx="33">
                  <c:v>0.47076181027040098</c:v>
                </c:pt>
                <c:pt idx="34">
                  <c:v>0.53482034299156256</c:v>
                </c:pt>
                <c:pt idx="35">
                  <c:v>0.44327428542779157</c:v>
                </c:pt>
                <c:pt idx="36">
                  <c:v>0.46084267931407813</c:v>
                </c:pt>
                <c:pt idx="37">
                  <c:v>0.45720894452029581</c:v>
                </c:pt>
                <c:pt idx="38">
                  <c:v>0.45180817101500392</c:v>
                </c:pt>
                <c:pt idx="39">
                  <c:v>0.47261822994697361</c:v>
                </c:pt>
                <c:pt idx="40">
                  <c:v>0.44658544506907399</c:v>
                </c:pt>
                <c:pt idx="41">
                  <c:v>0.49702168467677427</c:v>
                </c:pt>
                <c:pt idx="42">
                  <c:v>0.43131008439502877</c:v>
                </c:pt>
                <c:pt idx="43">
                  <c:v>0.44165269142699848</c:v>
                </c:pt>
                <c:pt idx="44">
                  <c:v>0.42221316297829153</c:v>
                </c:pt>
                <c:pt idx="45">
                  <c:v>0.43615049624754015</c:v>
                </c:pt>
                <c:pt idx="46">
                  <c:v>0.46562941005156355</c:v>
                </c:pt>
                <c:pt idx="47">
                  <c:v>0.45706245449424915</c:v>
                </c:pt>
                <c:pt idx="48">
                  <c:v>0.40785871154575554</c:v>
                </c:pt>
                <c:pt idx="49">
                  <c:v>0.41040506688306222</c:v>
                </c:pt>
                <c:pt idx="50">
                  <c:v>0.4160598008188664</c:v>
                </c:pt>
                <c:pt idx="51">
                  <c:v>0.40062238906738196</c:v>
                </c:pt>
                <c:pt idx="52">
                  <c:v>0.41698960969276849</c:v>
                </c:pt>
                <c:pt idx="53">
                  <c:v>0.43327344312836169</c:v>
                </c:pt>
                <c:pt idx="54">
                  <c:v>0.41310828737090599</c:v>
                </c:pt>
                <c:pt idx="55">
                  <c:v>0.41502681554872328</c:v>
                </c:pt>
                <c:pt idx="56">
                  <c:v>0.4825877197369256</c:v>
                </c:pt>
                <c:pt idx="57">
                  <c:v>0.41631908703843629</c:v>
                </c:pt>
                <c:pt idx="58">
                  <c:v>0.45036561165593458</c:v>
                </c:pt>
                <c:pt idx="59">
                  <c:v>0.47529220981050385</c:v>
                </c:pt>
                <c:pt idx="60">
                  <c:v>0.4758514544594396</c:v>
                </c:pt>
                <c:pt idx="61">
                  <c:v>0.41508238348073018</c:v>
                </c:pt>
                <c:pt idx="62">
                  <c:v>0.48748959710933315</c:v>
                </c:pt>
                <c:pt idx="63">
                  <c:v>0.76439928893444675</c:v>
                </c:pt>
                <c:pt idx="64">
                  <c:v>0.67977439959200614</c:v>
                </c:pt>
                <c:pt idx="65">
                  <c:v>0.65991708363741941</c:v>
                </c:pt>
                <c:pt idx="66">
                  <c:v>0.55894972656875386</c:v>
                </c:pt>
                <c:pt idx="67">
                  <c:v>0.61636653178271417</c:v>
                </c:pt>
                <c:pt idx="68">
                  <c:v>0.58215298409812399</c:v>
                </c:pt>
                <c:pt idx="69">
                  <c:v>0.51347834986996965</c:v>
                </c:pt>
                <c:pt idx="70">
                  <c:v>0.51565544729806911</c:v>
                </c:pt>
                <c:pt idx="71">
                  <c:v>0.5419806057228489</c:v>
                </c:pt>
                <c:pt idx="72">
                  <c:v>0.44409768683269957</c:v>
                </c:pt>
                <c:pt idx="73">
                  <c:v>0.45207801798056207</c:v>
                </c:pt>
                <c:pt idx="74">
                  <c:v>0.44416477064558946</c:v>
                </c:pt>
                <c:pt idx="75">
                  <c:v>0.40015071522303647</c:v>
                </c:pt>
                <c:pt idx="76">
                  <c:v>0.43343608315110604</c:v>
                </c:pt>
                <c:pt idx="77">
                  <c:v>0.40574841922603228</c:v>
                </c:pt>
                <c:pt idx="78">
                  <c:v>0.38458274359750705</c:v>
                </c:pt>
                <c:pt idx="79">
                  <c:v>0.39981757091422337</c:v>
                </c:pt>
                <c:pt idx="80">
                  <c:v>0.42051342175499773</c:v>
                </c:pt>
                <c:pt idx="81">
                  <c:v>0.36231816006121126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38-4EC4-AAE0-8BEAFD41A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5292640"/>
        <c:axId val="885292968"/>
      </c:lineChart>
      <c:dateAx>
        <c:axId val="885292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3"/>
        <c:majorTimeUnit val="months"/>
      </c:dateAx>
      <c:valAx>
        <c:axId val="88529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76721747809694"/>
          <c:y val="0.91654836264503214"/>
          <c:w val="0.38573315835520561"/>
          <c:h val="8.1746135899679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13: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2021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נתונים'!$A$4:$A$41</c:f>
              <c:strCache>
                <c:ptCount val="3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2020Q2</c:v>
                </c:pt>
                <c:pt idx="34">
                  <c:v>2021Q3</c:v>
                </c:pt>
                <c:pt idx="35">
                  <c:v>2021F</c:v>
                </c:pt>
                <c:pt idx="36">
                  <c:v>2022F</c:v>
                </c:pt>
              </c:strCache>
            </c:strRef>
          </c:cat>
          <c:val>
            <c:numRef>
              <c:f>'איור 11 נתונים'!$C$4:$C$41</c:f>
              <c:numCache>
                <c:formatCode>0.0</c:formatCode>
                <c:ptCount val="38"/>
                <c:pt idx="0">
                  <c:v>5.710691018445524</c:v>
                </c:pt>
                <c:pt idx="1">
                  <c:v>8.2715410180488558</c:v>
                </c:pt>
                <c:pt idx="2">
                  <c:v>4.6833729215708164</c:v>
                </c:pt>
                <c:pt idx="3">
                  <c:v>3.0105931317526924</c:v>
                </c:pt>
                <c:pt idx="4">
                  <c:v>4.4609994571847222</c:v>
                </c:pt>
                <c:pt idx="5">
                  <c:v>3.7711163862897079</c:v>
                </c:pt>
                <c:pt idx="6">
                  <c:v>3.7864868941354102</c:v>
                </c:pt>
                <c:pt idx="7">
                  <c:v>6.1937648817227631</c:v>
                </c:pt>
                <c:pt idx="8">
                  <c:v>0.15565023051902216</c:v>
                </c:pt>
                <c:pt idx="9">
                  <c:v>0.26903308273935611</c:v>
                </c:pt>
                <c:pt idx="10">
                  <c:v>0.43767468513478125</c:v>
                </c:pt>
                <c:pt idx="11">
                  <c:v>3.331810492036591</c:v>
                </c:pt>
                <c:pt idx="12">
                  <c:v>3.8067794401183574</c:v>
                </c:pt>
                <c:pt idx="13">
                  <c:v>9.6372086351734332</c:v>
                </c:pt>
                <c:pt idx="14">
                  <c:v>5.094415230646665</c:v>
                </c:pt>
                <c:pt idx="15">
                  <c:v>4.4045116572723142</c:v>
                </c:pt>
                <c:pt idx="16">
                  <c:v>0.60452266393227205</c:v>
                </c:pt>
                <c:pt idx="17">
                  <c:v>5.8864615579826474</c:v>
                </c:pt>
                <c:pt idx="18">
                  <c:v>6.1879674029927001</c:v>
                </c:pt>
                <c:pt idx="19">
                  <c:v>5.7856304495694344</c:v>
                </c:pt>
                <c:pt idx="20">
                  <c:v>4.7189862420193407</c:v>
                </c:pt>
                <c:pt idx="21">
                  <c:v>1.1597124409231663</c:v>
                </c:pt>
                <c:pt idx="22">
                  <c:v>3.4436000815407874</c:v>
                </c:pt>
                <c:pt idx="23">
                  <c:v>2.9229359257723742</c:v>
                </c:pt>
                <c:pt idx="24">
                  <c:v>5.7959645122628078</c:v>
                </c:pt>
                <c:pt idx="25">
                  <c:v>1.491850735310174</c:v>
                </c:pt>
                <c:pt idx="26">
                  <c:v>4.3054834483779336</c:v>
                </c:pt>
                <c:pt idx="27">
                  <c:v>4.4576204012050091</c:v>
                </c:pt>
                <c:pt idx="28">
                  <c:v>-4.8609223648838684</c:v>
                </c:pt>
                <c:pt idx="29">
                  <c:v>-31.816334479174159</c:v>
                </c:pt>
                <c:pt idx="30">
                  <c:v>39.673352924076674</c:v>
                </c:pt>
                <c:pt idx="31">
                  <c:v>10.441297148985917</c:v>
                </c:pt>
                <c:pt idx="32">
                  <c:v>-2.1868101393120565</c:v>
                </c:pt>
                <c:pt idx="33">
                  <c:v>13.73083846157208</c:v>
                </c:pt>
                <c:pt idx="34">
                  <c:v>2.3524168755679975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6-44AF-BFD8-48E6A2063822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F276-44AF-BFD8-48E6A2063822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276-44AF-BFD8-48E6A2063822}"/>
              </c:ext>
            </c:extLst>
          </c:dPt>
          <c:dPt>
            <c:idx val="30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276-44AF-BFD8-48E6A2063822}"/>
              </c:ext>
            </c:extLst>
          </c:dPt>
          <c:dPt>
            <c:idx val="31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F276-44AF-BFD8-48E6A2063822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76-44AF-BFD8-48E6A2063822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276-44AF-BFD8-48E6A20638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נתונים'!$A$4:$A$40</c:f>
              <c:strCache>
                <c:ptCount val="3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2020Q2</c:v>
                </c:pt>
                <c:pt idx="34">
                  <c:v>2021Q3</c:v>
                </c:pt>
                <c:pt idx="35">
                  <c:v>2021F</c:v>
                </c:pt>
                <c:pt idx="36">
                  <c:v>2022F</c:v>
                </c:pt>
              </c:strCache>
            </c:strRef>
          </c:cat>
          <c:val>
            <c:numRef>
              <c:f>'איור 11 נתונים'!$E$4:$E$40</c:f>
              <c:numCache>
                <c:formatCode>General</c:formatCode>
                <c:ptCount val="37"/>
                <c:pt idx="35" formatCode="0.0">
                  <c:v>7</c:v>
                </c:pt>
                <c:pt idx="36" formatCode="0.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276-44AF-BFD8-48E6A2063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15: המאזן המצרפי של הסקטור העסקי מסקר המגמות</a:t>
            </a:r>
            <a:r>
              <a:rPr lang="he-IL" sz="1800" dirty="0"/>
              <a:t>
</a:t>
            </a:r>
            <a:r>
              <a:rPr lang="he-IL" sz="1800" b="0" dirty="0" smtClean="0"/>
              <a:t>נתונים מנוכי עונתיות, ינואר </a:t>
            </a:r>
            <a:r>
              <a:rPr lang="he-IL" sz="1800" b="0" dirty="0"/>
              <a:t>2013 עד </a:t>
            </a:r>
            <a:r>
              <a:rPr lang="he-IL" sz="1800" b="0" dirty="0" smtClean="0"/>
              <a:t>אוקטובר 2021</a:t>
            </a:r>
            <a:endParaRPr lang="he-IL" sz="2000" b="0" dirty="0"/>
          </a:p>
        </c:rich>
      </c:tx>
      <c:layout>
        <c:manualLayout>
          <c:xMode val="edge"/>
          <c:yMode val="edge"/>
          <c:x val="0.2036395450568679"/>
          <c:y val="1.53249526006950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נתונים'!$A$4:$A$200</c:f>
              <c:numCache>
                <c:formatCode>m/d/yyyy</c:formatCode>
                <c:ptCount val="1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36 נתונים'!$B$4:$B$200</c:f>
              <c:numCache>
                <c:formatCode>0.00</c:formatCode>
                <c:ptCount val="197"/>
                <c:pt idx="0">
                  <c:v>4.3233842745000004</c:v>
                </c:pt>
                <c:pt idx="1">
                  <c:v>3.3371254636000001</c:v>
                </c:pt>
                <c:pt idx="2">
                  <c:v>3.392286543</c:v>
                </c:pt>
                <c:pt idx="3">
                  <c:v>2.8790826286</c:v>
                </c:pt>
                <c:pt idx="4">
                  <c:v>2.6898066331999999</c:v>
                </c:pt>
                <c:pt idx="5">
                  <c:v>2.7193645368000001</c:v>
                </c:pt>
                <c:pt idx="6">
                  <c:v>2.3946006688999999</c:v>
                </c:pt>
                <c:pt idx="7">
                  <c:v>4.6611482779999998</c:v>
                </c:pt>
                <c:pt idx="8">
                  <c:v>3.9620451592000001</c:v>
                </c:pt>
                <c:pt idx="9">
                  <c:v>5.2310416192</c:v>
                </c:pt>
                <c:pt idx="10">
                  <c:v>5.0278822083000003</c:v>
                </c:pt>
                <c:pt idx="11">
                  <c:v>3.7374076783999999</c:v>
                </c:pt>
                <c:pt idx="12">
                  <c:v>4.8110022710000004</c:v>
                </c:pt>
                <c:pt idx="13">
                  <c:v>2.3545481002000002</c:v>
                </c:pt>
                <c:pt idx="14">
                  <c:v>1.6287397772000001</c:v>
                </c:pt>
                <c:pt idx="15">
                  <c:v>2.1228325744999998</c:v>
                </c:pt>
                <c:pt idx="16">
                  <c:v>2.3457936816</c:v>
                </c:pt>
                <c:pt idx="17">
                  <c:v>4.5138114694000002</c:v>
                </c:pt>
                <c:pt idx="18">
                  <c:v>1.8931874363000001</c:v>
                </c:pt>
                <c:pt idx="19">
                  <c:v>-4.0930947480000004</c:v>
                </c:pt>
                <c:pt idx="20">
                  <c:v>-1.039134134</c:v>
                </c:pt>
                <c:pt idx="21">
                  <c:v>0.69848980059999999</c:v>
                </c:pt>
                <c:pt idx="22">
                  <c:v>0.3487726968</c:v>
                </c:pt>
                <c:pt idx="23">
                  <c:v>0.72751925750000002</c:v>
                </c:pt>
                <c:pt idx="24">
                  <c:v>0.76020089759999998</c:v>
                </c:pt>
                <c:pt idx="25">
                  <c:v>1.6939926694</c:v>
                </c:pt>
                <c:pt idx="26">
                  <c:v>0.80080117230000003</c:v>
                </c:pt>
                <c:pt idx="27">
                  <c:v>0.67503218909999996</c:v>
                </c:pt>
                <c:pt idx="28">
                  <c:v>2.1044887478000001</c:v>
                </c:pt>
                <c:pt idx="29">
                  <c:v>2.0568616570999998</c:v>
                </c:pt>
                <c:pt idx="30">
                  <c:v>3.5676351046999999</c:v>
                </c:pt>
                <c:pt idx="31">
                  <c:v>3.4958782837000002</c:v>
                </c:pt>
                <c:pt idx="32">
                  <c:v>4.3886868796999998</c:v>
                </c:pt>
                <c:pt idx="33">
                  <c:v>1.0749390214000001</c:v>
                </c:pt>
                <c:pt idx="34">
                  <c:v>1.9399026187999999</c:v>
                </c:pt>
                <c:pt idx="35">
                  <c:v>2.2661249509000001</c:v>
                </c:pt>
                <c:pt idx="36">
                  <c:v>2.2475679450000001</c:v>
                </c:pt>
                <c:pt idx="37">
                  <c:v>1.4705522232999999</c:v>
                </c:pt>
                <c:pt idx="38">
                  <c:v>2.9869528345999998</c:v>
                </c:pt>
                <c:pt idx="39">
                  <c:v>3.8225976508000001</c:v>
                </c:pt>
                <c:pt idx="40">
                  <c:v>3.2314834416</c:v>
                </c:pt>
                <c:pt idx="41">
                  <c:v>3.0604878496999999</c:v>
                </c:pt>
                <c:pt idx="42">
                  <c:v>3.3385732462000002</c:v>
                </c:pt>
                <c:pt idx="43">
                  <c:v>2.2100890824000001</c:v>
                </c:pt>
                <c:pt idx="44">
                  <c:v>3.9427896991</c:v>
                </c:pt>
                <c:pt idx="45">
                  <c:v>1.9607670787</c:v>
                </c:pt>
                <c:pt idx="46">
                  <c:v>-0.207692711</c:v>
                </c:pt>
                <c:pt idx="47">
                  <c:v>3.1494290995999998</c:v>
                </c:pt>
                <c:pt idx="48">
                  <c:v>3.4006410596999999</c:v>
                </c:pt>
                <c:pt idx="49">
                  <c:v>3.7827175592</c:v>
                </c:pt>
                <c:pt idx="50">
                  <c:v>3.9965992207999999</c:v>
                </c:pt>
                <c:pt idx="51">
                  <c:v>4.6812069431000003</c:v>
                </c:pt>
                <c:pt idx="52">
                  <c:v>4.1828907008999998</c:v>
                </c:pt>
                <c:pt idx="53">
                  <c:v>5.2454026957000002</c:v>
                </c:pt>
                <c:pt idx="54">
                  <c:v>5.0383903958999996</c:v>
                </c:pt>
                <c:pt idx="55">
                  <c:v>4.2237547052000002</c:v>
                </c:pt>
                <c:pt idx="56">
                  <c:v>3.5894615058000001</c:v>
                </c:pt>
                <c:pt idx="57">
                  <c:v>4.8745567154999998</c:v>
                </c:pt>
                <c:pt idx="58">
                  <c:v>5.4518253021999996</c:v>
                </c:pt>
                <c:pt idx="59">
                  <c:v>3.7645847412000002</c:v>
                </c:pt>
                <c:pt idx="60">
                  <c:v>3.2704044136000001</c:v>
                </c:pt>
                <c:pt idx="61">
                  <c:v>3.9998129924999999</c:v>
                </c:pt>
                <c:pt idx="62">
                  <c:v>3.6988765075000001</c:v>
                </c:pt>
                <c:pt idx="63">
                  <c:v>4.2056866275999996</c:v>
                </c:pt>
                <c:pt idx="64">
                  <c:v>4.6842643819000003</c:v>
                </c:pt>
                <c:pt idx="65">
                  <c:v>5.0911844164</c:v>
                </c:pt>
                <c:pt idx="66">
                  <c:v>4.0378452205000004</c:v>
                </c:pt>
                <c:pt idx="67">
                  <c:v>4.0784308939000002</c:v>
                </c:pt>
                <c:pt idx="68">
                  <c:v>3.017218744</c:v>
                </c:pt>
                <c:pt idx="69">
                  <c:v>3.7523540842999998</c:v>
                </c:pt>
                <c:pt idx="70">
                  <c:v>5.7458823006999999</c:v>
                </c:pt>
                <c:pt idx="71">
                  <c:v>3.1540018316</c:v>
                </c:pt>
                <c:pt idx="72">
                  <c:v>3.5702330364999999</c:v>
                </c:pt>
                <c:pt idx="73">
                  <c:v>4.2202602096000001</c:v>
                </c:pt>
                <c:pt idx="74">
                  <c:v>4.3508235781</c:v>
                </c:pt>
                <c:pt idx="75">
                  <c:v>5.1755591410999999</c:v>
                </c:pt>
                <c:pt idx="76">
                  <c:v>5.7586780272000002</c:v>
                </c:pt>
                <c:pt idx="77">
                  <c:v>5.0762666272999999</c:v>
                </c:pt>
                <c:pt idx="78">
                  <c:v>4.4843413190000003</c:v>
                </c:pt>
                <c:pt idx="79">
                  <c:v>4.9245226915</c:v>
                </c:pt>
                <c:pt idx="80">
                  <c:v>4.6177449297999997</c:v>
                </c:pt>
                <c:pt idx="81">
                  <c:v>3.3876128220999999</c:v>
                </c:pt>
                <c:pt idx="82">
                  <c:v>2.0034934829000002</c:v>
                </c:pt>
                <c:pt idx="83">
                  <c:v>2.0352220488000001</c:v>
                </c:pt>
                <c:pt idx="84">
                  <c:v>4.1805004813000002</c:v>
                </c:pt>
                <c:pt idx="85">
                  <c:v>3.7346735083999998</c:v>
                </c:pt>
                <c:pt idx="86">
                  <c:v>-6.6334203030000003</c:v>
                </c:pt>
                <c:pt idx="87">
                  <c:v>-24.194383429999998</c:v>
                </c:pt>
                <c:pt idx="88">
                  <c:v>-25.989219940000002</c:v>
                </c:pt>
                <c:pt idx="89">
                  <c:v>-13.37748354</c:v>
                </c:pt>
                <c:pt idx="90">
                  <c:v>-8.5411094869999999</c:v>
                </c:pt>
                <c:pt idx="91">
                  <c:v>-6.4202014519999997</c:v>
                </c:pt>
                <c:pt idx="92">
                  <c:v>-7.6949505909999996</c:v>
                </c:pt>
                <c:pt idx="93">
                  <c:v>-10.474387030000001</c:v>
                </c:pt>
                <c:pt idx="94">
                  <c:v>-9.8330204470000009</c:v>
                </c:pt>
                <c:pt idx="95">
                  <c:v>-7.3851647280000003</c:v>
                </c:pt>
                <c:pt idx="96">
                  <c:v>-5.0927599560000001</c:v>
                </c:pt>
                <c:pt idx="97">
                  <c:v>-3.24114397</c:v>
                </c:pt>
                <c:pt idx="98">
                  <c:v>1.0297831530999999</c:v>
                </c:pt>
                <c:pt idx="99">
                  <c:v>4.9753134812999997</c:v>
                </c:pt>
                <c:pt idx="100">
                  <c:v>6.7015994189999999</c:v>
                </c:pt>
                <c:pt idx="101">
                  <c:v>6.9539934024000001</c:v>
                </c:pt>
                <c:pt idx="102">
                  <c:v>7.9507217917000004</c:v>
                </c:pt>
                <c:pt idx="103">
                  <c:v>5.5595365115000002</c:v>
                </c:pt>
                <c:pt idx="104">
                  <c:v>3.1289822909999998</c:v>
                </c:pt>
                <c:pt idx="105">
                  <c:v>3.7551625264999999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4-4FD0-85EC-F46B94B1E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13888"/>
        <c:axId val="232240256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5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21916010498687"/>
          <c:y val="5.0078882305306244E-2"/>
          <c:w val="0.78836253280839896"/>
          <c:h val="0.84321166676018822"/>
        </c:manualLayout>
      </c:layout>
      <c:areaChart>
        <c:grouping val="standard"/>
        <c:varyColors val="0"/>
        <c:ser>
          <c:idx val="4"/>
          <c:order val="0"/>
          <c:tx>
            <c:strRef>
              <c:f>'כרטיסי אשראי'!$M$2</c:f>
              <c:strCache>
                <c:ptCount val="1"/>
                <c:pt idx="0">
                  <c:v>סגרים</c:v>
                </c:pt>
              </c:strCache>
            </c:strRef>
          </c:tx>
          <c:spPr>
            <a:solidFill>
              <a:schemeClr val="bg2">
                <a:lumMod val="75000"/>
                <a:alpha val="50000"/>
              </a:schemeClr>
            </a:solidFill>
          </c:spPr>
          <c:cat>
            <c:numRef>
              <c:f>'כרטיסי אשראי'!$A$3:$A$2500</c:f>
              <c:numCache>
                <c:formatCode>m/d/yyyy</c:formatCode>
                <c:ptCount val="2498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אשראי'!$M$3:$M$2500</c:f>
              <c:numCache>
                <c:formatCode>General</c:formatCode>
                <c:ptCount val="2498"/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5-44B0-A837-5D329227AFF4}"/>
            </c:ext>
          </c:extLst>
        </c:ser>
        <c:ser>
          <c:idx val="2"/>
          <c:order val="3"/>
          <c:tx>
            <c:strRef>
              <c:f>'כרטיסי אשראי'!$P$2</c:f>
              <c:strCache>
                <c:ptCount val="1"/>
                <c:pt idx="0">
                  <c:v>מבצע שומר חומות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'כרטיסי אשראי'!$A$3:$A$2500</c:f>
              <c:numCache>
                <c:formatCode>m/d/yyyy</c:formatCode>
                <c:ptCount val="2498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אשראי'!$P$2:$P$2500</c:f>
              <c:numCache>
                <c:formatCode>General</c:formatCode>
                <c:ptCount val="2499"/>
                <c:pt idx="0">
                  <c:v>0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5-44B0-A837-5D329227A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207528"/>
        <c:axId val="617208184"/>
      </c:areaChart>
      <c:lineChart>
        <c:grouping val="standard"/>
        <c:varyColors val="0"/>
        <c:ser>
          <c:idx val="1"/>
          <c:order val="2"/>
          <c:tx>
            <c:strRef>
              <c:f>'כרטיסי אשראי'!$L$2</c:f>
              <c:strCache>
                <c:ptCount val="1"/>
                <c:pt idx="0">
                  <c:v>סה"כ</c:v>
                </c:pt>
              </c:strCache>
            </c:strRef>
          </c:tx>
          <c:spPr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'כרטיסי אשראי'!$A$3:$A$2141</c:f>
              <c:numCache>
                <c:formatCode>m/d/yyyy</c:formatCode>
                <c:ptCount val="2139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</c:numCache>
            </c:numRef>
          </c:cat>
          <c:val>
            <c:numRef>
              <c:f>'כרטיסי אשראי'!$L$3:$L$2500</c:f>
              <c:numCache>
                <c:formatCode>General</c:formatCode>
                <c:ptCount val="2498"/>
                <c:pt idx="0">
                  <c:v>0.70898408367888999</c:v>
                </c:pt>
                <c:pt idx="1">
                  <c:v>0.73354211340192599</c:v>
                </c:pt>
                <c:pt idx="2">
                  <c:v>0.74097743734460098</c:v>
                </c:pt>
                <c:pt idx="3">
                  <c:v>0.74799727144947703</c:v>
                </c:pt>
                <c:pt idx="4">
                  <c:v>0.76186455710312295</c:v>
                </c:pt>
                <c:pt idx="5">
                  <c:v>0.75480742282989899</c:v>
                </c:pt>
                <c:pt idx="6">
                  <c:v>0.76256166641949197</c:v>
                </c:pt>
                <c:pt idx="7">
                  <c:v>0.76462057528977301</c:v>
                </c:pt>
                <c:pt idx="8">
                  <c:v>0.73877525194800697</c:v>
                </c:pt>
                <c:pt idx="9">
                  <c:v>0.746310652145596</c:v>
                </c:pt>
                <c:pt idx="10">
                  <c:v>0.724733219000258</c:v>
                </c:pt>
                <c:pt idx="11">
                  <c:v>0.72363663007995704</c:v>
                </c:pt>
                <c:pt idx="12">
                  <c:v>0.74121917219772704</c:v>
                </c:pt>
                <c:pt idx="13">
                  <c:v>0.728597979155025</c:v>
                </c:pt>
                <c:pt idx="14">
                  <c:v>0.72720169779666299</c:v>
                </c:pt>
                <c:pt idx="15">
                  <c:v>0.74986551945365199</c:v>
                </c:pt>
                <c:pt idx="16">
                  <c:v>0.74846875781117295</c:v>
                </c:pt>
                <c:pt idx="17">
                  <c:v>0.76074283089978401</c:v>
                </c:pt>
                <c:pt idx="18">
                  <c:v>0.76077209488841402</c:v>
                </c:pt>
                <c:pt idx="19">
                  <c:v>0.73754390568063499</c:v>
                </c:pt>
                <c:pt idx="20">
                  <c:v>0.74432204773993005</c:v>
                </c:pt>
                <c:pt idx="21">
                  <c:v>0.809497127400431</c:v>
                </c:pt>
                <c:pt idx="22">
                  <c:v>0.816342248860081</c:v>
                </c:pt>
                <c:pt idx="23">
                  <c:v>0.79970723105855701</c:v>
                </c:pt>
                <c:pt idx="24">
                  <c:v>0.80174802617647201</c:v>
                </c:pt>
                <c:pt idx="25">
                  <c:v>0.77790820297119501</c:v>
                </c:pt>
                <c:pt idx="26">
                  <c:v>0.76766964931972104</c:v>
                </c:pt>
                <c:pt idx="27">
                  <c:v>0.76679001328707097</c:v>
                </c:pt>
                <c:pt idx="28">
                  <c:v>0.70227808510901402</c:v>
                </c:pt>
                <c:pt idx="29">
                  <c:v>0.69380377103350399</c:v>
                </c:pt>
                <c:pt idx="30">
                  <c:v>0.712842357120963</c:v>
                </c:pt>
                <c:pt idx="31">
                  <c:v>0.71647143416911896</c:v>
                </c:pt>
                <c:pt idx="32">
                  <c:v>0.72618230456647503</c:v>
                </c:pt>
                <c:pt idx="33">
                  <c:v>0.74365811504785595</c:v>
                </c:pt>
                <c:pt idx="34">
                  <c:v>0.73589363471663405</c:v>
                </c:pt>
                <c:pt idx="35">
                  <c:v>0.73886148329986401</c:v>
                </c:pt>
                <c:pt idx="36">
                  <c:v>0.74465640913632203</c:v>
                </c:pt>
                <c:pt idx="37">
                  <c:v>0.763838066038251</c:v>
                </c:pt>
                <c:pt idx="38">
                  <c:v>0.756572401407694</c:v>
                </c:pt>
                <c:pt idx="39">
                  <c:v>0.75874415025308295</c:v>
                </c:pt>
                <c:pt idx="40">
                  <c:v>0.75531685014405703</c:v>
                </c:pt>
                <c:pt idx="41">
                  <c:v>0.76407246809142704</c:v>
                </c:pt>
                <c:pt idx="42">
                  <c:v>0.76147350245395795</c:v>
                </c:pt>
                <c:pt idx="43">
                  <c:v>0.73590235143559202</c:v>
                </c:pt>
                <c:pt idx="44">
                  <c:v>0.72908919155769802</c:v>
                </c:pt>
                <c:pt idx="45">
                  <c:v>0.73824772173187903</c:v>
                </c:pt>
                <c:pt idx="46">
                  <c:v>0.74666172790212704</c:v>
                </c:pt>
                <c:pt idx="47">
                  <c:v>0.74133353144077996</c:v>
                </c:pt>
                <c:pt idx="48">
                  <c:v>0.744715891446182</c:v>
                </c:pt>
                <c:pt idx="49">
                  <c:v>0.752111989069016</c:v>
                </c:pt>
                <c:pt idx="50">
                  <c:v>0.79336386540581605</c:v>
                </c:pt>
                <c:pt idx="51">
                  <c:v>0.76837175111290901</c:v>
                </c:pt>
                <c:pt idx="52">
                  <c:v>0.76184270382923103</c:v>
                </c:pt>
                <c:pt idx="53">
                  <c:v>0.72936485074803803</c:v>
                </c:pt>
                <c:pt idx="54">
                  <c:v>0.73945195703173505</c:v>
                </c:pt>
                <c:pt idx="55">
                  <c:v>0.73023201674231697</c:v>
                </c:pt>
                <c:pt idx="56">
                  <c:v>0.73012260854460198</c:v>
                </c:pt>
                <c:pt idx="57">
                  <c:v>0.70091862043769104</c:v>
                </c:pt>
                <c:pt idx="58">
                  <c:v>0.71219690229926702</c:v>
                </c:pt>
                <c:pt idx="59">
                  <c:v>0.71332690667814802</c:v>
                </c:pt>
                <c:pt idx="60">
                  <c:v>0.74240798474467395</c:v>
                </c:pt>
                <c:pt idx="61">
                  <c:v>0.73616576802966005</c:v>
                </c:pt>
                <c:pt idx="62">
                  <c:v>0.73472682519933497</c:v>
                </c:pt>
                <c:pt idx="63">
                  <c:v>0.71502222838870799</c:v>
                </c:pt>
                <c:pt idx="64">
                  <c:v>0.72371604928758804</c:v>
                </c:pt>
                <c:pt idx="65">
                  <c:v>0.72528581321514696</c:v>
                </c:pt>
                <c:pt idx="66">
                  <c:v>0.73744237268077895</c:v>
                </c:pt>
                <c:pt idx="67">
                  <c:v>0.73747942272162503</c:v>
                </c:pt>
                <c:pt idx="68">
                  <c:v>0.73195864833875601</c:v>
                </c:pt>
                <c:pt idx="69">
                  <c:v>0.72411024877978802</c:v>
                </c:pt>
                <c:pt idx="70">
                  <c:v>0.753374360243523</c:v>
                </c:pt>
                <c:pt idx="71">
                  <c:v>0.738542926469415</c:v>
                </c:pt>
                <c:pt idx="72">
                  <c:v>0.71550090059651705</c:v>
                </c:pt>
                <c:pt idx="73">
                  <c:v>0.71424933670024604</c:v>
                </c:pt>
                <c:pt idx="74">
                  <c:v>0.72184639051462396</c:v>
                </c:pt>
                <c:pt idx="75">
                  <c:v>0.73306303851097598</c:v>
                </c:pt>
                <c:pt idx="76">
                  <c:v>0.73544419819336904</c:v>
                </c:pt>
                <c:pt idx="77">
                  <c:v>0.73261584143810499</c:v>
                </c:pt>
                <c:pt idx="78">
                  <c:v>0.74383831698881497</c:v>
                </c:pt>
                <c:pt idx="79">
                  <c:v>0.76607685385980195</c:v>
                </c:pt>
                <c:pt idx="80">
                  <c:v>0.74902018352803501</c:v>
                </c:pt>
                <c:pt idx="81">
                  <c:v>0.72036193746094501</c:v>
                </c:pt>
                <c:pt idx="82">
                  <c:v>0.735444239710351</c:v>
                </c:pt>
                <c:pt idx="83">
                  <c:v>0.82014346133015403</c:v>
                </c:pt>
                <c:pt idx="84">
                  <c:v>0.80440171047947995</c:v>
                </c:pt>
                <c:pt idx="85">
                  <c:v>0.81680787230414997</c:v>
                </c:pt>
                <c:pt idx="86">
                  <c:v>0.83101446092963704</c:v>
                </c:pt>
                <c:pt idx="87">
                  <c:v>0.83956856466163798</c:v>
                </c:pt>
                <c:pt idx="88">
                  <c:v>0.85618508929487802</c:v>
                </c:pt>
                <c:pt idx="89">
                  <c:v>0.83837872565810001</c:v>
                </c:pt>
                <c:pt idx="90">
                  <c:v>0.76032751484517602</c:v>
                </c:pt>
                <c:pt idx="91">
                  <c:v>0.79202379269502399</c:v>
                </c:pt>
                <c:pt idx="92">
                  <c:v>0.79786631960096599</c:v>
                </c:pt>
                <c:pt idx="93">
                  <c:v>0.78643306118378598</c:v>
                </c:pt>
                <c:pt idx="94">
                  <c:v>0.81820554097952003</c:v>
                </c:pt>
                <c:pt idx="95">
                  <c:v>0.83641097320394298</c:v>
                </c:pt>
                <c:pt idx="96">
                  <c:v>0.84856830447888598</c:v>
                </c:pt>
                <c:pt idx="97">
                  <c:v>0.85996095007814699</c:v>
                </c:pt>
                <c:pt idx="98">
                  <c:v>0.86378773584019097</c:v>
                </c:pt>
                <c:pt idx="99">
                  <c:v>0.86490757331780699</c:v>
                </c:pt>
                <c:pt idx="100">
                  <c:v>0.89077187739513197</c:v>
                </c:pt>
                <c:pt idx="101">
                  <c:v>0.86456217392358203</c:v>
                </c:pt>
                <c:pt idx="102">
                  <c:v>0.85599062070785403</c:v>
                </c:pt>
                <c:pt idx="103">
                  <c:v>0.852921327537426</c:v>
                </c:pt>
                <c:pt idx="104">
                  <c:v>0.83262191268216901</c:v>
                </c:pt>
                <c:pt idx="105">
                  <c:v>0.81280030897761102</c:v>
                </c:pt>
                <c:pt idx="106">
                  <c:v>0.79778852524869504</c:v>
                </c:pt>
                <c:pt idx="107">
                  <c:v>0.77473978764831897</c:v>
                </c:pt>
                <c:pt idx="108">
                  <c:v>0.77318934968583597</c:v>
                </c:pt>
                <c:pt idx="109">
                  <c:v>0.77200310383260995</c:v>
                </c:pt>
                <c:pt idx="110">
                  <c:v>0.77076321993800601</c:v>
                </c:pt>
                <c:pt idx="111">
                  <c:v>0.78470187370178202</c:v>
                </c:pt>
                <c:pt idx="112">
                  <c:v>0.80245938440960096</c:v>
                </c:pt>
                <c:pt idx="113">
                  <c:v>0.79409674149955101</c:v>
                </c:pt>
                <c:pt idx="114">
                  <c:v>0.77051400585845797</c:v>
                </c:pt>
                <c:pt idx="115">
                  <c:v>0.79818597811758396</c:v>
                </c:pt>
                <c:pt idx="116">
                  <c:v>0.80862734462874897</c:v>
                </c:pt>
                <c:pt idx="117">
                  <c:v>0.80499561484512205</c:v>
                </c:pt>
                <c:pt idx="118">
                  <c:v>0.81508729356951404</c:v>
                </c:pt>
                <c:pt idx="119">
                  <c:v>0.78658465710772096</c:v>
                </c:pt>
                <c:pt idx="120">
                  <c:v>0.79856114439214798</c:v>
                </c:pt>
                <c:pt idx="121">
                  <c:v>0.819126166855487</c:v>
                </c:pt>
                <c:pt idx="122">
                  <c:v>0.79737703097321899</c:v>
                </c:pt>
                <c:pt idx="123">
                  <c:v>0.78129491369242299</c:v>
                </c:pt>
                <c:pt idx="124">
                  <c:v>0.77497625869737896</c:v>
                </c:pt>
                <c:pt idx="125">
                  <c:v>0.74598835761426596</c:v>
                </c:pt>
                <c:pt idx="126">
                  <c:v>0.72831509794590199</c:v>
                </c:pt>
                <c:pt idx="127">
                  <c:v>0.70919168212674499</c:v>
                </c:pt>
                <c:pt idx="128">
                  <c:v>0.70582459376804096</c:v>
                </c:pt>
                <c:pt idx="129">
                  <c:v>0.69947657137405705</c:v>
                </c:pt>
                <c:pt idx="130">
                  <c:v>0.684308703693006</c:v>
                </c:pt>
                <c:pt idx="131">
                  <c:v>0.68751706364456</c:v>
                </c:pt>
                <c:pt idx="132">
                  <c:v>0.72300412461227104</c:v>
                </c:pt>
                <c:pt idx="133">
                  <c:v>0.76372295265143897</c:v>
                </c:pt>
                <c:pt idx="134">
                  <c:v>0.76919575070132495</c:v>
                </c:pt>
                <c:pt idx="135">
                  <c:v>0.78529984168724398</c:v>
                </c:pt>
                <c:pt idx="136">
                  <c:v>0.78648949055000905</c:v>
                </c:pt>
                <c:pt idx="137">
                  <c:v>0.81537308098063399</c:v>
                </c:pt>
                <c:pt idx="138">
                  <c:v>0.80457155415924897</c:v>
                </c:pt>
                <c:pt idx="139">
                  <c:v>0.78703919337453898</c:v>
                </c:pt>
                <c:pt idx="140">
                  <c:v>0.75718470933723903</c:v>
                </c:pt>
                <c:pt idx="141">
                  <c:v>0.80849075605370901</c:v>
                </c:pt>
                <c:pt idx="142">
                  <c:v>0.75798513572255499</c:v>
                </c:pt>
                <c:pt idx="143">
                  <c:v>0.69740355024165201</c:v>
                </c:pt>
                <c:pt idx="144">
                  <c:v>0.72213168889863</c:v>
                </c:pt>
                <c:pt idx="145">
                  <c:v>0.76044723821944404</c:v>
                </c:pt>
                <c:pt idx="146">
                  <c:v>0.75937706378219705</c:v>
                </c:pt>
                <c:pt idx="147">
                  <c:v>0.76622099018018597</c:v>
                </c:pt>
                <c:pt idx="148">
                  <c:v>0.73794310103614702</c:v>
                </c:pt>
                <c:pt idx="149">
                  <c:v>0.76992178421423196</c:v>
                </c:pt>
                <c:pt idx="150">
                  <c:v>0.841256422087303</c:v>
                </c:pt>
                <c:pt idx="151">
                  <c:v>0.80046509415258305</c:v>
                </c:pt>
                <c:pt idx="152">
                  <c:v>0.76083585445751101</c:v>
                </c:pt>
                <c:pt idx="153">
                  <c:v>0.75716505438197601</c:v>
                </c:pt>
                <c:pt idx="154">
                  <c:v>0.78754151206715595</c:v>
                </c:pt>
                <c:pt idx="155">
                  <c:v>0.77157236207156199</c:v>
                </c:pt>
                <c:pt idx="156">
                  <c:v>0.77676252678380198</c:v>
                </c:pt>
                <c:pt idx="157">
                  <c:v>0.76181421794355897</c:v>
                </c:pt>
                <c:pt idx="158">
                  <c:v>0.73363340485137096</c:v>
                </c:pt>
                <c:pt idx="159">
                  <c:v>0.74175930119038402</c:v>
                </c:pt>
                <c:pt idx="160">
                  <c:v>0.74066879443234102</c:v>
                </c:pt>
                <c:pt idx="161">
                  <c:v>0.71627651816220705</c:v>
                </c:pt>
                <c:pt idx="162">
                  <c:v>0.72090994000293396</c:v>
                </c:pt>
                <c:pt idx="163">
                  <c:v>0.71953758119115996</c:v>
                </c:pt>
                <c:pt idx="164">
                  <c:v>0.72583641994714998</c:v>
                </c:pt>
                <c:pt idx="165">
                  <c:v>0.76400355511420803</c:v>
                </c:pt>
                <c:pt idx="166">
                  <c:v>0.75849690892821298</c:v>
                </c:pt>
                <c:pt idx="167">
                  <c:v>0.75376482280595203</c:v>
                </c:pt>
                <c:pt idx="168">
                  <c:v>0.75448783425530797</c:v>
                </c:pt>
                <c:pt idx="169">
                  <c:v>0.76076364388377204</c:v>
                </c:pt>
                <c:pt idx="170">
                  <c:v>0.77566089979333597</c:v>
                </c:pt>
                <c:pt idx="171">
                  <c:v>0.74915183676735797</c:v>
                </c:pt>
                <c:pt idx="172">
                  <c:v>0.73253042938334101</c:v>
                </c:pt>
                <c:pt idx="173">
                  <c:v>0.74316518074986804</c:v>
                </c:pt>
                <c:pt idx="174">
                  <c:v>0.80823417554087396</c:v>
                </c:pt>
                <c:pt idx="175">
                  <c:v>0.81205008742344897</c:v>
                </c:pt>
                <c:pt idx="176">
                  <c:v>0.78145322999388001</c:v>
                </c:pt>
                <c:pt idx="177">
                  <c:v>0.78390951576536605</c:v>
                </c:pt>
                <c:pt idx="178">
                  <c:v>0.81119245425125197</c:v>
                </c:pt>
                <c:pt idx="179">
                  <c:v>0.83312558444556495</c:v>
                </c:pt>
                <c:pt idx="180">
                  <c:v>0.82937937727733602</c:v>
                </c:pt>
                <c:pt idx="181">
                  <c:v>0.76845569205951902</c:v>
                </c:pt>
                <c:pt idx="182">
                  <c:v>0.75720967543302398</c:v>
                </c:pt>
                <c:pt idx="183">
                  <c:v>0.78212512599878803</c:v>
                </c:pt>
                <c:pt idx="184">
                  <c:v>0.756581508979841</c:v>
                </c:pt>
                <c:pt idx="185">
                  <c:v>0.77561208236045798</c:v>
                </c:pt>
                <c:pt idx="186">
                  <c:v>0.76410208035370497</c:v>
                </c:pt>
                <c:pt idx="187">
                  <c:v>0.76685510290098402</c:v>
                </c:pt>
                <c:pt idx="188">
                  <c:v>0.78246697203291404</c:v>
                </c:pt>
                <c:pt idx="189">
                  <c:v>0.79328974441458699</c:v>
                </c:pt>
                <c:pt idx="190">
                  <c:v>0.77213045821694104</c:v>
                </c:pt>
                <c:pt idx="191">
                  <c:v>0.77754901832693402</c:v>
                </c:pt>
                <c:pt idx="192">
                  <c:v>0.73643963403867496</c:v>
                </c:pt>
                <c:pt idx="193">
                  <c:v>0.75224249880430505</c:v>
                </c:pt>
                <c:pt idx="194">
                  <c:v>0.76105074037731701</c:v>
                </c:pt>
                <c:pt idx="195">
                  <c:v>0.75074097256906502</c:v>
                </c:pt>
                <c:pt idx="196">
                  <c:v>0.754932190349348</c:v>
                </c:pt>
                <c:pt idx="197">
                  <c:v>0.78148769751050895</c:v>
                </c:pt>
                <c:pt idx="198">
                  <c:v>0.786802888392934</c:v>
                </c:pt>
                <c:pt idx="199">
                  <c:v>0.81513858501664804</c:v>
                </c:pt>
                <c:pt idx="200">
                  <c:v>0.79530260935367103</c:v>
                </c:pt>
                <c:pt idx="201">
                  <c:v>0.80270437355277102</c:v>
                </c:pt>
                <c:pt idx="202">
                  <c:v>0.79791449895268696</c:v>
                </c:pt>
                <c:pt idx="203">
                  <c:v>0.82296907470365299</c:v>
                </c:pt>
                <c:pt idx="204">
                  <c:v>0.81605366710247695</c:v>
                </c:pt>
                <c:pt idx="205">
                  <c:v>0.81681785280224595</c:v>
                </c:pt>
                <c:pt idx="206">
                  <c:v>0.80364775620459095</c:v>
                </c:pt>
                <c:pt idx="207">
                  <c:v>0.79925737693245202</c:v>
                </c:pt>
                <c:pt idx="208">
                  <c:v>0.769558556603956</c:v>
                </c:pt>
                <c:pt idx="209">
                  <c:v>0.77337576419299303</c:v>
                </c:pt>
                <c:pt idx="210">
                  <c:v>0.73656928464584004</c:v>
                </c:pt>
                <c:pt idx="211">
                  <c:v>0.74618765159941303</c:v>
                </c:pt>
                <c:pt idx="212">
                  <c:v>0.74505577136287404</c:v>
                </c:pt>
                <c:pt idx="213">
                  <c:v>0.75334864485810904</c:v>
                </c:pt>
                <c:pt idx="214">
                  <c:v>0.74769210635052896</c:v>
                </c:pt>
                <c:pt idx="215">
                  <c:v>0.76418849692519597</c:v>
                </c:pt>
                <c:pt idx="216">
                  <c:v>0.75526270197491896</c:v>
                </c:pt>
                <c:pt idx="217">
                  <c:v>0.75744582169776298</c:v>
                </c:pt>
                <c:pt idx="218">
                  <c:v>0.73682542650567295</c:v>
                </c:pt>
                <c:pt idx="219">
                  <c:v>0.73875961266779999</c:v>
                </c:pt>
                <c:pt idx="220">
                  <c:v>0.73725396578950098</c:v>
                </c:pt>
                <c:pt idx="221">
                  <c:v>0.79120730772213699</c:v>
                </c:pt>
                <c:pt idx="222">
                  <c:v>0.78474594724768798</c:v>
                </c:pt>
                <c:pt idx="223">
                  <c:v>0.794070714149541</c:v>
                </c:pt>
                <c:pt idx="224">
                  <c:v>0.78972383058518003</c:v>
                </c:pt>
                <c:pt idx="225">
                  <c:v>0.79026167101438205</c:v>
                </c:pt>
                <c:pt idx="226">
                  <c:v>0.802580426739255</c:v>
                </c:pt>
                <c:pt idx="227">
                  <c:v>0.79392512621115896</c:v>
                </c:pt>
                <c:pt idx="228">
                  <c:v>0.75247911594958405</c:v>
                </c:pt>
                <c:pt idx="229">
                  <c:v>0.76824769829659501</c:v>
                </c:pt>
                <c:pt idx="230">
                  <c:v>0.76608895465326599</c:v>
                </c:pt>
                <c:pt idx="231">
                  <c:v>0.77346749495169098</c:v>
                </c:pt>
                <c:pt idx="232">
                  <c:v>0.81144566389083905</c:v>
                </c:pt>
                <c:pt idx="233">
                  <c:v>0.78298670848651397</c:v>
                </c:pt>
                <c:pt idx="234">
                  <c:v>0.73965844341634601</c:v>
                </c:pt>
                <c:pt idx="235">
                  <c:v>0.73837222657336199</c:v>
                </c:pt>
                <c:pt idx="236">
                  <c:v>0.72179191526575104</c:v>
                </c:pt>
                <c:pt idx="237">
                  <c:v>0.76413618965915298</c:v>
                </c:pt>
                <c:pt idx="238">
                  <c:v>0.77362206153548696</c:v>
                </c:pt>
                <c:pt idx="239">
                  <c:v>0.74044505228497404</c:v>
                </c:pt>
                <c:pt idx="240">
                  <c:v>0.75974933442907899</c:v>
                </c:pt>
                <c:pt idx="241">
                  <c:v>0.82394153339100595</c:v>
                </c:pt>
                <c:pt idx="242">
                  <c:v>0.825487337358913</c:v>
                </c:pt>
                <c:pt idx="243">
                  <c:v>0.82769517833477602</c:v>
                </c:pt>
                <c:pt idx="244">
                  <c:v>0.77867958122010394</c:v>
                </c:pt>
                <c:pt idx="245">
                  <c:v>0.76883087711291298</c:v>
                </c:pt>
                <c:pt idx="246">
                  <c:v>0.77338435927059601</c:v>
                </c:pt>
                <c:pt idx="247">
                  <c:v>0.77749436626492097</c:v>
                </c:pt>
                <c:pt idx="248">
                  <c:v>0.75067869601551496</c:v>
                </c:pt>
                <c:pt idx="249">
                  <c:v>0.75592571119104501</c:v>
                </c:pt>
                <c:pt idx="250">
                  <c:v>0.77052082765726004</c:v>
                </c:pt>
                <c:pt idx="251">
                  <c:v>0.77885559704324303</c:v>
                </c:pt>
                <c:pt idx="252">
                  <c:v>0.78443560470636498</c:v>
                </c:pt>
                <c:pt idx="253">
                  <c:v>0.797819919610671</c:v>
                </c:pt>
                <c:pt idx="254">
                  <c:v>0.77464485523583304</c:v>
                </c:pt>
                <c:pt idx="255">
                  <c:v>0.76958227056656003</c:v>
                </c:pt>
                <c:pt idx="256">
                  <c:v>0.77266242352094805</c:v>
                </c:pt>
                <c:pt idx="257">
                  <c:v>0.77200668442083598</c:v>
                </c:pt>
                <c:pt idx="258">
                  <c:v>0.77442581286713597</c:v>
                </c:pt>
                <c:pt idx="259">
                  <c:v>0.77082543930001601</c:v>
                </c:pt>
                <c:pt idx="260">
                  <c:v>0.75916880221494898</c:v>
                </c:pt>
                <c:pt idx="261">
                  <c:v>0.77930964930437796</c:v>
                </c:pt>
                <c:pt idx="262">
                  <c:v>0.81026041045134301</c:v>
                </c:pt>
                <c:pt idx="263">
                  <c:v>0.77760448749081001</c:v>
                </c:pt>
                <c:pt idx="264">
                  <c:v>0.75903700912591299</c:v>
                </c:pt>
                <c:pt idx="265">
                  <c:v>0.76298437317962198</c:v>
                </c:pt>
                <c:pt idx="266">
                  <c:v>0.77942925116561201</c:v>
                </c:pt>
                <c:pt idx="267">
                  <c:v>0.74204868371209998</c:v>
                </c:pt>
                <c:pt idx="268">
                  <c:v>0.73521101858794202</c:v>
                </c:pt>
                <c:pt idx="269">
                  <c:v>0.75127505343064205</c:v>
                </c:pt>
                <c:pt idx="270">
                  <c:v>0.76447752155515103</c:v>
                </c:pt>
                <c:pt idx="271">
                  <c:v>0.76316223407064698</c:v>
                </c:pt>
                <c:pt idx="272">
                  <c:v>0.736197541013908</c:v>
                </c:pt>
                <c:pt idx="273">
                  <c:v>0.74300303096398601</c:v>
                </c:pt>
                <c:pt idx="274">
                  <c:v>0.79880382912260794</c:v>
                </c:pt>
                <c:pt idx="275">
                  <c:v>0.81107162512919195</c:v>
                </c:pt>
                <c:pt idx="276">
                  <c:v>0.77762721286987802</c:v>
                </c:pt>
                <c:pt idx="277">
                  <c:v>0.79300904654117299</c:v>
                </c:pt>
                <c:pt idx="278">
                  <c:v>0.83409301166546901</c:v>
                </c:pt>
                <c:pt idx="279">
                  <c:v>0.88284270556743605</c:v>
                </c:pt>
                <c:pt idx="280">
                  <c:v>0.84112890919988803</c:v>
                </c:pt>
                <c:pt idx="281">
                  <c:v>0.80654472912077402</c:v>
                </c:pt>
                <c:pt idx="282">
                  <c:v>0.79265258406718098</c:v>
                </c:pt>
                <c:pt idx="283">
                  <c:v>0.80374005910448798</c:v>
                </c:pt>
                <c:pt idx="284">
                  <c:v>0.837085045351177</c:v>
                </c:pt>
                <c:pt idx="285">
                  <c:v>0.80444761093261696</c:v>
                </c:pt>
                <c:pt idx="286">
                  <c:v>0.78540245818218202</c:v>
                </c:pt>
                <c:pt idx="287">
                  <c:v>0.79102791366270098</c:v>
                </c:pt>
                <c:pt idx="288">
                  <c:v>0.82206139608493001</c:v>
                </c:pt>
                <c:pt idx="289">
                  <c:v>0.83541630008772405</c:v>
                </c:pt>
                <c:pt idx="290">
                  <c:v>0.82855480763681599</c:v>
                </c:pt>
                <c:pt idx="291">
                  <c:v>0.77350679183064996</c:v>
                </c:pt>
                <c:pt idx="292">
                  <c:v>0.76145169192302897</c:v>
                </c:pt>
                <c:pt idx="293">
                  <c:v>0.77385895335144195</c:v>
                </c:pt>
                <c:pt idx="294">
                  <c:v>0.82539252624682502</c:v>
                </c:pt>
                <c:pt idx="295">
                  <c:v>0.85022605730529999</c:v>
                </c:pt>
                <c:pt idx="296">
                  <c:v>0.82177337906561898</c:v>
                </c:pt>
                <c:pt idx="297">
                  <c:v>0.83458380300564505</c:v>
                </c:pt>
                <c:pt idx="298">
                  <c:v>0.84367880838240406</c:v>
                </c:pt>
                <c:pt idx="299">
                  <c:v>0.84613050354132602</c:v>
                </c:pt>
                <c:pt idx="300">
                  <c:v>0.82028663652185796</c:v>
                </c:pt>
                <c:pt idx="301">
                  <c:v>0.79091391079173401</c:v>
                </c:pt>
                <c:pt idx="302">
                  <c:v>0.749429996692492</c:v>
                </c:pt>
                <c:pt idx="303">
                  <c:v>0.77406478992807204</c:v>
                </c:pt>
                <c:pt idx="304">
                  <c:v>0.76081398762903296</c:v>
                </c:pt>
                <c:pt idx="305">
                  <c:v>0.78404685746496205</c:v>
                </c:pt>
                <c:pt idx="306">
                  <c:v>0.794200569019897</c:v>
                </c:pt>
                <c:pt idx="307">
                  <c:v>0.80261532708594097</c:v>
                </c:pt>
                <c:pt idx="308">
                  <c:v>0.78555271089307799</c:v>
                </c:pt>
                <c:pt idx="309">
                  <c:v>0.792861489053582</c:v>
                </c:pt>
                <c:pt idx="310">
                  <c:v>0.78130775374919803</c:v>
                </c:pt>
                <c:pt idx="311">
                  <c:v>0.79393274188909901</c:v>
                </c:pt>
                <c:pt idx="312">
                  <c:v>0.79928510660429897</c:v>
                </c:pt>
                <c:pt idx="313">
                  <c:v>0.78615516463359703</c:v>
                </c:pt>
                <c:pt idx="314">
                  <c:v>0.78213884918097198</c:v>
                </c:pt>
                <c:pt idx="315">
                  <c:v>0.79750418147894397</c:v>
                </c:pt>
                <c:pt idx="316">
                  <c:v>0.791129566397753</c:v>
                </c:pt>
                <c:pt idx="317">
                  <c:v>0.77721784620773104</c:v>
                </c:pt>
                <c:pt idx="318">
                  <c:v>0.77456508084000897</c:v>
                </c:pt>
                <c:pt idx="319">
                  <c:v>0.75337645128640396</c:v>
                </c:pt>
                <c:pt idx="320">
                  <c:v>0.76374423581825601</c:v>
                </c:pt>
                <c:pt idx="321">
                  <c:v>0.75417572632778596</c:v>
                </c:pt>
                <c:pt idx="322">
                  <c:v>0.74574837772992397</c:v>
                </c:pt>
                <c:pt idx="323">
                  <c:v>0.741001301038687</c:v>
                </c:pt>
                <c:pt idx="324">
                  <c:v>0.76759871934048296</c:v>
                </c:pt>
                <c:pt idx="325">
                  <c:v>0.71926722656911901</c:v>
                </c:pt>
                <c:pt idx="326">
                  <c:v>0.692979574070958</c:v>
                </c:pt>
                <c:pt idx="327">
                  <c:v>0.73185384326063896</c:v>
                </c:pt>
                <c:pt idx="328">
                  <c:v>0.77833236487603996</c:v>
                </c:pt>
                <c:pt idx="329">
                  <c:v>0.76143704153279401</c:v>
                </c:pt>
                <c:pt idx="330">
                  <c:v>0.76718143169461195</c:v>
                </c:pt>
                <c:pt idx="331">
                  <c:v>0.76226676239305302</c:v>
                </c:pt>
                <c:pt idx="332">
                  <c:v>0.80697080409891697</c:v>
                </c:pt>
                <c:pt idx="333">
                  <c:v>0.84585168786725495</c:v>
                </c:pt>
                <c:pt idx="334">
                  <c:v>0.80451791709112197</c:v>
                </c:pt>
                <c:pt idx="335">
                  <c:v>0.76595165286730604</c:v>
                </c:pt>
                <c:pt idx="336">
                  <c:v>0.77881579498978504</c:v>
                </c:pt>
                <c:pt idx="337">
                  <c:v>0.78204302315890695</c:v>
                </c:pt>
                <c:pt idx="338">
                  <c:v>0.80127429947524198</c:v>
                </c:pt>
                <c:pt idx="339">
                  <c:v>0.79632774060049105</c:v>
                </c:pt>
                <c:pt idx="340">
                  <c:v>0.79539682061903305</c:v>
                </c:pt>
                <c:pt idx="341">
                  <c:v>0.807548375209723</c:v>
                </c:pt>
                <c:pt idx="342">
                  <c:v>0.80973458147115696</c:v>
                </c:pt>
                <c:pt idx="343">
                  <c:v>0.81437571430807798</c:v>
                </c:pt>
                <c:pt idx="344">
                  <c:v>0.82008756045712095</c:v>
                </c:pt>
                <c:pt idx="345">
                  <c:v>0.77902893141716201</c:v>
                </c:pt>
                <c:pt idx="346">
                  <c:v>0.78811160043570605</c:v>
                </c:pt>
                <c:pt idx="347">
                  <c:v>0.78632593975820597</c:v>
                </c:pt>
                <c:pt idx="348">
                  <c:v>0.77925429573111205</c:v>
                </c:pt>
                <c:pt idx="349">
                  <c:v>0.78899511659973198</c:v>
                </c:pt>
                <c:pt idx="350">
                  <c:v>0.78307646957436305</c:v>
                </c:pt>
                <c:pt idx="351">
                  <c:v>0.78870460245102503</c:v>
                </c:pt>
                <c:pt idx="352">
                  <c:v>0.81720580193009196</c:v>
                </c:pt>
                <c:pt idx="353">
                  <c:v>0.79511266004380499</c:v>
                </c:pt>
                <c:pt idx="354">
                  <c:v>0.79289539987004598</c:v>
                </c:pt>
                <c:pt idx="355">
                  <c:v>0.78799987265738802</c:v>
                </c:pt>
                <c:pt idx="356">
                  <c:v>0.80448777570876095</c:v>
                </c:pt>
                <c:pt idx="357">
                  <c:v>0.86300093521939902</c:v>
                </c:pt>
                <c:pt idx="358">
                  <c:v>0.814213683538904</c:v>
                </c:pt>
                <c:pt idx="359">
                  <c:v>0.81380826266942197</c:v>
                </c:pt>
                <c:pt idx="360">
                  <c:v>0.83448501946669196</c:v>
                </c:pt>
                <c:pt idx="361">
                  <c:v>0.83698057548379201</c:v>
                </c:pt>
                <c:pt idx="362">
                  <c:v>0.84897810346427205</c:v>
                </c:pt>
                <c:pt idx="363">
                  <c:v>0.81745203879211004</c:v>
                </c:pt>
                <c:pt idx="364">
                  <c:v>0.75701041296667204</c:v>
                </c:pt>
                <c:pt idx="365">
                  <c:v>0.80144994964595395</c:v>
                </c:pt>
                <c:pt idx="366">
                  <c:v>0.79980951539940504</c:v>
                </c:pt>
                <c:pt idx="367">
                  <c:v>0.81207631985254503</c:v>
                </c:pt>
                <c:pt idx="368">
                  <c:v>0.80434909510899399</c:v>
                </c:pt>
                <c:pt idx="369">
                  <c:v>0.80773381042445602</c:v>
                </c:pt>
                <c:pt idx="370">
                  <c:v>0.81798948725001197</c:v>
                </c:pt>
                <c:pt idx="371">
                  <c:v>0.818400275816347</c:v>
                </c:pt>
                <c:pt idx="372">
                  <c:v>0.813975292021764</c:v>
                </c:pt>
                <c:pt idx="373">
                  <c:v>0.82915064511882497</c:v>
                </c:pt>
                <c:pt idx="374">
                  <c:v>0.82002930478254699</c:v>
                </c:pt>
                <c:pt idx="375">
                  <c:v>0.819885886526311</c:v>
                </c:pt>
                <c:pt idx="376">
                  <c:v>0.80501369779253995</c:v>
                </c:pt>
                <c:pt idx="377">
                  <c:v>0.81099879206870695</c:v>
                </c:pt>
                <c:pt idx="378">
                  <c:v>0.82876272958354602</c:v>
                </c:pt>
                <c:pt idx="379">
                  <c:v>0.82298414709878598</c:v>
                </c:pt>
                <c:pt idx="380">
                  <c:v>0.80394604323202401</c:v>
                </c:pt>
                <c:pt idx="381">
                  <c:v>0.80202785940938803</c:v>
                </c:pt>
                <c:pt idx="382">
                  <c:v>0.82149797884292797</c:v>
                </c:pt>
                <c:pt idx="383">
                  <c:v>0.822423912622811</c:v>
                </c:pt>
                <c:pt idx="384">
                  <c:v>0.81997334833872104</c:v>
                </c:pt>
                <c:pt idx="385">
                  <c:v>0.82351668738365502</c:v>
                </c:pt>
                <c:pt idx="386">
                  <c:v>0.87110241045947201</c:v>
                </c:pt>
                <c:pt idx="387">
                  <c:v>0.83528221380662204</c:v>
                </c:pt>
                <c:pt idx="388">
                  <c:v>0.77254081919717299</c:v>
                </c:pt>
                <c:pt idx="389">
                  <c:v>0.76566798714100603</c:v>
                </c:pt>
                <c:pt idx="390">
                  <c:v>0.807140689340062</c:v>
                </c:pt>
                <c:pt idx="391">
                  <c:v>0.81832687561340101</c:v>
                </c:pt>
                <c:pt idx="392">
                  <c:v>0.79964327934114299</c:v>
                </c:pt>
                <c:pt idx="393">
                  <c:v>0.76052820819314004</c:v>
                </c:pt>
                <c:pt idx="394">
                  <c:v>0.79748771735250201</c:v>
                </c:pt>
                <c:pt idx="395">
                  <c:v>0.87200165157138498</c:v>
                </c:pt>
                <c:pt idx="396">
                  <c:v>0.86739532764633298</c:v>
                </c:pt>
                <c:pt idx="397">
                  <c:v>0.83594639783198998</c:v>
                </c:pt>
                <c:pt idx="398">
                  <c:v>0.82219580003013604</c:v>
                </c:pt>
                <c:pt idx="399">
                  <c:v>0.841198474470918</c:v>
                </c:pt>
                <c:pt idx="400">
                  <c:v>0.82370900945208403</c:v>
                </c:pt>
                <c:pt idx="401">
                  <c:v>0.826976417607586</c:v>
                </c:pt>
                <c:pt idx="402">
                  <c:v>0.813249585686455</c:v>
                </c:pt>
                <c:pt idx="403">
                  <c:v>0.82630057669703305</c:v>
                </c:pt>
                <c:pt idx="404">
                  <c:v>0.81913892486833795</c:v>
                </c:pt>
                <c:pt idx="405">
                  <c:v>0.82315097510230595</c:v>
                </c:pt>
                <c:pt idx="406">
                  <c:v>0.81290459939001503</c:v>
                </c:pt>
                <c:pt idx="407">
                  <c:v>0.82212230052553603</c:v>
                </c:pt>
                <c:pt idx="408">
                  <c:v>0.82343072035601605</c:v>
                </c:pt>
                <c:pt idx="409">
                  <c:v>0.82879193087376601</c:v>
                </c:pt>
                <c:pt idx="410">
                  <c:v>0.81622904533318497</c:v>
                </c:pt>
                <c:pt idx="411">
                  <c:v>0.81877545483536496</c:v>
                </c:pt>
                <c:pt idx="412">
                  <c:v>0.82108272874218602</c:v>
                </c:pt>
                <c:pt idx="413">
                  <c:v>0.82397894311299502</c:v>
                </c:pt>
                <c:pt idx="414">
                  <c:v>0.851970792938472</c:v>
                </c:pt>
                <c:pt idx="415">
                  <c:v>0.85015798250324104</c:v>
                </c:pt>
                <c:pt idx="416">
                  <c:v>0.79943618479527201</c:v>
                </c:pt>
                <c:pt idx="417">
                  <c:v>0.77943453909590299</c:v>
                </c:pt>
                <c:pt idx="418">
                  <c:v>0.80885216622217304</c:v>
                </c:pt>
                <c:pt idx="419">
                  <c:v>0.79084629971918696</c:v>
                </c:pt>
                <c:pt idx="420">
                  <c:v>0.79903166762426803</c:v>
                </c:pt>
                <c:pt idx="421">
                  <c:v>0.78398656142216205</c:v>
                </c:pt>
                <c:pt idx="422">
                  <c:v>0.77808117153701595</c:v>
                </c:pt>
                <c:pt idx="423">
                  <c:v>0.83003033755793099</c:v>
                </c:pt>
                <c:pt idx="424">
                  <c:v>0.85175974400853804</c:v>
                </c:pt>
                <c:pt idx="425">
                  <c:v>0.815433188325561</c:v>
                </c:pt>
                <c:pt idx="426">
                  <c:v>0.82186929481294502</c:v>
                </c:pt>
                <c:pt idx="427">
                  <c:v>0.81967270784568702</c:v>
                </c:pt>
                <c:pt idx="428">
                  <c:v>0.79849226848087496</c:v>
                </c:pt>
                <c:pt idx="429">
                  <c:v>0.80339216430278504</c:v>
                </c:pt>
                <c:pt idx="430">
                  <c:v>0.79340090379991102</c:v>
                </c:pt>
                <c:pt idx="431">
                  <c:v>0.77171133507238998</c:v>
                </c:pt>
                <c:pt idx="432">
                  <c:v>0.77210507630274094</c:v>
                </c:pt>
                <c:pt idx="433">
                  <c:v>0.78173109651894701</c:v>
                </c:pt>
                <c:pt idx="434">
                  <c:v>0.76752462481226902</c:v>
                </c:pt>
                <c:pt idx="435">
                  <c:v>0.78971558521602103</c:v>
                </c:pt>
                <c:pt idx="436">
                  <c:v>0.77700622872548397</c:v>
                </c:pt>
                <c:pt idx="437">
                  <c:v>0.77599359286594505</c:v>
                </c:pt>
                <c:pt idx="438">
                  <c:v>0.79594108629215099</c:v>
                </c:pt>
                <c:pt idx="439">
                  <c:v>0.79221694017569499</c:v>
                </c:pt>
                <c:pt idx="440">
                  <c:v>0.79781210409419501</c:v>
                </c:pt>
                <c:pt idx="441">
                  <c:v>0.80123249491140602</c:v>
                </c:pt>
                <c:pt idx="442">
                  <c:v>0.79977560778734003</c:v>
                </c:pt>
                <c:pt idx="443">
                  <c:v>0.81921982908444402</c:v>
                </c:pt>
                <c:pt idx="444">
                  <c:v>0.80966958758289098</c:v>
                </c:pt>
                <c:pt idx="445">
                  <c:v>0.82543469030495398</c:v>
                </c:pt>
                <c:pt idx="446">
                  <c:v>0.89136631491326501</c:v>
                </c:pt>
                <c:pt idx="447">
                  <c:v>0.89156641224348199</c:v>
                </c:pt>
                <c:pt idx="448">
                  <c:v>0.95574510418916603</c:v>
                </c:pt>
                <c:pt idx="449">
                  <c:v>0.94368864972315503</c:v>
                </c:pt>
                <c:pt idx="450">
                  <c:v>0.95368710868519802</c:v>
                </c:pt>
                <c:pt idx="451">
                  <c:v>0.99112812182357202</c:v>
                </c:pt>
                <c:pt idx="452">
                  <c:v>1.0042866272931801</c:v>
                </c:pt>
                <c:pt idx="453">
                  <c:v>0.96755028134355703</c:v>
                </c:pt>
                <c:pt idx="454">
                  <c:v>0.97869500171791801</c:v>
                </c:pt>
                <c:pt idx="455">
                  <c:v>0.90709006999667596</c:v>
                </c:pt>
                <c:pt idx="456">
                  <c:v>0.90808290422564797</c:v>
                </c:pt>
                <c:pt idx="457">
                  <c:v>0.90450114283665295</c:v>
                </c:pt>
                <c:pt idx="458">
                  <c:v>0.888507073424742</c:v>
                </c:pt>
                <c:pt idx="459">
                  <c:v>0.86044378750844497</c:v>
                </c:pt>
                <c:pt idx="460">
                  <c:v>0.82353542032226601</c:v>
                </c:pt>
                <c:pt idx="461">
                  <c:v>0.82187277377843304</c:v>
                </c:pt>
                <c:pt idx="462">
                  <c:v>0.83449883030637695</c:v>
                </c:pt>
                <c:pt idx="463">
                  <c:v>0.83415315554262104</c:v>
                </c:pt>
                <c:pt idx="464">
                  <c:v>0.82602363343893803</c:v>
                </c:pt>
                <c:pt idx="465">
                  <c:v>0.83060374524904801</c:v>
                </c:pt>
                <c:pt idx="466">
                  <c:v>0.86452521541011595</c:v>
                </c:pt>
                <c:pt idx="467">
                  <c:v>0.89132904155614701</c:v>
                </c:pt>
                <c:pt idx="468">
                  <c:v>0.87423244788046295</c:v>
                </c:pt>
                <c:pt idx="469">
                  <c:v>0.87714304385904296</c:v>
                </c:pt>
                <c:pt idx="470">
                  <c:v>0.89677722211309197</c:v>
                </c:pt>
                <c:pt idx="471">
                  <c:v>0.896587668863009</c:v>
                </c:pt>
                <c:pt idx="472">
                  <c:v>0.87694064848749598</c:v>
                </c:pt>
                <c:pt idx="473">
                  <c:v>0.84235539346246202</c:v>
                </c:pt>
                <c:pt idx="474">
                  <c:v>0.84731068239757801</c:v>
                </c:pt>
                <c:pt idx="475">
                  <c:v>0.86989465088775497</c:v>
                </c:pt>
                <c:pt idx="476">
                  <c:v>0.875798263669886</c:v>
                </c:pt>
                <c:pt idx="477">
                  <c:v>0.89017759210535197</c:v>
                </c:pt>
                <c:pt idx="478">
                  <c:v>0.86063077545639999</c:v>
                </c:pt>
                <c:pt idx="479">
                  <c:v>0.87874068127210803</c:v>
                </c:pt>
                <c:pt idx="480">
                  <c:v>0.86195769947791301</c:v>
                </c:pt>
                <c:pt idx="481">
                  <c:v>0.85056894309890496</c:v>
                </c:pt>
                <c:pt idx="482">
                  <c:v>0.79862491210575703</c:v>
                </c:pt>
                <c:pt idx="483">
                  <c:v>0.78777047436242198</c:v>
                </c:pt>
                <c:pt idx="484">
                  <c:v>0.74835525910990996</c:v>
                </c:pt>
                <c:pt idx="485">
                  <c:v>0.78083351887513697</c:v>
                </c:pt>
                <c:pt idx="486">
                  <c:v>0.77298274541221801</c:v>
                </c:pt>
                <c:pt idx="487">
                  <c:v>0.78086266779797897</c:v>
                </c:pt>
                <c:pt idx="488">
                  <c:v>0.798498582711617</c:v>
                </c:pt>
                <c:pt idx="489">
                  <c:v>0.84491626724285196</c:v>
                </c:pt>
                <c:pt idx="490">
                  <c:v>0.85737325234670503</c:v>
                </c:pt>
                <c:pt idx="491">
                  <c:v>0.87046362616004502</c:v>
                </c:pt>
                <c:pt idx="492">
                  <c:v>0.87524572084791896</c:v>
                </c:pt>
                <c:pt idx="493">
                  <c:v>0.87211991581207704</c:v>
                </c:pt>
                <c:pt idx="494">
                  <c:v>0.88304994654883395</c:v>
                </c:pt>
                <c:pt idx="495">
                  <c:v>0.86348546891022204</c:v>
                </c:pt>
                <c:pt idx="496">
                  <c:v>0.84959055681442297</c:v>
                </c:pt>
                <c:pt idx="497">
                  <c:v>0.85635557625815695</c:v>
                </c:pt>
                <c:pt idx="498">
                  <c:v>0.84437406572305795</c:v>
                </c:pt>
                <c:pt idx="499">
                  <c:v>0.84327545034613405</c:v>
                </c:pt>
                <c:pt idx="500">
                  <c:v>0.85053497555413005</c:v>
                </c:pt>
                <c:pt idx="501">
                  <c:v>0.85448509820610696</c:v>
                </c:pt>
                <c:pt idx="502">
                  <c:v>0.86185614145127998</c:v>
                </c:pt>
                <c:pt idx="503">
                  <c:v>0.86835153024336698</c:v>
                </c:pt>
                <c:pt idx="504">
                  <c:v>0.85598793622126601</c:v>
                </c:pt>
                <c:pt idx="505">
                  <c:v>0.90490627384434497</c:v>
                </c:pt>
                <c:pt idx="506">
                  <c:v>0.87651926696717197</c:v>
                </c:pt>
                <c:pt idx="507">
                  <c:v>0.82472586137981996</c:v>
                </c:pt>
                <c:pt idx="508">
                  <c:v>0.83456759158804505</c:v>
                </c:pt>
                <c:pt idx="509">
                  <c:v>0.82054367506083503</c:v>
                </c:pt>
                <c:pt idx="510">
                  <c:v>0.78065907464599704</c:v>
                </c:pt>
                <c:pt idx="511">
                  <c:v>0.73873583067585402</c:v>
                </c:pt>
                <c:pt idx="512">
                  <c:v>0.68005035608967002</c:v>
                </c:pt>
                <c:pt idx="513">
                  <c:v>0.70271043194229099</c:v>
                </c:pt>
                <c:pt idx="514">
                  <c:v>0.74987938204624105</c:v>
                </c:pt>
                <c:pt idx="515">
                  <c:v>0.72305526672874398</c:v>
                </c:pt>
                <c:pt idx="516">
                  <c:v>0.74380522866158805</c:v>
                </c:pt>
                <c:pt idx="517">
                  <c:v>0.77976514589801404</c:v>
                </c:pt>
                <c:pt idx="518">
                  <c:v>0.80939654630067104</c:v>
                </c:pt>
                <c:pt idx="519">
                  <c:v>0.81918680626439799</c:v>
                </c:pt>
                <c:pt idx="520">
                  <c:v>0.83450118848987798</c:v>
                </c:pt>
                <c:pt idx="521">
                  <c:v>0.83379455352947396</c:v>
                </c:pt>
                <c:pt idx="522">
                  <c:v>0.84901260347921004</c:v>
                </c:pt>
                <c:pt idx="523">
                  <c:v>0.84741272262421197</c:v>
                </c:pt>
                <c:pt idx="524">
                  <c:v>0.84566165655193104</c:v>
                </c:pt>
                <c:pt idx="525">
                  <c:v>0.86164491276164101</c:v>
                </c:pt>
                <c:pt idx="526">
                  <c:v>0.88248915586196297</c:v>
                </c:pt>
                <c:pt idx="527">
                  <c:v>0.838607384010708</c:v>
                </c:pt>
                <c:pt idx="528">
                  <c:v>0.82660289788012398</c:v>
                </c:pt>
                <c:pt idx="529">
                  <c:v>0.82712694274172305</c:v>
                </c:pt>
                <c:pt idx="530">
                  <c:v>0.826604709834589</c:v>
                </c:pt>
                <c:pt idx="531">
                  <c:v>0.82501854524427898</c:v>
                </c:pt>
                <c:pt idx="532">
                  <c:v>0.81669784356167696</c:v>
                </c:pt>
                <c:pt idx="533">
                  <c:v>0.80852994446902904</c:v>
                </c:pt>
                <c:pt idx="534">
                  <c:v>0.82216650155996296</c:v>
                </c:pt>
                <c:pt idx="535">
                  <c:v>0.82744775422099703</c:v>
                </c:pt>
                <c:pt idx="536">
                  <c:v>0.81006415794659503</c:v>
                </c:pt>
                <c:pt idx="537">
                  <c:v>0.79666604265898899</c:v>
                </c:pt>
                <c:pt idx="538">
                  <c:v>0.79928842445122195</c:v>
                </c:pt>
                <c:pt idx="539">
                  <c:v>0.83866924174397794</c:v>
                </c:pt>
                <c:pt idx="540">
                  <c:v>0.79328005608581198</c:v>
                </c:pt>
                <c:pt idx="541">
                  <c:v>0.81842468394211598</c:v>
                </c:pt>
                <c:pt idx="542">
                  <c:v>0.84349230555913002</c:v>
                </c:pt>
                <c:pt idx="543">
                  <c:v>0.857301377281246</c:v>
                </c:pt>
                <c:pt idx="544">
                  <c:v>0.85200484594221204</c:v>
                </c:pt>
                <c:pt idx="545">
                  <c:v>0.83935377076769602</c:v>
                </c:pt>
                <c:pt idx="546">
                  <c:v>0.79420924470636201</c:v>
                </c:pt>
                <c:pt idx="547">
                  <c:v>0.83729011691342103</c:v>
                </c:pt>
                <c:pt idx="548">
                  <c:v>0.83346654610871096</c:v>
                </c:pt>
                <c:pt idx="549">
                  <c:v>0.81459972069056796</c:v>
                </c:pt>
                <c:pt idx="550">
                  <c:v>0.80222759623797901</c:v>
                </c:pt>
                <c:pt idx="551">
                  <c:v>0.80897204001001699</c:v>
                </c:pt>
                <c:pt idx="552">
                  <c:v>0.80997983364620396</c:v>
                </c:pt>
                <c:pt idx="553">
                  <c:v>0.80867554563286603</c:v>
                </c:pt>
                <c:pt idx="554">
                  <c:v>0.81492797657178495</c:v>
                </c:pt>
                <c:pt idx="555">
                  <c:v>0.78821639463565396</c:v>
                </c:pt>
                <c:pt idx="556">
                  <c:v>0.77975665973984398</c:v>
                </c:pt>
                <c:pt idx="557">
                  <c:v>0.79102700181793295</c:v>
                </c:pt>
                <c:pt idx="558">
                  <c:v>0.80256910139636095</c:v>
                </c:pt>
                <c:pt idx="559">
                  <c:v>0.81533594005128096</c:v>
                </c:pt>
                <c:pt idx="560">
                  <c:v>0.81471423957862399</c:v>
                </c:pt>
                <c:pt idx="561">
                  <c:v>0.81223362566373303</c:v>
                </c:pt>
                <c:pt idx="562">
                  <c:v>0.81969666967731203</c:v>
                </c:pt>
                <c:pt idx="563">
                  <c:v>0.828520523751474</c:v>
                </c:pt>
                <c:pt idx="564">
                  <c:v>0.83786820164570197</c:v>
                </c:pt>
                <c:pt idx="565">
                  <c:v>0.81373906202426904</c:v>
                </c:pt>
                <c:pt idx="566">
                  <c:v>0.80168891697962497</c:v>
                </c:pt>
                <c:pt idx="567">
                  <c:v>0.80575186573805802</c:v>
                </c:pt>
                <c:pt idx="568">
                  <c:v>0.82837691778855205</c:v>
                </c:pt>
                <c:pt idx="569">
                  <c:v>0.80540030739522395</c:v>
                </c:pt>
                <c:pt idx="570">
                  <c:v>0.77173222675665498</c:v>
                </c:pt>
                <c:pt idx="571">
                  <c:v>0.74037198106733004</c:v>
                </c:pt>
                <c:pt idx="572">
                  <c:v>0.76041729172823302</c:v>
                </c:pt>
                <c:pt idx="573">
                  <c:v>0.79439460236280002</c:v>
                </c:pt>
                <c:pt idx="574">
                  <c:v>0.79013626791104896</c:v>
                </c:pt>
                <c:pt idx="575">
                  <c:v>0.76407553176073195</c:v>
                </c:pt>
                <c:pt idx="576">
                  <c:v>0.79394917418696598</c:v>
                </c:pt>
                <c:pt idx="577">
                  <c:v>0.83536105104182601</c:v>
                </c:pt>
                <c:pt idx="578">
                  <c:v>0.86496992148825602</c:v>
                </c:pt>
                <c:pt idx="579">
                  <c:v>0.85621138580518197</c:v>
                </c:pt>
                <c:pt idx="580">
                  <c:v>0.81546211896973297</c:v>
                </c:pt>
                <c:pt idx="581">
                  <c:v>0.82169112321370297</c:v>
                </c:pt>
                <c:pt idx="582">
                  <c:v>0.82818884799032899</c:v>
                </c:pt>
                <c:pt idx="583">
                  <c:v>0.82396789366929102</c:v>
                </c:pt>
                <c:pt idx="584">
                  <c:v>0.82514940541627702</c:v>
                </c:pt>
                <c:pt idx="585">
                  <c:v>0.82524389599999104</c:v>
                </c:pt>
                <c:pt idx="586">
                  <c:v>0.81758716704844903</c:v>
                </c:pt>
                <c:pt idx="587">
                  <c:v>0.82863433640831796</c:v>
                </c:pt>
                <c:pt idx="588">
                  <c:v>0.828459757817952</c:v>
                </c:pt>
                <c:pt idx="589">
                  <c:v>0.81270972899928995</c:v>
                </c:pt>
                <c:pt idx="590">
                  <c:v>0.81403321983670796</c:v>
                </c:pt>
                <c:pt idx="591">
                  <c:v>0.81777985397594699</c:v>
                </c:pt>
                <c:pt idx="592">
                  <c:v>0.81879073770619604</c:v>
                </c:pt>
                <c:pt idx="593">
                  <c:v>0.81488940775449104</c:v>
                </c:pt>
                <c:pt idx="594">
                  <c:v>0.80781712357907598</c:v>
                </c:pt>
                <c:pt idx="595">
                  <c:v>0.81127175470047597</c:v>
                </c:pt>
                <c:pt idx="596">
                  <c:v>0.81104928696786904</c:v>
                </c:pt>
                <c:pt idx="597">
                  <c:v>0.80929737591753104</c:v>
                </c:pt>
                <c:pt idx="598">
                  <c:v>0.77846317996400505</c:v>
                </c:pt>
                <c:pt idx="599">
                  <c:v>0.73290682712072297</c:v>
                </c:pt>
                <c:pt idx="600">
                  <c:v>0.778380372148894</c:v>
                </c:pt>
                <c:pt idx="601">
                  <c:v>0.81369501028173097</c:v>
                </c:pt>
                <c:pt idx="602">
                  <c:v>0.85092408969315303</c:v>
                </c:pt>
                <c:pt idx="603">
                  <c:v>0.87168068758606199</c:v>
                </c:pt>
                <c:pt idx="604">
                  <c:v>0.87897071989636799</c:v>
                </c:pt>
                <c:pt idx="605">
                  <c:v>0.90285740884471399</c:v>
                </c:pt>
                <c:pt idx="606">
                  <c:v>0.951494865089064</c:v>
                </c:pt>
                <c:pt idx="607">
                  <c:v>0.91673585732090102</c:v>
                </c:pt>
                <c:pt idx="608">
                  <c:v>0.89227906605924601</c:v>
                </c:pt>
                <c:pt idx="609">
                  <c:v>0.85833980380080499</c:v>
                </c:pt>
                <c:pt idx="610">
                  <c:v>0.86395458657947499</c:v>
                </c:pt>
                <c:pt idx="611">
                  <c:v>0.85099632480259002</c:v>
                </c:pt>
                <c:pt idx="612">
                  <c:v>0.85414282456138502</c:v>
                </c:pt>
                <c:pt idx="613">
                  <c:v>0.850811962568222</c:v>
                </c:pt>
                <c:pt idx="614">
                  <c:v>0.86480983550317803</c:v>
                </c:pt>
                <c:pt idx="615">
                  <c:v>0.85639146554243595</c:v>
                </c:pt>
                <c:pt idx="616">
                  <c:v>0.87229260713708001</c:v>
                </c:pt>
                <c:pt idx="617">
                  <c:v>0.84937109541919298</c:v>
                </c:pt>
                <c:pt idx="618">
                  <c:v>0.840269305375269</c:v>
                </c:pt>
                <c:pt idx="619">
                  <c:v>0.81872067830873596</c:v>
                </c:pt>
                <c:pt idx="620">
                  <c:v>0.79452529969279295</c:v>
                </c:pt>
                <c:pt idx="621">
                  <c:v>0.77729601503549295</c:v>
                </c:pt>
                <c:pt idx="622">
                  <c:v>0.77715908934308198</c:v>
                </c:pt>
                <c:pt idx="623">
                  <c:v>0.73600721082394505</c:v>
                </c:pt>
                <c:pt idx="624">
                  <c:v>0.75100155198437102</c:v>
                </c:pt>
                <c:pt idx="625">
                  <c:v>0.78666116707525602</c:v>
                </c:pt>
                <c:pt idx="626">
                  <c:v>0.78662433783468799</c:v>
                </c:pt>
                <c:pt idx="627">
                  <c:v>0.82788195690294397</c:v>
                </c:pt>
                <c:pt idx="628">
                  <c:v>0.86497855809178503</c:v>
                </c:pt>
                <c:pt idx="629">
                  <c:v>0.87353891018169305</c:v>
                </c:pt>
                <c:pt idx="630">
                  <c:v>0.87509097692280202</c:v>
                </c:pt>
                <c:pt idx="631">
                  <c:v>0.87155984223345095</c:v>
                </c:pt>
                <c:pt idx="632">
                  <c:v>0.92898232178669105</c:v>
                </c:pt>
                <c:pt idx="633">
                  <c:v>0.95078937333751401</c:v>
                </c:pt>
                <c:pt idx="634">
                  <c:v>0.90549677818664498</c:v>
                </c:pt>
                <c:pt idx="635">
                  <c:v>0.88626316504390201</c:v>
                </c:pt>
                <c:pt idx="636">
                  <c:v>0.89007535001712601</c:v>
                </c:pt>
                <c:pt idx="637">
                  <c:v>0.94235015307535097</c:v>
                </c:pt>
                <c:pt idx="638">
                  <c:v>0.91872203512649597</c:v>
                </c:pt>
                <c:pt idx="639">
                  <c:v>0.84404785250872505</c:v>
                </c:pt>
                <c:pt idx="640">
                  <c:v>0.84244378506551398</c:v>
                </c:pt>
                <c:pt idx="641">
                  <c:v>0.88146200277882603</c:v>
                </c:pt>
                <c:pt idx="642">
                  <c:v>0.87785090240047803</c:v>
                </c:pt>
                <c:pt idx="643">
                  <c:v>0.87662158029593995</c:v>
                </c:pt>
                <c:pt idx="644">
                  <c:v>0.82263504611557903</c:v>
                </c:pt>
                <c:pt idx="645">
                  <c:v>0.81579330395234895</c:v>
                </c:pt>
                <c:pt idx="646">
                  <c:v>0.80423673060581902</c:v>
                </c:pt>
                <c:pt idx="647">
                  <c:v>0.81610559360559698</c:v>
                </c:pt>
                <c:pt idx="648">
                  <c:v>0.813142686796819</c:v>
                </c:pt>
                <c:pt idx="649">
                  <c:v>0.82001364672335297</c:v>
                </c:pt>
                <c:pt idx="650">
                  <c:v>0.84330348899520402</c:v>
                </c:pt>
                <c:pt idx="651">
                  <c:v>0.88913946109076403</c:v>
                </c:pt>
                <c:pt idx="652">
                  <c:v>0.92050872414460305</c:v>
                </c:pt>
                <c:pt idx="653">
                  <c:v>0.94976835821747896</c:v>
                </c:pt>
                <c:pt idx="654">
                  <c:v>0.94031212301385303</c:v>
                </c:pt>
                <c:pt idx="655">
                  <c:v>0.92921331180762801</c:v>
                </c:pt>
                <c:pt idx="656">
                  <c:v>0.92160860109075504</c:v>
                </c:pt>
                <c:pt idx="657">
                  <c:v>0.896674588391428</c:v>
                </c:pt>
                <c:pt idx="658">
                  <c:v>0.86723256566126905</c:v>
                </c:pt>
                <c:pt idx="659">
                  <c:v>0.92806612470691496</c:v>
                </c:pt>
                <c:pt idx="660">
                  <c:v>0.89596775984693799</c:v>
                </c:pt>
                <c:pt idx="661">
                  <c:v>0.85195764630939896</c:v>
                </c:pt>
                <c:pt idx="662">
                  <c:v>0.82939898619848196</c:v>
                </c:pt>
                <c:pt idx="663">
                  <c:v>0.83178891470607297</c:v>
                </c:pt>
                <c:pt idx="664">
                  <c:v>0.83114909155606398</c:v>
                </c:pt>
                <c:pt idx="665">
                  <c:v>0.83626464405630996</c:v>
                </c:pt>
                <c:pt idx="666">
                  <c:v>0.77685238531404399</c:v>
                </c:pt>
                <c:pt idx="667">
                  <c:v>0.78837748179604505</c:v>
                </c:pt>
                <c:pt idx="668">
                  <c:v>0.83125956126973999</c:v>
                </c:pt>
                <c:pt idx="669">
                  <c:v>0.86237847124409295</c:v>
                </c:pt>
                <c:pt idx="670">
                  <c:v>0.85833119712667605</c:v>
                </c:pt>
                <c:pt idx="671">
                  <c:v>0.85011236260133805</c:v>
                </c:pt>
                <c:pt idx="672">
                  <c:v>0.86399916416327205</c:v>
                </c:pt>
                <c:pt idx="673">
                  <c:v>0.84231321839650497</c:v>
                </c:pt>
                <c:pt idx="674">
                  <c:v>0.84676065808041101</c:v>
                </c:pt>
                <c:pt idx="675">
                  <c:v>0.84488201611931801</c:v>
                </c:pt>
                <c:pt idx="676">
                  <c:v>0.85284356749575096</c:v>
                </c:pt>
                <c:pt idx="677">
                  <c:v>0.84531027441200601</c:v>
                </c:pt>
                <c:pt idx="678">
                  <c:v>0.86469694767424499</c:v>
                </c:pt>
                <c:pt idx="679">
                  <c:v>0.850875271378147</c:v>
                </c:pt>
                <c:pt idx="680">
                  <c:v>0.88569890917245098</c:v>
                </c:pt>
                <c:pt idx="681">
                  <c:v>0.87741777971281398</c:v>
                </c:pt>
                <c:pt idx="682">
                  <c:v>0.86339588300826597</c:v>
                </c:pt>
                <c:pt idx="683">
                  <c:v>0.84189857668855705</c:v>
                </c:pt>
                <c:pt idx="684">
                  <c:v>0.84754952099666203</c:v>
                </c:pt>
                <c:pt idx="685">
                  <c:v>0.83415842160338805</c:v>
                </c:pt>
                <c:pt idx="686">
                  <c:v>0.83876680155597805</c:v>
                </c:pt>
                <c:pt idx="687">
                  <c:v>0.82618816388538896</c:v>
                </c:pt>
                <c:pt idx="688">
                  <c:v>0.846326479229072</c:v>
                </c:pt>
                <c:pt idx="689">
                  <c:v>0.84843036130704197</c:v>
                </c:pt>
                <c:pt idx="690">
                  <c:v>0.81529038574056201</c:v>
                </c:pt>
                <c:pt idx="691">
                  <c:v>0.85024020826830604</c:v>
                </c:pt>
                <c:pt idx="692">
                  <c:v>0.85282653939984698</c:v>
                </c:pt>
                <c:pt idx="693">
                  <c:v>0.87485593029342701</c:v>
                </c:pt>
                <c:pt idx="694">
                  <c:v>0.84144616047407295</c:v>
                </c:pt>
                <c:pt idx="695">
                  <c:v>0.84494623900749</c:v>
                </c:pt>
                <c:pt idx="696">
                  <c:v>0.85033942812396901</c:v>
                </c:pt>
                <c:pt idx="697">
                  <c:v>0.88701849582524095</c:v>
                </c:pt>
                <c:pt idx="698">
                  <c:v>0.85033317947653297</c:v>
                </c:pt>
                <c:pt idx="699">
                  <c:v>0.84986280146244397</c:v>
                </c:pt>
                <c:pt idx="700">
                  <c:v>0.81976926752864798</c:v>
                </c:pt>
                <c:pt idx="701">
                  <c:v>0.84742255695094404</c:v>
                </c:pt>
                <c:pt idx="702">
                  <c:v>0.838267086301968</c:v>
                </c:pt>
                <c:pt idx="703">
                  <c:v>0.85206731553134296</c:v>
                </c:pt>
                <c:pt idx="704">
                  <c:v>0.85262549522402997</c:v>
                </c:pt>
                <c:pt idx="705">
                  <c:v>0.857682327796919</c:v>
                </c:pt>
                <c:pt idx="706">
                  <c:v>0.86236837903804298</c:v>
                </c:pt>
                <c:pt idx="707">
                  <c:v>0.87178390911297099</c:v>
                </c:pt>
                <c:pt idx="708">
                  <c:v>0.86283358934330401</c:v>
                </c:pt>
                <c:pt idx="709">
                  <c:v>0.851856836316356</c:v>
                </c:pt>
                <c:pt idx="710">
                  <c:v>0.82175848719163902</c:v>
                </c:pt>
                <c:pt idx="711">
                  <c:v>0.84147695309440895</c:v>
                </c:pt>
                <c:pt idx="712">
                  <c:v>0.84241075053102099</c:v>
                </c:pt>
                <c:pt idx="713">
                  <c:v>0.84264679933517805</c:v>
                </c:pt>
                <c:pt idx="714">
                  <c:v>0.82929757957903005</c:v>
                </c:pt>
                <c:pt idx="715">
                  <c:v>0.83839072177477703</c:v>
                </c:pt>
                <c:pt idx="716">
                  <c:v>0.84206918760501803</c:v>
                </c:pt>
                <c:pt idx="717">
                  <c:v>0.85307452899553704</c:v>
                </c:pt>
                <c:pt idx="718">
                  <c:v>0.82785198410560401</c:v>
                </c:pt>
                <c:pt idx="719">
                  <c:v>0.83899300669198096</c:v>
                </c:pt>
                <c:pt idx="720">
                  <c:v>0.83561907803514901</c:v>
                </c:pt>
                <c:pt idx="721">
                  <c:v>0.85863511636604195</c:v>
                </c:pt>
                <c:pt idx="722">
                  <c:v>0.88455108315110798</c:v>
                </c:pt>
                <c:pt idx="723">
                  <c:v>0.87324743178558595</c:v>
                </c:pt>
                <c:pt idx="724">
                  <c:v>0.91317888747246401</c:v>
                </c:pt>
                <c:pt idx="725">
                  <c:v>0.93982196008783703</c:v>
                </c:pt>
                <c:pt idx="726">
                  <c:v>0.93457533214502397</c:v>
                </c:pt>
                <c:pt idx="727">
                  <c:v>0.93719036035272396</c:v>
                </c:pt>
                <c:pt idx="728">
                  <c:v>0.92288704939632304</c:v>
                </c:pt>
                <c:pt idx="729">
                  <c:v>0.89611624711189597</c:v>
                </c:pt>
                <c:pt idx="730">
                  <c:v>0.90967711482796698</c:v>
                </c:pt>
                <c:pt idx="731">
                  <c:v>0.88186314182455094</c:v>
                </c:pt>
                <c:pt idx="732">
                  <c:v>0.86365084547669202</c:v>
                </c:pt>
                <c:pt idx="733">
                  <c:v>0.85869735776579303</c:v>
                </c:pt>
                <c:pt idx="734">
                  <c:v>0.85532994718514599</c:v>
                </c:pt>
                <c:pt idx="735">
                  <c:v>0.84883987227166702</c:v>
                </c:pt>
                <c:pt idx="736">
                  <c:v>0.86064388480655796</c:v>
                </c:pt>
                <c:pt idx="737">
                  <c:v>0.87752467473386297</c:v>
                </c:pt>
                <c:pt idx="738">
                  <c:v>0.87920666505631295</c:v>
                </c:pt>
                <c:pt idx="739">
                  <c:v>0.86087603773565202</c:v>
                </c:pt>
                <c:pt idx="740">
                  <c:v>0.86026332961390095</c:v>
                </c:pt>
                <c:pt idx="741">
                  <c:v>0.860508391559061</c:v>
                </c:pt>
                <c:pt idx="742">
                  <c:v>0.86994434429864598</c:v>
                </c:pt>
                <c:pt idx="743">
                  <c:v>0.84942723693450095</c:v>
                </c:pt>
                <c:pt idx="744">
                  <c:v>0.84079137593048603</c:v>
                </c:pt>
                <c:pt idx="745">
                  <c:v>0.84142199518116401</c:v>
                </c:pt>
                <c:pt idx="746">
                  <c:v>0.84950338624530197</c:v>
                </c:pt>
                <c:pt idx="747">
                  <c:v>0.84452392233153895</c:v>
                </c:pt>
                <c:pt idx="748">
                  <c:v>0.85355090667067601</c:v>
                </c:pt>
                <c:pt idx="749">
                  <c:v>0.86532212379272899</c:v>
                </c:pt>
                <c:pt idx="750">
                  <c:v>0.89444452996338897</c:v>
                </c:pt>
                <c:pt idx="751">
                  <c:v>0.86035240904996502</c:v>
                </c:pt>
                <c:pt idx="752">
                  <c:v>0.829986138261396</c:v>
                </c:pt>
                <c:pt idx="753">
                  <c:v>0.88077396184770396</c:v>
                </c:pt>
                <c:pt idx="754">
                  <c:v>0.88317540229386904</c:v>
                </c:pt>
                <c:pt idx="755">
                  <c:v>0.887958031974037</c:v>
                </c:pt>
                <c:pt idx="756">
                  <c:v>0.88225565311108001</c:v>
                </c:pt>
                <c:pt idx="757">
                  <c:v>0.86456748919840798</c:v>
                </c:pt>
                <c:pt idx="758">
                  <c:v>0.90309383109775698</c:v>
                </c:pt>
                <c:pt idx="759">
                  <c:v>0.93517940158342905</c:v>
                </c:pt>
                <c:pt idx="760">
                  <c:v>0.88479954756540302</c:v>
                </c:pt>
                <c:pt idx="761">
                  <c:v>0.88720553171246896</c:v>
                </c:pt>
                <c:pt idx="762">
                  <c:v>0.88111795230267298</c:v>
                </c:pt>
                <c:pt idx="763">
                  <c:v>0.86872284143571799</c:v>
                </c:pt>
                <c:pt idx="764">
                  <c:v>0.85847073150583397</c:v>
                </c:pt>
                <c:pt idx="765">
                  <c:v>0.86479832466649098</c:v>
                </c:pt>
                <c:pt idx="766">
                  <c:v>0.86597854623821902</c:v>
                </c:pt>
                <c:pt idx="767">
                  <c:v>0.86817224968796702</c:v>
                </c:pt>
                <c:pt idx="768">
                  <c:v>0.87022829841435201</c:v>
                </c:pt>
                <c:pt idx="769">
                  <c:v>0.85383473688890399</c:v>
                </c:pt>
                <c:pt idx="770">
                  <c:v>0.86811313481433705</c:v>
                </c:pt>
                <c:pt idx="771">
                  <c:v>0.88186854081729904</c:v>
                </c:pt>
                <c:pt idx="772">
                  <c:v>0.86020835762319403</c:v>
                </c:pt>
                <c:pt idx="773">
                  <c:v>0.84951874117261295</c:v>
                </c:pt>
                <c:pt idx="774">
                  <c:v>0.85784734935961904</c:v>
                </c:pt>
                <c:pt idx="775">
                  <c:v>0.86918063633314802</c:v>
                </c:pt>
                <c:pt idx="776">
                  <c:v>0.88192479680815405</c:v>
                </c:pt>
                <c:pt idx="777">
                  <c:v>0.87168130530931598</c:v>
                </c:pt>
                <c:pt idx="778">
                  <c:v>0.87031014562539999</c:v>
                </c:pt>
                <c:pt idx="779">
                  <c:v>0.87226505525478404</c:v>
                </c:pt>
                <c:pt idx="780">
                  <c:v>0.85565690658680504</c:v>
                </c:pt>
                <c:pt idx="781">
                  <c:v>0.85229421024202101</c:v>
                </c:pt>
                <c:pt idx="782">
                  <c:v>0.85134349233113005</c:v>
                </c:pt>
                <c:pt idx="783">
                  <c:v>0.88521841309315796</c:v>
                </c:pt>
                <c:pt idx="784">
                  <c:v>0.86882308428131805</c:v>
                </c:pt>
                <c:pt idx="785">
                  <c:v>0.87052793524827699</c:v>
                </c:pt>
                <c:pt idx="786">
                  <c:v>0.87772027392705199</c:v>
                </c:pt>
                <c:pt idx="787">
                  <c:v>0.903713784795248</c:v>
                </c:pt>
                <c:pt idx="788">
                  <c:v>0.90224543685977698</c:v>
                </c:pt>
                <c:pt idx="789">
                  <c:v>0.88423493008538001</c:v>
                </c:pt>
                <c:pt idx="790">
                  <c:v>0.84964163933485204</c:v>
                </c:pt>
                <c:pt idx="791">
                  <c:v>0.85968378407517498</c:v>
                </c:pt>
                <c:pt idx="792">
                  <c:v>0.85264076355507401</c:v>
                </c:pt>
                <c:pt idx="793">
                  <c:v>0.86194001602235204</c:v>
                </c:pt>
                <c:pt idx="794">
                  <c:v>0.85598739544737601</c:v>
                </c:pt>
                <c:pt idx="795">
                  <c:v>0.87419263340143105</c:v>
                </c:pt>
                <c:pt idx="796">
                  <c:v>0.88059560896525302</c:v>
                </c:pt>
                <c:pt idx="797">
                  <c:v>0.88115106906194596</c:v>
                </c:pt>
                <c:pt idx="798">
                  <c:v>0.90088636661717303</c:v>
                </c:pt>
                <c:pt idx="799">
                  <c:v>0.91789817565135601</c:v>
                </c:pt>
                <c:pt idx="800">
                  <c:v>0.90033586647852404</c:v>
                </c:pt>
                <c:pt idx="801">
                  <c:v>0.87765970236198199</c:v>
                </c:pt>
                <c:pt idx="802">
                  <c:v>0.89099362204733901</c:v>
                </c:pt>
                <c:pt idx="803">
                  <c:v>0.91372104542126398</c:v>
                </c:pt>
                <c:pt idx="804">
                  <c:v>0.93984771440273696</c:v>
                </c:pt>
                <c:pt idx="805">
                  <c:v>0.96716666440361099</c:v>
                </c:pt>
                <c:pt idx="806">
                  <c:v>0.96244672084150296</c:v>
                </c:pt>
                <c:pt idx="807">
                  <c:v>0.98672606465562496</c:v>
                </c:pt>
                <c:pt idx="808">
                  <c:v>1.0237365110004599</c:v>
                </c:pt>
                <c:pt idx="809">
                  <c:v>0.96740353699621295</c:v>
                </c:pt>
                <c:pt idx="810">
                  <c:v>0.93065635115511003</c:v>
                </c:pt>
                <c:pt idx="811">
                  <c:v>0.90413485706786101</c:v>
                </c:pt>
                <c:pt idx="812">
                  <c:v>0.88195042051640504</c:v>
                </c:pt>
                <c:pt idx="813">
                  <c:v>0.82487459503650995</c:v>
                </c:pt>
                <c:pt idx="814">
                  <c:v>0.79147790510608895</c:v>
                </c:pt>
                <c:pt idx="815">
                  <c:v>0.77437288346406496</c:v>
                </c:pt>
                <c:pt idx="816">
                  <c:v>0.798122415443553</c:v>
                </c:pt>
                <c:pt idx="817">
                  <c:v>0.81762851812215498</c:v>
                </c:pt>
                <c:pt idx="818">
                  <c:v>0.81007615760983198</c:v>
                </c:pt>
                <c:pt idx="819">
                  <c:v>0.80418906169176296</c:v>
                </c:pt>
                <c:pt idx="820">
                  <c:v>0.90589104972309697</c:v>
                </c:pt>
                <c:pt idx="821">
                  <c:v>0.92438753247425098</c:v>
                </c:pt>
                <c:pt idx="822">
                  <c:v>0.92969513289136796</c:v>
                </c:pt>
                <c:pt idx="823">
                  <c:v>0.94949188220217196</c:v>
                </c:pt>
                <c:pt idx="824">
                  <c:v>0.94814071897829799</c:v>
                </c:pt>
                <c:pt idx="825">
                  <c:v>0.96730738166385299</c:v>
                </c:pt>
                <c:pt idx="826">
                  <c:v>0.95656707023714405</c:v>
                </c:pt>
                <c:pt idx="827">
                  <c:v>0.89979872835766905</c:v>
                </c:pt>
                <c:pt idx="828">
                  <c:v>0.91331525939698099</c:v>
                </c:pt>
                <c:pt idx="829">
                  <c:v>0.93004224495064303</c:v>
                </c:pt>
                <c:pt idx="830">
                  <c:v>0.93235353811669996</c:v>
                </c:pt>
                <c:pt idx="831">
                  <c:v>0.95889293450672097</c:v>
                </c:pt>
                <c:pt idx="832">
                  <c:v>0.94460937652999399</c:v>
                </c:pt>
                <c:pt idx="833">
                  <c:v>0.93443998217128299</c:v>
                </c:pt>
                <c:pt idx="834">
                  <c:v>0.90565833149250996</c:v>
                </c:pt>
                <c:pt idx="835">
                  <c:v>0.91426433514689098</c:v>
                </c:pt>
                <c:pt idx="836">
                  <c:v>0.89954385962711803</c:v>
                </c:pt>
                <c:pt idx="837">
                  <c:v>0.88604724971849003</c:v>
                </c:pt>
                <c:pt idx="838">
                  <c:v>0.85550692496958403</c:v>
                </c:pt>
                <c:pt idx="839">
                  <c:v>0.84905786138418105</c:v>
                </c:pt>
                <c:pt idx="840">
                  <c:v>0.86854017659892402</c:v>
                </c:pt>
                <c:pt idx="841">
                  <c:v>0.95366644752645302</c:v>
                </c:pt>
                <c:pt idx="842">
                  <c:v>0.91195742737600705</c:v>
                </c:pt>
                <c:pt idx="843">
                  <c:v>0.88096288335962802</c:v>
                </c:pt>
                <c:pt idx="844">
                  <c:v>0.89886256085245497</c:v>
                </c:pt>
                <c:pt idx="845">
                  <c:v>0.89982247003930804</c:v>
                </c:pt>
                <c:pt idx="846">
                  <c:v>0.92933077199290903</c:v>
                </c:pt>
                <c:pt idx="847">
                  <c:v>0.92180853262595097</c:v>
                </c:pt>
                <c:pt idx="848">
                  <c:v>0.86492272819343097</c:v>
                </c:pt>
                <c:pt idx="849">
                  <c:v>0.89665839736266295</c:v>
                </c:pt>
                <c:pt idx="850">
                  <c:v>0.93551902427943401</c:v>
                </c:pt>
                <c:pt idx="851">
                  <c:v>0.92454112253058296</c:v>
                </c:pt>
                <c:pt idx="852">
                  <c:v>0.94832515588588595</c:v>
                </c:pt>
                <c:pt idx="853">
                  <c:v>0.93767483604329904</c:v>
                </c:pt>
                <c:pt idx="854">
                  <c:v>0.93138897282427902</c:v>
                </c:pt>
                <c:pt idx="855">
                  <c:v>0.94372295288476404</c:v>
                </c:pt>
                <c:pt idx="856">
                  <c:v>0.93732441489256402</c:v>
                </c:pt>
                <c:pt idx="857">
                  <c:v>0.93552066125371602</c:v>
                </c:pt>
                <c:pt idx="858">
                  <c:v>0.94245646785460402</c:v>
                </c:pt>
                <c:pt idx="859">
                  <c:v>0.91825354159004502</c:v>
                </c:pt>
                <c:pt idx="860">
                  <c:v>0.92480976270905402</c:v>
                </c:pt>
                <c:pt idx="861">
                  <c:v>0.93521265436171697</c:v>
                </c:pt>
                <c:pt idx="862">
                  <c:v>0.94270780974228197</c:v>
                </c:pt>
                <c:pt idx="863">
                  <c:v>0.93185498153924795</c:v>
                </c:pt>
                <c:pt idx="864">
                  <c:v>0.93020967376657504</c:v>
                </c:pt>
                <c:pt idx="865">
                  <c:v>0.86055481325267602</c:v>
                </c:pt>
                <c:pt idx="866">
                  <c:v>0.85590611711376097</c:v>
                </c:pt>
                <c:pt idx="867">
                  <c:v>0.81831004993487799</c:v>
                </c:pt>
                <c:pt idx="868">
                  <c:v>0.81829250567546197</c:v>
                </c:pt>
                <c:pt idx="869">
                  <c:v>0.81280707918550998</c:v>
                </c:pt>
                <c:pt idx="870">
                  <c:v>0.81319239376852503</c:v>
                </c:pt>
                <c:pt idx="871">
                  <c:v>0.74891280798559401</c:v>
                </c:pt>
                <c:pt idx="872">
                  <c:v>0.81072484878456397</c:v>
                </c:pt>
                <c:pt idx="873">
                  <c:v>0.83968581083118399</c:v>
                </c:pt>
                <c:pt idx="874">
                  <c:v>0.90062275744831299</c:v>
                </c:pt>
                <c:pt idx="875">
                  <c:v>0.96557017248136601</c:v>
                </c:pt>
                <c:pt idx="876">
                  <c:v>0.98960384462921902</c:v>
                </c:pt>
                <c:pt idx="877">
                  <c:v>1.0155457987783201</c:v>
                </c:pt>
                <c:pt idx="878">
                  <c:v>1.08806571038833</c:v>
                </c:pt>
                <c:pt idx="879">
                  <c:v>1.0914308030003299</c:v>
                </c:pt>
                <c:pt idx="880">
                  <c:v>1.0655259053828501</c:v>
                </c:pt>
                <c:pt idx="881">
                  <c:v>1.00800881438212</c:v>
                </c:pt>
                <c:pt idx="882">
                  <c:v>0.92996579052936701</c:v>
                </c:pt>
                <c:pt idx="883">
                  <c:v>0.90077075245428795</c:v>
                </c:pt>
                <c:pt idx="884">
                  <c:v>0.88862175709270697</c:v>
                </c:pt>
                <c:pt idx="885">
                  <c:v>0.90207396153714403</c:v>
                </c:pt>
                <c:pt idx="886">
                  <c:v>0.89346082397823401</c:v>
                </c:pt>
                <c:pt idx="887">
                  <c:v>0.90318251580062303</c:v>
                </c:pt>
                <c:pt idx="888">
                  <c:v>0.91913428044326195</c:v>
                </c:pt>
                <c:pt idx="889">
                  <c:v>0.92170365132394105</c:v>
                </c:pt>
                <c:pt idx="890">
                  <c:v>0.91320882834230499</c:v>
                </c:pt>
                <c:pt idx="891">
                  <c:v>0.89931021431413805</c:v>
                </c:pt>
                <c:pt idx="892">
                  <c:v>0.85512492324773504</c:v>
                </c:pt>
                <c:pt idx="893">
                  <c:v>0.87775886600588604</c:v>
                </c:pt>
                <c:pt idx="894">
                  <c:v>0.87582453281692496</c:v>
                </c:pt>
                <c:pt idx="895">
                  <c:v>0.89798605437361601</c:v>
                </c:pt>
                <c:pt idx="896">
                  <c:v>0.89965594407730898</c:v>
                </c:pt>
                <c:pt idx="897">
                  <c:v>0.918995272986739</c:v>
                </c:pt>
                <c:pt idx="898">
                  <c:v>0.91471416597487698</c:v>
                </c:pt>
                <c:pt idx="899">
                  <c:v>0.925966171948432</c:v>
                </c:pt>
                <c:pt idx="900">
                  <c:v>0.89173265373031696</c:v>
                </c:pt>
                <c:pt idx="901">
                  <c:v>0.89970039898143095</c:v>
                </c:pt>
                <c:pt idx="902">
                  <c:v>0.90399451528686603</c:v>
                </c:pt>
                <c:pt idx="903">
                  <c:v>0.93107085908600695</c:v>
                </c:pt>
                <c:pt idx="904">
                  <c:v>0.89350329290975405</c:v>
                </c:pt>
                <c:pt idx="905">
                  <c:v>0.90581341626788003</c:v>
                </c:pt>
                <c:pt idx="906">
                  <c:v>0.91818316773610498</c:v>
                </c:pt>
                <c:pt idx="907">
                  <c:v>0.92166231425148204</c:v>
                </c:pt>
                <c:pt idx="908">
                  <c:v>0.90989816935438395</c:v>
                </c:pt>
                <c:pt idx="909">
                  <c:v>0.89232027002972403</c:v>
                </c:pt>
                <c:pt idx="910">
                  <c:v>0.867781298540381</c:v>
                </c:pt>
                <c:pt idx="911">
                  <c:v>0.89856976746432904</c:v>
                </c:pt>
                <c:pt idx="912">
                  <c:v>0.90531207201804997</c:v>
                </c:pt>
                <c:pt idx="913">
                  <c:v>0.90343016389372699</c:v>
                </c:pt>
                <c:pt idx="914">
                  <c:v>0.90079259914786602</c:v>
                </c:pt>
                <c:pt idx="915">
                  <c:v>0.90149231999596402</c:v>
                </c:pt>
                <c:pt idx="916">
                  <c:v>0.89142514109502302</c:v>
                </c:pt>
                <c:pt idx="917">
                  <c:v>0.90721877113572602</c:v>
                </c:pt>
                <c:pt idx="918">
                  <c:v>0.90365003973005398</c:v>
                </c:pt>
                <c:pt idx="919">
                  <c:v>0.90010989054561896</c:v>
                </c:pt>
                <c:pt idx="920">
                  <c:v>0.89890638135290202</c:v>
                </c:pt>
                <c:pt idx="921">
                  <c:v>0.89513800446252101</c:v>
                </c:pt>
                <c:pt idx="922">
                  <c:v>0.90192032406753198</c:v>
                </c:pt>
                <c:pt idx="923">
                  <c:v>0.89782368075355301</c:v>
                </c:pt>
                <c:pt idx="924">
                  <c:v>0.882056419414884</c:v>
                </c:pt>
                <c:pt idx="925">
                  <c:v>0.87805254407035904</c:v>
                </c:pt>
                <c:pt idx="926">
                  <c:v>0.867097875033364</c:v>
                </c:pt>
                <c:pt idx="927">
                  <c:v>0.85267550920000401</c:v>
                </c:pt>
                <c:pt idx="928">
                  <c:v>0.85734562110803603</c:v>
                </c:pt>
                <c:pt idx="929">
                  <c:v>0.84593761389636402</c:v>
                </c:pt>
                <c:pt idx="930">
                  <c:v>0.86142302314956798</c:v>
                </c:pt>
                <c:pt idx="931">
                  <c:v>0.87441915494865197</c:v>
                </c:pt>
                <c:pt idx="932">
                  <c:v>0.93675369902147998</c:v>
                </c:pt>
                <c:pt idx="933">
                  <c:v>0.92760169241553503</c:v>
                </c:pt>
                <c:pt idx="934">
                  <c:v>0.92060079801053396</c:v>
                </c:pt>
                <c:pt idx="935">
                  <c:v>0.91407576594664897</c:v>
                </c:pt>
                <c:pt idx="936">
                  <c:v>0.93140638105850404</c:v>
                </c:pt>
                <c:pt idx="937">
                  <c:v>0.92793346210138095</c:v>
                </c:pt>
                <c:pt idx="938">
                  <c:v>0.91193094819956999</c:v>
                </c:pt>
                <c:pt idx="939">
                  <c:v>0.84880265415852796</c:v>
                </c:pt>
                <c:pt idx="940">
                  <c:v>0.87318859803990401</c:v>
                </c:pt>
                <c:pt idx="941">
                  <c:v>0.90694891561237001</c:v>
                </c:pt>
                <c:pt idx="942">
                  <c:v>0.916017457455648</c:v>
                </c:pt>
                <c:pt idx="943">
                  <c:v>0.89456242424862797</c:v>
                </c:pt>
                <c:pt idx="944">
                  <c:v>0.89828815691394204</c:v>
                </c:pt>
                <c:pt idx="945">
                  <c:v>0.907340565721241</c:v>
                </c:pt>
                <c:pt idx="946">
                  <c:v>0.90378124239573399</c:v>
                </c:pt>
                <c:pt idx="947">
                  <c:v>0.89364186244215205</c:v>
                </c:pt>
                <c:pt idx="948">
                  <c:v>0.86971275395331904</c:v>
                </c:pt>
                <c:pt idx="949">
                  <c:v>0.88153309644205902</c:v>
                </c:pt>
                <c:pt idx="950">
                  <c:v>0.88662952000345396</c:v>
                </c:pt>
                <c:pt idx="951">
                  <c:v>0.87861739809983996</c:v>
                </c:pt>
                <c:pt idx="952">
                  <c:v>0.87140916871240703</c:v>
                </c:pt>
                <c:pt idx="953">
                  <c:v>0.89192579525871296</c:v>
                </c:pt>
                <c:pt idx="954">
                  <c:v>0.88839066782366405</c:v>
                </c:pt>
                <c:pt idx="955">
                  <c:v>0.89765435471556099</c:v>
                </c:pt>
                <c:pt idx="956">
                  <c:v>0.89218023132591295</c:v>
                </c:pt>
                <c:pt idx="957">
                  <c:v>0.91680540184718295</c:v>
                </c:pt>
                <c:pt idx="958">
                  <c:v>0.90460313936339098</c:v>
                </c:pt>
                <c:pt idx="959">
                  <c:v>0.89809434020857704</c:v>
                </c:pt>
                <c:pt idx="960">
                  <c:v>0.88102349420270398</c:v>
                </c:pt>
                <c:pt idx="961">
                  <c:v>0.89820408645236105</c:v>
                </c:pt>
                <c:pt idx="962">
                  <c:v>0.88441496969521505</c:v>
                </c:pt>
                <c:pt idx="963">
                  <c:v>0.84920755814090898</c:v>
                </c:pt>
                <c:pt idx="964">
                  <c:v>0.84816700437530002</c:v>
                </c:pt>
                <c:pt idx="965">
                  <c:v>0.90282656401410699</c:v>
                </c:pt>
                <c:pt idx="966">
                  <c:v>0.94829195748668205</c:v>
                </c:pt>
                <c:pt idx="967">
                  <c:v>0.90965707597879897</c:v>
                </c:pt>
                <c:pt idx="968">
                  <c:v>0.87606281019671906</c:v>
                </c:pt>
                <c:pt idx="969">
                  <c:v>0.91139291247436605</c:v>
                </c:pt>
                <c:pt idx="970">
                  <c:v>0.96699333030909396</c:v>
                </c:pt>
                <c:pt idx="971">
                  <c:v>0.93548222166123796</c:v>
                </c:pt>
                <c:pt idx="972">
                  <c:v>0.88499024133640203</c:v>
                </c:pt>
                <c:pt idx="973">
                  <c:v>0.84121150637743403</c:v>
                </c:pt>
                <c:pt idx="974">
                  <c:v>0.88540110368827696</c:v>
                </c:pt>
                <c:pt idx="975">
                  <c:v>0.90405548400347502</c:v>
                </c:pt>
                <c:pt idx="976">
                  <c:v>0.88492362018868997</c:v>
                </c:pt>
                <c:pt idx="977">
                  <c:v>0.860664353539218</c:v>
                </c:pt>
                <c:pt idx="978">
                  <c:v>0.89506166146282296</c:v>
                </c:pt>
                <c:pt idx="979">
                  <c:v>0.88214015710819405</c:v>
                </c:pt>
                <c:pt idx="980">
                  <c:v>0.89431310319925805</c:v>
                </c:pt>
                <c:pt idx="981">
                  <c:v>0.89657352369002097</c:v>
                </c:pt>
                <c:pt idx="982">
                  <c:v>0.90720070155432098</c:v>
                </c:pt>
                <c:pt idx="983">
                  <c:v>0.91246776280767805</c:v>
                </c:pt>
                <c:pt idx="984">
                  <c:v>0.89112381939228502</c:v>
                </c:pt>
                <c:pt idx="985">
                  <c:v>0.90537483641043104</c:v>
                </c:pt>
                <c:pt idx="986">
                  <c:v>0.96916464152489001</c:v>
                </c:pt>
                <c:pt idx="987">
                  <c:v>0.97528755266724998</c:v>
                </c:pt>
                <c:pt idx="988">
                  <c:v>0.96974124632482495</c:v>
                </c:pt>
                <c:pt idx="989">
                  <c:v>0.97304509356930402</c:v>
                </c:pt>
                <c:pt idx="990">
                  <c:v>0.954521175636451</c:v>
                </c:pt>
                <c:pt idx="991">
                  <c:v>1.0305784117422401</c:v>
                </c:pt>
                <c:pt idx="992">
                  <c:v>0.97627291882510103</c:v>
                </c:pt>
                <c:pt idx="993">
                  <c:v>0.95116909343967304</c:v>
                </c:pt>
                <c:pt idx="994">
                  <c:v>0.97048372970676</c:v>
                </c:pt>
                <c:pt idx="995">
                  <c:v>1.0176315859141101</c:v>
                </c:pt>
                <c:pt idx="996">
                  <c:v>1.0034111549140099</c:v>
                </c:pt>
                <c:pt idx="997">
                  <c:v>1.0121554241148301</c:v>
                </c:pt>
                <c:pt idx="998">
                  <c:v>0.94745996268239296</c:v>
                </c:pt>
                <c:pt idx="999">
                  <c:v>0.93662490170761503</c:v>
                </c:pt>
                <c:pt idx="1000">
                  <c:v>0.92307705993820199</c:v>
                </c:pt>
                <c:pt idx="1001">
                  <c:v>0.90463623995832698</c:v>
                </c:pt>
                <c:pt idx="1002">
                  <c:v>0.86340100688696098</c:v>
                </c:pt>
                <c:pt idx="1003">
                  <c:v>0.88058172784917599</c:v>
                </c:pt>
                <c:pt idx="1004">
                  <c:v>0.90060540972134795</c:v>
                </c:pt>
                <c:pt idx="1005">
                  <c:v>0.91083268201285505</c:v>
                </c:pt>
                <c:pt idx="1006">
                  <c:v>0.96622681851099901</c:v>
                </c:pt>
                <c:pt idx="1007">
                  <c:v>0.97698453067500002</c:v>
                </c:pt>
                <c:pt idx="1008">
                  <c:v>0.96908180807049105</c:v>
                </c:pt>
                <c:pt idx="1009">
                  <c:v>0.97552909519995101</c:v>
                </c:pt>
                <c:pt idx="1010">
                  <c:v>0.98731307794400602</c:v>
                </c:pt>
                <c:pt idx="1011">
                  <c:v>0.97491481916562805</c:v>
                </c:pt>
                <c:pt idx="1012">
                  <c:v>0.99046124501756505</c:v>
                </c:pt>
                <c:pt idx="1013">
                  <c:v>0.96559414252961695</c:v>
                </c:pt>
                <c:pt idx="1014">
                  <c:v>0.96587940750470602</c:v>
                </c:pt>
                <c:pt idx="1015">
                  <c:v>0.95925468715048801</c:v>
                </c:pt>
                <c:pt idx="1016">
                  <c:v>0.92785666497750396</c:v>
                </c:pt>
                <c:pt idx="1017">
                  <c:v>0.91857186364602195</c:v>
                </c:pt>
                <c:pt idx="1018">
                  <c:v>0.93060215164891602</c:v>
                </c:pt>
                <c:pt idx="1019">
                  <c:v>0.93626347056080905</c:v>
                </c:pt>
                <c:pt idx="1020">
                  <c:v>0.92698961496191101</c:v>
                </c:pt>
                <c:pt idx="1021">
                  <c:v>0.89876678647979402</c:v>
                </c:pt>
                <c:pt idx="1022">
                  <c:v>0.912978075303707</c:v>
                </c:pt>
                <c:pt idx="1023">
                  <c:v>0.95549371226259505</c:v>
                </c:pt>
                <c:pt idx="1024">
                  <c:v>0.90811096232950395</c:v>
                </c:pt>
                <c:pt idx="1025">
                  <c:v>0.84607291290381104</c:v>
                </c:pt>
                <c:pt idx="1026">
                  <c:v>0.83181960863489901</c:v>
                </c:pt>
                <c:pt idx="1027">
                  <c:v>0.863344506970814</c:v>
                </c:pt>
                <c:pt idx="1028">
                  <c:v>0.92512806314684404</c:v>
                </c:pt>
                <c:pt idx="1029">
                  <c:v>0.94587967127668704</c:v>
                </c:pt>
                <c:pt idx="1030">
                  <c:v>0.93893806418730197</c:v>
                </c:pt>
                <c:pt idx="1031">
                  <c:v>0.97560686590727297</c:v>
                </c:pt>
                <c:pt idx="1032">
                  <c:v>1.0323457096573401</c:v>
                </c:pt>
                <c:pt idx="1033">
                  <c:v>1.03794837588069</c:v>
                </c:pt>
                <c:pt idx="1034">
                  <c:v>1.0229435311101001</c:v>
                </c:pt>
                <c:pt idx="1035">
                  <c:v>0.97468684909654102</c:v>
                </c:pt>
                <c:pt idx="1036">
                  <c:v>0.95134814119306699</c:v>
                </c:pt>
                <c:pt idx="1037">
                  <c:v>0.93058804681014895</c:v>
                </c:pt>
                <c:pt idx="1038">
                  <c:v>0.94374511478110601</c:v>
                </c:pt>
                <c:pt idx="1039">
                  <c:v>0.93362160926450299</c:v>
                </c:pt>
                <c:pt idx="1040">
                  <c:v>0.94198040932827798</c:v>
                </c:pt>
                <c:pt idx="1041">
                  <c:v>0.93329740252484805</c:v>
                </c:pt>
                <c:pt idx="1042">
                  <c:v>0.92880247498040702</c:v>
                </c:pt>
                <c:pt idx="1043">
                  <c:v>0.92598742844660498</c:v>
                </c:pt>
                <c:pt idx="1044">
                  <c:v>0.93917016292659194</c:v>
                </c:pt>
                <c:pt idx="1045">
                  <c:v>0.91506585439388299</c:v>
                </c:pt>
                <c:pt idx="1046">
                  <c:v>0.89235736848390401</c:v>
                </c:pt>
                <c:pt idx="1047">
                  <c:v>0.89206498851572702</c:v>
                </c:pt>
                <c:pt idx="1048">
                  <c:v>0.88977344724089302</c:v>
                </c:pt>
                <c:pt idx="1049">
                  <c:v>0.90965801376734101</c:v>
                </c:pt>
                <c:pt idx="1050">
                  <c:v>0.91655200940141901</c:v>
                </c:pt>
                <c:pt idx="1051">
                  <c:v>0.93021700431082499</c:v>
                </c:pt>
                <c:pt idx="1052">
                  <c:v>0.93879511910900404</c:v>
                </c:pt>
                <c:pt idx="1053">
                  <c:v>0.962675103720392</c:v>
                </c:pt>
                <c:pt idx="1054">
                  <c:v>0.94674712732925703</c:v>
                </c:pt>
                <c:pt idx="1055">
                  <c:v>0.95883600078759401</c:v>
                </c:pt>
                <c:pt idx="1056">
                  <c:v>0.94627373975483298</c:v>
                </c:pt>
                <c:pt idx="1057">
                  <c:v>0.95783355252938296</c:v>
                </c:pt>
                <c:pt idx="1058">
                  <c:v>0.89914966585790002</c:v>
                </c:pt>
                <c:pt idx="1059">
                  <c:v>0.88163110594284599</c:v>
                </c:pt>
                <c:pt idx="1060">
                  <c:v>0.897992208104608</c:v>
                </c:pt>
                <c:pt idx="1061">
                  <c:v>0.89927158382454198</c:v>
                </c:pt>
                <c:pt idx="1062">
                  <c:v>0.88784630232687201</c:v>
                </c:pt>
                <c:pt idx="1063">
                  <c:v>0.88859699093764499</c:v>
                </c:pt>
                <c:pt idx="1064">
                  <c:v>0.85690111845191097</c:v>
                </c:pt>
                <c:pt idx="1065">
                  <c:v>0.90093506331264295</c:v>
                </c:pt>
                <c:pt idx="1066">
                  <c:v>0.93345836369318602</c:v>
                </c:pt>
                <c:pt idx="1067">
                  <c:v>0.91611996004303797</c:v>
                </c:pt>
                <c:pt idx="1068">
                  <c:v>0.89333071862079305</c:v>
                </c:pt>
                <c:pt idx="1069">
                  <c:v>0.89576899251484399</c:v>
                </c:pt>
                <c:pt idx="1070">
                  <c:v>0.89992319045717895</c:v>
                </c:pt>
                <c:pt idx="1071">
                  <c:v>0.90001395363536096</c:v>
                </c:pt>
                <c:pt idx="1072">
                  <c:v>0.89330003319934004</c:v>
                </c:pt>
                <c:pt idx="1073">
                  <c:v>0.87816037768454303</c:v>
                </c:pt>
                <c:pt idx="1074">
                  <c:v>0.86249194334249502</c:v>
                </c:pt>
                <c:pt idx="1075">
                  <c:v>0.92163252908148297</c:v>
                </c:pt>
                <c:pt idx="1076">
                  <c:v>0.91014350935823296</c:v>
                </c:pt>
                <c:pt idx="1077">
                  <c:v>0.90656967440539804</c:v>
                </c:pt>
                <c:pt idx="1078">
                  <c:v>0.91722315218889805</c:v>
                </c:pt>
                <c:pt idx="1079">
                  <c:v>0.91698983817845103</c:v>
                </c:pt>
                <c:pt idx="1080">
                  <c:v>0.91075791212077195</c:v>
                </c:pt>
                <c:pt idx="1081">
                  <c:v>0.91902601774312498</c:v>
                </c:pt>
                <c:pt idx="1082">
                  <c:v>0.88205764360877703</c:v>
                </c:pt>
                <c:pt idx="1083">
                  <c:v>0.91888535913846303</c:v>
                </c:pt>
                <c:pt idx="1084">
                  <c:v>0.90283360345497998</c:v>
                </c:pt>
                <c:pt idx="1085">
                  <c:v>0.940471893329485</c:v>
                </c:pt>
                <c:pt idx="1086">
                  <c:v>0.96234177086987205</c:v>
                </c:pt>
                <c:pt idx="1087">
                  <c:v>0.93921551256022395</c:v>
                </c:pt>
                <c:pt idx="1088">
                  <c:v>0.96111064152210501</c:v>
                </c:pt>
                <c:pt idx="1089">
                  <c:v>0.93119768012941195</c:v>
                </c:pt>
                <c:pt idx="1090">
                  <c:v>0.89878274741706199</c:v>
                </c:pt>
                <c:pt idx="1091">
                  <c:v>0.92308408666361796</c:v>
                </c:pt>
                <c:pt idx="1092">
                  <c:v>0.88838425715100799</c:v>
                </c:pt>
                <c:pt idx="1093">
                  <c:v>0.874047272380989</c:v>
                </c:pt>
                <c:pt idx="1094">
                  <c:v>0.91936721492614804</c:v>
                </c:pt>
                <c:pt idx="1095">
                  <c:v>0.91715466774823395</c:v>
                </c:pt>
                <c:pt idx="1096">
                  <c:v>0.95166054210875795</c:v>
                </c:pt>
                <c:pt idx="1097">
                  <c:v>0.95733001075655499</c:v>
                </c:pt>
                <c:pt idx="1098">
                  <c:v>0.95346184403095002</c:v>
                </c:pt>
                <c:pt idx="1099">
                  <c:v>0.94199210622888796</c:v>
                </c:pt>
                <c:pt idx="1100">
                  <c:v>0.95070083940608296</c:v>
                </c:pt>
                <c:pt idx="1101">
                  <c:v>0.94137842067767596</c:v>
                </c:pt>
                <c:pt idx="1102">
                  <c:v>0.92713858865665499</c:v>
                </c:pt>
                <c:pt idx="1103">
                  <c:v>0.939513171081792</c:v>
                </c:pt>
                <c:pt idx="1104">
                  <c:v>0.93884671696340505</c:v>
                </c:pt>
                <c:pt idx="1105">
                  <c:v>0.96371495186456302</c:v>
                </c:pt>
                <c:pt idx="1106">
                  <c:v>0.98601613234552599</c:v>
                </c:pt>
                <c:pt idx="1107">
                  <c:v>0.97386301151392596</c:v>
                </c:pt>
                <c:pt idx="1108">
                  <c:v>0.96201192997679097</c:v>
                </c:pt>
                <c:pt idx="1109">
                  <c:v>0.97283912482345403</c:v>
                </c:pt>
                <c:pt idx="1110">
                  <c:v>0.96876428107892998</c:v>
                </c:pt>
                <c:pt idx="1111">
                  <c:v>0.99192044759315501</c:v>
                </c:pt>
                <c:pt idx="1112">
                  <c:v>0.96491971298159696</c:v>
                </c:pt>
                <c:pt idx="1113">
                  <c:v>0.95039821714101602</c:v>
                </c:pt>
                <c:pt idx="1114">
                  <c:v>0.95218300258727195</c:v>
                </c:pt>
                <c:pt idx="1115">
                  <c:v>0.95759805012647603</c:v>
                </c:pt>
                <c:pt idx="1116">
                  <c:v>0.91658943664681802</c:v>
                </c:pt>
                <c:pt idx="1117">
                  <c:v>0.92005652020877005</c:v>
                </c:pt>
                <c:pt idx="1118">
                  <c:v>0.90323363261794798</c:v>
                </c:pt>
                <c:pt idx="1119">
                  <c:v>0.89163867035849498</c:v>
                </c:pt>
                <c:pt idx="1120">
                  <c:v>0.93243847097672805</c:v>
                </c:pt>
                <c:pt idx="1121">
                  <c:v>0.95400868705558906</c:v>
                </c:pt>
                <c:pt idx="1122">
                  <c:v>0.96323859116424504</c:v>
                </c:pt>
                <c:pt idx="1123">
                  <c:v>1.0014773567139199</c:v>
                </c:pt>
                <c:pt idx="1124">
                  <c:v>0.98567168792701698</c:v>
                </c:pt>
                <c:pt idx="1125">
                  <c:v>0.98378355359790304</c:v>
                </c:pt>
                <c:pt idx="1126">
                  <c:v>1.00951586267223</c:v>
                </c:pt>
                <c:pt idx="1127">
                  <c:v>0.96707207471540502</c:v>
                </c:pt>
                <c:pt idx="1128">
                  <c:v>0.95383177478997005</c:v>
                </c:pt>
                <c:pt idx="1129">
                  <c:v>0.95058006294247799</c:v>
                </c:pt>
                <c:pt idx="1130">
                  <c:v>0.96438145043844004</c:v>
                </c:pt>
                <c:pt idx="1131">
                  <c:v>0.96102654228543205</c:v>
                </c:pt>
                <c:pt idx="1132">
                  <c:v>0.95552104293110696</c:v>
                </c:pt>
                <c:pt idx="1133">
                  <c:v>0.94402438553817003</c:v>
                </c:pt>
                <c:pt idx="1134">
                  <c:v>0.95545634882585695</c:v>
                </c:pt>
                <c:pt idx="1135">
                  <c:v>0.95206784618440399</c:v>
                </c:pt>
                <c:pt idx="1136">
                  <c:v>0.93939988386774598</c:v>
                </c:pt>
                <c:pt idx="1137">
                  <c:v>0.90870357686374503</c:v>
                </c:pt>
                <c:pt idx="1138">
                  <c:v>0.94376085608691496</c:v>
                </c:pt>
                <c:pt idx="1139">
                  <c:v>0.95004620364461101</c:v>
                </c:pt>
                <c:pt idx="1140">
                  <c:v>0.94982648237285705</c:v>
                </c:pt>
                <c:pt idx="1141">
                  <c:v>0.95071626500476503</c:v>
                </c:pt>
                <c:pt idx="1142">
                  <c:v>0.95125155487222501</c:v>
                </c:pt>
                <c:pt idx="1143">
                  <c:v>0.95326347013164903</c:v>
                </c:pt>
                <c:pt idx="1144">
                  <c:v>0.97598795271877703</c:v>
                </c:pt>
                <c:pt idx="1145">
                  <c:v>0.91863490343978005</c:v>
                </c:pt>
                <c:pt idx="1146">
                  <c:v>0.93993346669948097</c:v>
                </c:pt>
                <c:pt idx="1147">
                  <c:v>0.94602469441326897</c:v>
                </c:pt>
                <c:pt idx="1148">
                  <c:v>0.91517291077552398</c:v>
                </c:pt>
                <c:pt idx="1149">
                  <c:v>0.91922727358378897</c:v>
                </c:pt>
                <c:pt idx="1150">
                  <c:v>0.95081899348836196</c:v>
                </c:pt>
                <c:pt idx="1151">
                  <c:v>0.94306507362148695</c:v>
                </c:pt>
                <c:pt idx="1152">
                  <c:v>0.96745918004921105</c:v>
                </c:pt>
                <c:pt idx="1153">
                  <c:v>0.93995538453285699</c:v>
                </c:pt>
                <c:pt idx="1154">
                  <c:v>0.93328230949949698</c:v>
                </c:pt>
                <c:pt idx="1155">
                  <c:v>0.95667582168739995</c:v>
                </c:pt>
                <c:pt idx="1156">
                  <c:v>0.96260753588634795</c:v>
                </c:pt>
                <c:pt idx="1157">
                  <c:v>0.94417943140804095</c:v>
                </c:pt>
                <c:pt idx="1158">
                  <c:v>0.94847662268219002</c:v>
                </c:pt>
                <c:pt idx="1159">
                  <c:v>0.95510361526933796</c:v>
                </c:pt>
                <c:pt idx="1160">
                  <c:v>0.96360843739638902</c:v>
                </c:pt>
                <c:pt idx="1161">
                  <c:v>0.949100279737363</c:v>
                </c:pt>
                <c:pt idx="1162">
                  <c:v>0.95761030829438298</c:v>
                </c:pt>
                <c:pt idx="1163">
                  <c:v>0.94372600973111498</c:v>
                </c:pt>
                <c:pt idx="1164">
                  <c:v>0.92409878981125504</c:v>
                </c:pt>
                <c:pt idx="1165">
                  <c:v>0.89446224883951297</c:v>
                </c:pt>
                <c:pt idx="1166">
                  <c:v>0.92369928386654898</c:v>
                </c:pt>
                <c:pt idx="1167">
                  <c:v>0.94602338204776903</c:v>
                </c:pt>
                <c:pt idx="1168">
                  <c:v>0.94724846283259001</c:v>
                </c:pt>
                <c:pt idx="1169">
                  <c:v>0.94640609427342404</c:v>
                </c:pt>
                <c:pt idx="1170">
                  <c:v>0.92214003489434704</c:v>
                </c:pt>
                <c:pt idx="1171">
                  <c:v>0.94788584892766503</c:v>
                </c:pt>
                <c:pt idx="1172">
                  <c:v>0.98353485592442802</c:v>
                </c:pt>
                <c:pt idx="1173">
                  <c:v>0.96934604236344402</c:v>
                </c:pt>
                <c:pt idx="1174">
                  <c:v>0.95759425313966196</c:v>
                </c:pt>
                <c:pt idx="1175">
                  <c:v>1.0179092368967699</c:v>
                </c:pt>
                <c:pt idx="1176">
                  <c:v>1.0346850324872101</c:v>
                </c:pt>
                <c:pt idx="1177">
                  <c:v>1.0649612710616201</c:v>
                </c:pt>
                <c:pt idx="1178">
                  <c:v>1.0355273703489301</c:v>
                </c:pt>
                <c:pt idx="1179">
                  <c:v>1.0324158269630599</c:v>
                </c:pt>
                <c:pt idx="1180">
                  <c:v>1.0308053965406501</c:v>
                </c:pt>
                <c:pt idx="1181">
                  <c:v>1.0212042331285001</c:v>
                </c:pt>
                <c:pt idx="1182">
                  <c:v>0.97324834083256095</c:v>
                </c:pt>
                <c:pt idx="1183">
                  <c:v>0.95787407300798999</c:v>
                </c:pt>
                <c:pt idx="1184">
                  <c:v>0.96441321681373005</c:v>
                </c:pt>
                <c:pt idx="1185">
                  <c:v>0.99933440617837899</c:v>
                </c:pt>
                <c:pt idx="1186">
                  <c:v>1.01993438286287</c:v>
                </c:pt>
                <c:pt idx="1187">
                  <c:v>1.0020456861584099</c:v>
                </c:pt>
                <c:pt idx="1188">
                  <c:v>1.02152472674533</c:v>
                </c:pt>
                <c:pt idx="1189">
                  <c:v>1.0530882248708899</c:v>
                </c:pt>
                <c:pt idx="1190">
                  <c:v>1.0772170161179999</c:v>
                </c:pt>
                <c:pt idx="1191">
                  <c:v>1.0927817469400001</c:v>
                </c:pt>
                <c:pt idx="1192">
                  <c:v>1.0923597768231701</c:v>
                </c:pt>
                <c:pt idx="1193">
                  <c:v>1.07212988094943</c:v>
                </c:pt>
                <c:pt idx="1194">
                  <c:v>1.07430003273563</c:v>
                </c:pt>
                <c:pt idx="1195">
                  <c:v>1.0548737544200899</c:v>
                </c:pt>
                <c:pt idx="1196">
                  <c:v>1.00082815895347</c:v>
                </c:pt>
                <c:pt idx="1197">
                  <c:v>0.97155346562531497</c:v>
                </c:pt>
                <c:pt idx="1198">
                  <c:v>0.92957919663831001</c:v>
                </c:pt>
                <c:pt idx="1199">
                  <c:v>0.95926657922009095</c:v>
                </c:pt>
                <c:pt idx="1200">
                  <c:v>0.94834941709236498</c:v>
                </c:pt>
                <c:pt idx="1201">
                  <c:v>0.95884660516484699</c:v>
                </c:pt>
                <c:pt idx="1202">
                  <c:v>0.940600191769005</c:v>
                </c:pt>
                <c:pt idx="1203">
                  <c:v>0.96582035433786095</c:v>
                </c:pt>
                <c:pt idx="1204">
                  <c:v>0.98077224231832205</c:v>
                </c:pt>
                <c:pt idx="1205">
                  <c:v>1.0207494205069501</c:v>
                </c:pt>
                <c:pt idx="1206">
                  <c:v>0.95977604882842404</c:v>
                </c:pt>
                <c:pt idx="1207">
                  <c:v>0.94461058515572105</c:v>
                </c:pt>
                <c:pt idx="1208">
                  <c:v>0.982464693050208</c:v>
                </c:pt>
                <c:pt idx="1209">
                  <c:v>1.01750032384829</c:v>
                </c:pt>
                <c:pt idx="1210">
                  <c:v>1.04816740318124</c:v>
                </c:pt>
                <c:pt idx="1211">
                  <c:v>1.0334857849872401</c:v>
                </c:pt>
                <c:pt idx="1212">
                  <c:v>1.02891227097196</c:v>
                </c:pt>
                <c:pt idx="1213">
                  <c:v>1.0568955325395399</c:v>
                </c:pt>
                <c:pt idx="1214">
                  <c:v>1.09103135936149</c:v>
                </c:pt>
                <c:pt idx="1215">
                  <c:v>1.0414762475188999</c:v>
                </c:pt>
                <c:pt idx="1216">
                  <c:v>1.0219725602524501</c:v>
                </c:pt>
                <c:pt idx="1217">
                  <c:v>0.97028628651803595</c:v>
                </c:pt>
                <c:pt idx="1218">
                  <c:v>0.943709597805095</c:v>
                </c:pt>
                <c:pt idx="1219">
                  <c:v>0.90354059100474404</c:v>
                </c:pt>
                <c:pt idx="1220">
                  <c:v>0.88053709660669199</c:v>
                </c:pt>
                <c:pt idx="1221">
                  <c:v>0.85177101426873503</c:v>
                </c:pt>
                <c:pt idx="1222">
                  <c:v>0.88054625619160098</c:v>
                </c:pt>
                <c:pt idx="1223">
                  <c:v>0.89296624579554995</c:v>
                </c:pt>
                <c:pt idx="1224">
                  <c:v>0.92128396227567699</c:v>
                </c:pt>
                <c:pt idx="1225">
                  <c:v>0.97567898703239198</c:v>
                </c:pt>
                <c:pt idx="1226">
                  <c:v>1.0150446051419799</c:v>
                </c:pt>
                <c:pt idx="1227">
                  <c:v>1.0313747681574501</c:v>
                </c:pt>
                <c:pt idx="1228">
                  <c:v>1.0574805612742599</c:v>
                </c:pt>
                <c:pt idx="1229">
                  <c:v>1.0276974829702901</c:v>
                </c:pt>
                <c:pt idx="1230">
                  <c:v>1.0407530423294999</c:v>
                </c:pt>
                <c:pt idx="1231">
                  <c:v>1.03188622098042</c:v>
                </c:pt>
                <c:pt idx="1232">
                  <c:v>1.00405345974048</c:v>
                </c:pt>
                <c:pt idx="1233">
                  <c:v>0.98500031440607605</c:v>
                </c:pt>
                <c:pt idx="1234">
                  <c:v>0.97348379929650597</c:v>
                </c:pt>
                <c:pt idx="1235">
                  <c:v>0.93434913672242204</c:v>
                </c:pt>
                <c:pt idx="1236">
                  <c:v>0.91027899275965796</c:v>
                </c:pt>
                <c:pt idx="1237">
                  <c:v>0.91804343569740299</c:v>
                </c:pt>
                <c:pt idx="1238">
                  <c:v>0.93764060781906799</c:v>
                </c:pt>
                <c:pt idx="1239">
                  <c:v>0.97953012296291497</c:v>
                </c:pt>
                <c:pt idx="1240">
                  <c:v>0.94703622977801505</c:v>
                </c:pt>
                <c:pt idx="1241">
                  <c:v>0.93025671557489498</c:v>
                </c:pt>
                <c:pt idx="1242">
                  <c:v>0.97749076110392796</c:v>
                </c:pt>
                <c:pt idx="1243">
                  <c:v>1.03135232692671</c:v>
                </c:pt>
                <c:pt idx="1244">
                  <c:v>0.99724435867104699</c:v>
                </c:pt>
                <c:pt idx="1245">
                  <c:v>0.988440007043069</c:v>
                </c:pt>
                <c:pt idx="1246">
                  <c:v>0.94099660357628101</c:v>
                </c:pt>
                <c:pt idx="1247">
                  <c:v>0.983149909526016</c:v>
                </c:pt>
                <c:pt idx="1248">
                  <c:v>1.0246903833102601</c:v>
                </c:pt>
                <c:pt idx="1249">
                  <c:v>1.00121978501723</c:v>
                </c:pt>
                <c:pt idx="1250">
                  <c:v>0.92565168256807795</c:v>
                </c:pt>
                <c:pt idx="1251">
                  <c:v>0.93543409887858198</c:v>
                </c:pt>
                <c:pt idx="1252">
                  <c:v>0.90961979435041895</c:v>
                </c:pt>
                <c:pt idx="1253">
                  <c:v>0.91946284653982202</c:v>
                </c:pt>
                <c:pt idx="1254">
                  <c:v>0.90735131161014104</c:v>
                </c:pt>
                <c:pt idx="1255">
                  <c:v>0.88312768708179001</c:v>
                </c:pt>
                <c:pt idx="1256">
                  <c:v>0.88376891317034001</c:v>
                </c:pt>
                <c:pt idx="1257">
                  <c:v>0.97406104623054501</c:v>
                </c:pt>
                <c:pt idx="1258">
                  <c:v>0.94869982086997895</c:v>
                </c:pt>
                <c:pt idx="1259">
                  <c:v>0.96995370414686899</c:v>
                </c:pt>
                <c:pt idx="1260">
                  <c:v>0.968035502108191</c:v>
                </c:pt>
                <c:pt idx="1261">
                  <c:v>0.97429199488207496</c:v>
                </c:pt>
                <c:pt idx="1262">
                  <c:v>0.98739392830273298</c:v>
                </c:pt>
                <c:pt idx="1263">
                  <c:v>0.99321329560570604</c:v>
                </c:pt>
                <c:pt idx="1264">
                  <c:v>0.97169085465736404</c:v>
                </c:pt>
                <c:pt idx="1265">
                  <c:v>1.0023007598493101</c:v>
                </c:pt>
                <c:pt idx="1266">
                  <c:v>1.0191371686356001</c:v>
                </c:pt>
                <c:pt idx="1267">
                  <c:v>1.0158128683495999</c:v>
                </c:pt>
                <c:pt idx="1268">
                  <c:v>1.03720273758991</c:v>
                </c:pt>
                <c:pt idx="1269">
                  <c:v>1.0039909383069301</c:v>
                </c:pt>
                <c:pt idx="1270">
                  <c:v>1.01989942516354</c:v>
                </c:pt>
                <c:pt idx="1271">
                  <c:v>0.98030948486774205</c:v>
                </c:pt>
                <c:pt idx="1272">
                  <c:v>0.96961218564168306</c:v>
                </c:pt>
                <c:pt idx="1273">
                  <c:v>0.94582736148034596</c:v>
                </c:pt>
                <c:pt idx="1274">
                  <c:v>0.95564488405442904</c:v>
                </c:pt>
                <c:pt idx="1275">
                  <c:v>0.92827162872231594</c:v>
                </c:pt>
                <c:pt idx="1276">
                  <c:v>0.96150996143494405</c:v>
                </c:pt>
                <c:pt idx="1277">
                  <c:v>0.95481728267931598</c:v>
                </c:pt>
                <c:pt idx="1278">
                  <c:v>0.96235409418992302</c:v>
                </c:pt>
                <c:pt idx="1279">
                  <c:v>0.98736612904870202</c:v>
                </c:pt>
                <c:pt idx="1280">
                  <c:v>0.98849054046059703</c:v>
                </c:pt>
                <c:pt idx="1281">
                  <c:v>0.99446515417390202</c:v>
                </c:pt>
                <c:pt idx="1282">
                  <c:v>1.0049065051500099</c:v>
                </c:pt>
                <c:pt idx="1283">
                  <c:v>1.0021551807520901</c:v>
                </c:pt>
                <c:pt idx="1284">
                  <c:v>0.98084830983544602</c:v>
                </c:pt>
                <c:pt idx="1285">
                  <c:v>1.0099050783686301</c:v>
                </c:pt>
                <c:pt idx="1286">
                  <c:v>0.99338352254929796</c:v>
                </c:pt>
                <c:pt idx="1287">
                  <c:v>0.98882138434715805</c:v>
                </c:pt>
                <c:pt idx="1288">
                  <c:v>0.97246113348571595</c:v>
                </c:pt>
                <c:pt idx="1289">
                  <c:v>0.96066852231240096</c:v>
                </c:pt>
                <c:pt idx="1290">
                  <c:v>0.97270040322889995</c:v>
                </c:pt>
                <c:pt idx="1291">
                  <c:v>0.98672111272971597</c:v>
                </c:pt>
                <c:pt idx="1292">
                  <c:v>0.97434908117115104</c:v>
                </c:pt>
                <c:pt idx="1293">
                  <c:v>0.97249066267069395</c:v>
                </c:pt>
                <c:pt idx="1294">
                  <c:v>0.97159921734801002</c:v>
                </c:pt>
                <c:pt idx="1295">
                  <c:v>0.99074317970972403</c:v>
                </c:pt>
                <c:pt idx="1296">
                  <c:v>0.986661983908103</c:v>
                </c:pt>
                <c:pt idx="1297">
                  <c:v>0.96649561494150604</c:v>
                </c:pt>
                <c:pt idx="1298">
                  <c:v>0.92588336102888602</c:v>
                </c:pt>
                <c:pt idx="1299">
                  <c:v>0.93938162285692395</c:v>
                </c:pt>
                <c:pt idx="1300">
                  <c:v>0.93874211210625902</c:v>
                </c:pt>
                <c:pt idx="1301">
                  <c:v>0.99420659119338095</c:v>
                </c:pt>
                <c:pt idx="1302">
                  <c:v>0.99617805099527401</c:v>
                </c:pt>
                <c:pt idx="1303">
                  <c:v>0.99281517612267001</c:v>
                </c:pt>
                <c:pt idx="1304">
                  <c:v>0.992514878053399</c:v>
                </c:pt>
                <c:pt idx="1305">
                  <c:v>1.05064274154346</c:v>
                </c:pt>
                <c:pt idx="1306">
                  <c:v>1.0218871052010801</c:v>
                </c:pt>
                <c:pt idx="1307">
                  <c:v>1.0205411993554701</c:v>
                </c:pt>
                <c:pt idx="1308">
                  <c:v>0.95890780606786796</c:v>
                </c:pt>
                <c:pt idx="1309">
                  <c:v>0.93860980959327101</c:v>
                </c:pt>
                <c:pt idx="1310">
                  <c:v>0.94745026878159699</c:v>
                </c:pt>
                <c:pt idx="1311">
                  <c:v>0.97828340133160696</c:v>
                </c:pt>
                <c:pt idx="1312">
                  <c:v>0.96023638354246799</c:v>
                </c:pt>
                <c:pt idx="1313">
                  <c:v>1.0251812407413701</c:v>
                </c:pt>
                <c:pt idx="1314">
                  <c:v>1.02101175345587</c:v>
                </c:pt>
                <c:pt idx="1315">
                  <c:v>1.0159984360165899</c:v>
                </c:pt>
                <c:pt idx="1316">
                  <c:v>1.02504243659264</c:v>
                </c:pt>
                <c:pt idx="1317">
                  <c:v>1.04849543659733</c:v>
                </c:pt>
                <c:pt idx="1318">
                  <c:v>1.01101935836971</c:v>
                </c:pt>
                <c:pt idx="1319">
                  <c:v>0.99285506716907002</c:v>
                </c:pt>
                <c:pt idx="1320">
                  <c:v>0.94923023890699398</c:v>
                </c:pt>
                <c:pt idx="1321">
                  <c:v>0.947543391053145</c:v>
                </c:pt>
                <c:pt idx="1322">
                  <c:v>0.96179888714351003</c:v>
                </c:pt>
                <c:pt idx="1323">
                  <c:v>0.98717502446423</c:v>
                </c:pt>
                <c:pt idx="1324">
                  <c:v>0.96864206121339502</c:v>
                </c:pt>
                <c:pt idx="1325">
                  <c:v>0.98171031598577596</c:v>
                </c:pt>
                <c:pt idx="1326">
                  <c:v>0.99832684805895699</c:v>
                </c:pt>
                <c:pt idx="1327">
                  <c:v>0.97370703537679204</c:v>
                </c:pt>
                <c:pt idx="1328">
                  <c:v>0.99914361927696405</c:v>
                </c:pt>
                <c:pt idx="1329">
                  <c:v>1.04766281943989</c:v>
                </c:pt>
                <c:pt idx="1330">
                  <c:v>0.99573734805481895</c:v>
                </c:pt>
                <c:pt idx="1331">
                  <c:v>0.99085478223316503</c:v>
                </c:pt>
                <c:pt idx="1332">
                  <c:v>0.97186971307537096</c:v>
                </c:pt>
                <c:pt idx="1333">
                  <c:v>0.93764424624033005</c:v>
                </c:pt>
                <c:pt idx="1334">
                  <c:v>0.93436927975293305</c:v>
                </c:pt>
                <c:pt idx="1335">
                  <c:v>0.92383365602580303</c:v>
                </c:pt>
                <c:pt idx="1336">
                  <c:v>0.869819284747952</c:v>
                </c:pt>
                <c:pt idx="1337">
                  <c:v>0.901554879769356</c:v>
                </c:pt>
                <c:pt idx="1338">
                  <c:v>0.90781084852752603</c:v>
                </c:pt>
                <c:pt idx="1339">
                  <c:v>0.93965074731954301</c:v>
                </c:pt>
                <c:pt idx="1340">
                  <c:v>0.98142562036849901</c:v>
                </c:pt>
                <c:pt idx="1341">
                  <c:v>1.0230543425844401</c:v>
                </c:pt>
                <c:pt idx="1342">
                  <c:v>1.0070046681134699</c:v>
                </c:pt>
                <c:pt idx="1343">
                  <c:v>1.0082699776824899</c:v>
                </c:pt>
                <c:pt idx="1344">
                  <c:v>0.99260147166609802</c:v>
                </c:pt>
                <c:pt idx="1345">
                  <c:v>0.99645893295829202</c:v>
                </c:pt>
                <c:pt idx="1346">
                  <c:v>0.99395486545946798</c:v>
                </c:pt>
                <c:pt idx="1347">
                  <c:v>1.0014214353122</c:v>
                </c:pt>
                <c:pt idx="1348">
                  <c:v>0.96911158553870402</c:v>
                </c:pt>
                <c:pt idx="1349">
                  <c:v>1.01361015937055</c:v>
                </c:pt>
                <c:pt idx="1350">
                  <c:v>1.06611742448064</c:v>
                </c:pt>
                <c:pt idx="1351">
                  <c:v>1.07492798759163</c:v>
                </c:pt>
                <c:pt idx="1352">
                  <c:v>1.0801931014391799</c:v>
                </c:pt>
                <c:pt idx="1353">
                  <c:v>1.07918965639755</c:v>
                </c:pt>
                <c:pt idx="1354">
                  <c:v>1.0713033120300399</c:v>
                </c:pt>
                <c:pt idx="1355">
                  <c:v>1.12101845767882</c:v>
                </c:pt>
                <c:pt idx="1356">
                  <c:v>1.0665548243372001</c:v>
                </c:pt>
                <c:pt idx="1357">
                  <c:v>0.99560793864222996</c:v>
                </c:pt>
                <c:pt idx="1358">
                  <c:v>1.01744076141593</c:v>
                </c:pt>
                <c:pt idx="1359">
                  <c:v>1.02447913907706</c:v>
                </c:pt>
                <c:pt idx="1360">
                  <c:v>0.98408137514925698</c:v>
                </c:pt>
                <c:pt idx="1361">
                  <c:v>0.96895354165006198</c:v>
                </c:pt>
                <c:pt idx="1362">
                  <c:v>0.88845887228841602</c:v>
                </c:pt>
                <c:pt idx="1363">
                  <c:v>0.90622391913387002</c:v>
                </c:pt>
                <c:pt idx="1364">
                  <c:v>0.99825636005149398</c:v>
                </c:pt>
                <c:pt idx="1365">
                  <c:v>0.97465626852769904</c:v>
                </c:pt>
                <c:pt idx="1366">
                  <c:v>0.96319649802441398</c:v>
                </c:pt>
                <c:pt idx="1367">
                  <c:v>0.99694177469338197</c:v>
                </c:pt>
                <c:pt idx="1368">
                  <c:v>1.0140613634654001</c:v>
                </c:pt>
                <c:pt idx="1369">
                  <c:v>1.0418645597012099</c:v>
                </c:pt>
                <c:pt idx="1370">
                  <c:v>1.08036343251339</c:v>
                </c:pt>
                <c:pt idx="1371">
                  <c:v>1.02645098447225</c:v>
                </c:pt>
                <c:pt idx="1372">
                  <c:v>1.03238169435327</c:v>
                </c:pt>
                <c:pt idx="1373">
                  <c:v>1.0089016485631299</c:v>
                </c:pt>
                <c:pt idx="1374">
                  <c:v>1.0189052717282501</c:v>
                </c:pt>
                <c:pt idx="1375">
                  <c:v>1.02635780863252</c:v>
                </c:pt>
                <c:pt idx="1376">
                  <c:v>1.0967542790824401</c:v>
                </c:pt>
                <c:pt idx="1377">
                  <c:v>1.0360299048602299</c:v>
                </c:pt>
                <c:pt idx="1378">
                  <c:v>1.0148883422856601</c:v>
                </c:pt>
                <c:pt idx="1379">
                  <c:v>0.990805554152561</c:v>
                </c:pt>
                <c:pt idx="1380">
                  <c:v>1.00951310401481</c:v>
                </c:pt>
                <c:pt idx="1381">
                  <c:v>0.99152670574217705</c:v>
                </c:pt>
                <c:pt idx="1382">
                  <c:v>0.99014640557409395</c:v>
                </c:pt>
                <c:pt idx="1383">
                  <c:v>0.90778366354510398</c:v>
                </c:pt>
                <c:pt idx="1384">
                  <c:v>0.899812462453072</c:v>
                </c:pt>
                <c:pt idx="1385">
                  <c:v>0.94065213403197301</c:v>
                </c:pt>
                <c:pt idx="1386">
                  <c:v>0.97898061989066998</c:v>
                </c:pt>
                <c:pt idx="1387">
                  <c:v>0.99984274618032798</c:v>
                </c:pt>
                <c:pt idx="1388">
                  <c:v>1.01019415514141</c:v>
                </c:pt>
                <c:pt idx="1389">
                  <c:v>0.96094515358538601</c:v>
                </c:pt>
                <c:pt idx="1390">
                  <c:v>1.0114391204875499</c:v>
                </c:pt>
                <c:pt idx="1391">
                  <c:v>1.09445195156938</c:v>
                </c:pt>
                <c:pt idx="1392">
                  <c:v>1.0597181198249299</c:v>
                </c:pt>
                <c:pt idx="1393">
                  <c:v>1.07508679070516</c:v>
                </c:pt>
                <c:pt idx="1394">
                  <c:v>1.0766798635808701</c:v>
                </c:pt>
                <c:pt idx="1395">
                  <c:v>1.08827661503035</c:v>
                </c:pt>
                <c:pt idx="1396">
                  <c:v>1.1240803967216599</c:v>
                </c:pt>
                <c:pt idx="1397">
                  <c:v>1.1084919570574201</c:v>
                </c:pt>
                <c:pt idx="1398">
                  <c:v>1.0612684802547001</c:v>
                </c:pt>
                <c:pt idx="1399">
                  <c:v>1.0722309413787201</c:v>
                </c:pt>
                <c:pt idx="1400">
                  <c:v>1.03873153531027</c:v>
                </c:pt>
                <c:pt idx="1401">
                  <c:v>1.01490081754874</c:v>
                </c:pt>
                <c:pt idx="1402">
                  <c:v>1.0065820604226501</c:v>
                </c:pt>
                <c:pt idx="1403">
                  <c:v>1.0368364601643401</c:v>
                </c:pt>
                <c:pt idx="1404">
                  <c:v>1.0482467888890701</c:v>
                </c:pt>
                <c:pt idx="1405">
                  <c:v>1.0324611904343499</c:v>
                </c:pt>
                <c:pt idx="1406">
                  <c:v>0.99999763729472702</c:v>
                </c:pt>
                <c:pt idx="1407">
                  <c:v>0.98145999880235901</c:v>
                </c:pt>
                <c:pt idx="1408">
                  <c:v>0.99317851583308603</c:v>
                </c:pt>
                <c:pt idx="1409">
                  <c:v>0.98223246606901404</c:v>
                </c:pt>
                <c:pt idx="1410">
                  <c:v>0.92425060316601104</c:v>
                </c:pt>
                <c:pt idx="1411">
                  <c:v>0.92767233971449303</c:v>
                </c:pt>
                <c:pt idx="1412">
                  <c:v>0.94892361335363795</c:v>
                </c:pt>
                <c:pt idx="1413">
                  <c:v>0.97582340467930395</c:v>
                </c:pt>
                <c:pt idx="1414">
                  <c:v>1.0029093068200099</c:v>
                </c:pt>
                <c:pt idx="1415">
                  <c:v>0.99856735277752695</c:v>
                </c:pt>
                <c:pt idx="1416">
                  <c:v>0.99844532450173196</c:v>
                </c:pt>
                <c:pt idx="1417">
                  <c:v>1.0394704554863201</c:v>
                </c:pt>
                <c:pt idx="1418">
                  <c:v>1.00899062171472</c:v>
                </c:pt>
                <c:pt idx="1419">
                  <c:v>1.0055337708125101</c:v>
                </c:pt>
                <c:pt idx="1420">
                  <c:v>1.05769568145949</c:v>
                </c:pt>
                <c:pt idx="1421">
                  <c:v>1.0445495712063999</c:v>
                </c:pt>
                <c:pt idx="1422">
                  <c:v>1.0425331061722201</c:v>
                </c:pt>
                <c:pt idx="1423">
                  <c:v>1.03926006907358</c:v>
                </c:pt>
                <c:pt idx="1424">
                  <c:v>1.0433952761045699</c:v>
                </c:pt>
                <c:pt idx="1425">
                  <c:v>1.03535551697602</c:v>
                </c:pt>
                <c:pt idx="1426">
                  <c:v>1.03508576360653</c:v>
                </c:pt>
                <c:pt idx="1427">
                  <c:v>0.98977888616172405</c:v>
                </c:pt>
                <c:pt idx="1428">
                  <c:v>0.99526105052512903</c:v>
                </c:pt>
                <c:pt idx="1429">
                  <c:v>1.00420374379613</c:v>
                </c:pt>
                <c:pt idx="1430">
                  <c:v>1.01774296949691</c:v>
                </c:pt>
                <c:pt idx="1431">
                  <c:v>1.00053610415309</c:v>
                </c:pt>
                <c:pt idx="1432">
                  <c:v>1.0144711317850199</c:v>
                </c:pt>
                <c:pt idx="1433">
                  <c:v>0.99349671822479901</c:v>
                </c:pt>
                <c:pt idx="1434">
                  <c:v>1.01172127736554</c:v>
                </c:pt>
                <c:pt idx="1435">
                  <c:v>1.00985056592926</c:v>
                </c:pt>
                <c:pt idx="1436">
                  <c:v>1.00161573043303</c:v>
                </c:pt>
                <c:pt idx="1437">
                  <c:v>0.99297208987404195</c:v>
                </c:pt>
                <c:pt idx="1438">
                  <c:v>0.99773169458315003</c:v>
                </c:pt>
                <c:pt idx="1439">
                  <c:v>1.00889110396765</c:v>
                </c:pt>
                <c:pt idx="1440">
                  <c:v>1.0379052797894801</c:v>
                </c:pt>
                <c:pt idx="1441">
                  <c:v>1.00869366577987</c:v>
                </c:pt>
                <c:pt idx="1442">
                  <c:v>1.01806188437411</c:v>
                </c:pt>
                <c:pt idx="1443">
                  <c:v>1.0203819606967699</c:v>
                </c:pt>
                <c:pt idx="1444">
                  <c:v>1.03376485550122</c:v>
                </c:pt>
                <c:pt idx="1445">
                  <c:v>1.0385832567835001</c:v>
                </c:pt>
                <c:pt idx="1446">
                  <c:v>1.0231442395752599</c:v>
                </c:pt>
                <c:pt idx="1447">
                  <c:v>1.01941641436964</c:v>
                </c:pt>
                <c:pt idx="1448">
                  <c:v>1.0325228649062499</c:v>
                </c:pt>
                <c:pt idx="1449">
                  <c:v>1.0297700664588401</c:v>
                </c:pt>
                <c:pt idx="1450">
                  <c:v>1.0219820964922199</c:v>
                </c:pt>
                <c:pt idx="1451">
                  <c:v>0.98293993128712398</c:v>
                </c:pt>
                <c:pt idx="1452">
                  <c:v>0.95240605669517697</c:v>
                </c:pt>
                <c:pt idx="1453">
                  <c:v>1.0114984322303</c:v>
                </c:pt>
                <c:pt idx="1454">
                  <c:v>1.01300326474258</c:v>
                </c:pt>
                <c:pt idx="1455">
                  <c:v>1.0111922928005499</c:v>
                </c:pt>
                <c:pt idx="1456">
                  <c:v>0.99451523264377895</c:v>
                </c:pt>
                <c:pt idx="1457">
                  <c:v>0.999457964067198</c:v>
                </c:pt>
                <c:pt idx="1458">
                  <c:v>1.0396409641840301</c:v>
                </c:pt>
                <c:pt idx="1459">
                  <c:v>1.0711532880269199</c:v>
                </c:pt>
                <c:pt idx="1460">
                  <c:v>1.0213884441849299</c:v>
                </c:pt>
                <c:pt idx="1461">
                  <c:v>1.00483646735683</c:v>
                </c:pt>
                <c:pt idx="1462">
                  <c:v>0.99364301823749002</c:v>
                </c:pt>
                <c:pt idx="1463">
                  <c:v>1.0062590883362701</c:v>
                </c:pt>
                <c:pt idx="1464">
                  <c:v>1.01796756332369</c:v>
                </c:pt>
                <c:pt idx="1465">
                  <c:v>1.01311898268281</c:v>
                </c:pt>
                <c:pt idx="1466">
                  <c:v>1.0058613623716099</c:v>
                </c:pt>
                <c:pt idx="1467">
                  <c:v>1.02133732929624</c:v>
                </c:pt>
                <c:pt idx="1468">
                  <c:v>1.03222227290544</c:v>
                </c:pt>
                <c:pt idx="1469">
                  <c:v>1.06148761243604</c:v>
                </c:pt>
                <c:pt idx="1470">
                  <c:v>1.08800463629054</c:v>
                </c:pt>
                <c:pt idx="1471">
                  <c:v>1.09145872887221</c:v>
                </c:pt>
                <c:pt idx="1472">
                  <c:v>1.0984010306394401</c:v>
                </c:pt>
                <c:pt idx="1473">
                  <c:v>1.09288703086473</c:v>
                </c:pt>
                <c:pt idx="1474">
                  <c:v>1.0800018867012899</c:v>
                </c:pt>
                <c:pt idx="1475">
                  <c:v>1.0896510048041901</c:v>
                </c:pt>
                <c:pt idx="1476">
                  <c:v>1.06409581828085</c:v>
                </c:pt>
                <c:pt idx="1477">
                  <c:v>1.03671945642001</c:v>
                </c:pt>
                <c:pt idx="1478">
                  <c:v>1.0296955227087401</c:v>
                </c:pt>
                <c:pt idx="1479">
                  <c:v>1.0155057621536301</c:v>
                </c:pt>
                <c:pt idx="1480">
                  <c:v>1.0070771920528301</c:v>
                </c:pt>
                <c:pt idx="1481">
                  <c:v>0.983228752699704</c:v>
                </c:pt>
                <c:pt idx="1482">
                  <c:v>0.99212177963732895</c:v>
                </c:pt>
                <c:pt idx="1483">
                  <c:v>1.0482677106774301</c:v>
                </c:pt>
                <c:pt idx="1484">
                  <c:v>1.07393058082936</c:v>
                </c:pt>
                <c:pt idx="1485">
                  <c:v>1.0197418950966799</c:v>
                </c:pt>
                <c:pt idx="1486">
                  <c:v>1.0046404965129101</c:v>
                </c:pt>
                <c:pt idx="1487">
                  <c:v>1.02880680506286</c:v>
                </c:pt>
                <c:pt idx="1488">
                  <c:v>1.05723850803521</c:v>
                </c:pt>
                <c:pt idx="1489">
                  <c:v>1.02952933052601</c:v>
                </c:pt>
                <c:pt idx="1490">
                  <c:v>0.97770211618730196</c:v>
                </c:pt>
                <c:pt idx="1491">
                  <c:v>0.95746846476605796</c:v>
                </c:pt>
                <c:pt idx="1492">
                  <c:v>1.01441517425927</c:v>
                </c:pt>
                <c:pt idx="1493">
                  <c:v>1.0465556500601301</c:v>
                </c:pt>
                <c:pt idx="1494">
                  <c:v>1.0380057005271801</c:v>
                </c:pt>
                <c:pt idx="1495">
                  <c:v>1.0265311556599599</c:v>
                </c:pt>
                <c:pt idx="1496">
                  <c:v>1.0436704602703699</c:v>
                </c:pt>
                <c:pt idx="1497">
                  <c:v>1.0406923754761199</c:v>
                </c:pt>
                <c:pt idx="1498">
                  <c:v>1.0359526299147901</c:v>
                </c:pt>
                <c:pt idx="1499">
                  <c:v>1.0320511739942799</c:v>
                </c:pt>
                <c:pt idx="1500">
                  <c:v>1.0154726752466601</c:v>
                </c:pt>
                <c:pt idx="1501">
                  <c:v>1.0174900306953201</c:v>
                </c:pt>
                <c:pt idx="1502">
                  <c:v>1.0457773722789201</c:v>
                </c:pt>
                <c:pt idx="1503">
                  <c:v>1.01697843710298</c:v>
                </c:pt>
                <c:pt idx="1504">
                  <c:v>1.0243885779621</c:v>
                </c:pt>
                <c:pt idx="1505">
                  <c:v>1.02466196757598</c:v>
                </c:pt>
                <c:pt idx="1506">
                  <c:v>1.02797938072386</c:v>
                </c:pt>
                <c:pt idx="1507">
                  <c:v>1.0208057974362801</c:v>
                </c:pt>
                <c:pt idx="1508">
                  <c:v>1.00800932682156</c:v>
                </c:pt>
                <c:pt idx="1509">
                  <c:v>0.96718074365471396</c:v>
                </c:pt>
                <c:pt idx="1510">
                  <c:v>1.0010297819346501</c:v>
                </c:pt>
                <c:pt idx="1511">
                  <c:v>1.00824044051146</c:v>
                </c:pt>
                <c:pt idx="1512">
                  <c:v>1.01711301469308</c:v>
                </c:pt>
                <c:pt idx="1513">
                  <c:v>1.0039626891170199</c:v>
                </c:pt>
                <c:pt idx="1514">
                  <c:v>1.01539943994938</c:v>
                </c:pt>
                <c:pt idx="1515">
                  <c:v>1.00323414237994</c:v>
                </c:pt>
                <c:pt idx="1516">
                  <c:v>1.04016050346936</c:v>
                </c:pt>
                <c:pt idx="1517">
                  <c:v>1.0356442548100599</c:v>
                </c:pt>
                <c:pt idx="1518">
                  <c:v>1.02382909136401</c:v>
                </c:pt>
                <c:pt idx="1519">
                  <c:v>1.0178562197952301</c:v>
                </c:pt>
                <c:pt idx="1520">
                  <c:v>1.03256793723424</c:v>
                </c:pt>
                <c:pt idx="1521">
                  <c:v>1.0327924032712299</c:v>
                </c:pt>
                <c:pt idx="1522">
                  <c:v>1.0446152540201199</c:v>
                </c:pt>
                <c:pt idx="1523">
                  <c:v>1.0334071156486899</c:v>
                </c:pt>
                <c:pt idx="1524">
                  <c:v>1.0203830189602301</c:v>
                </c:pt>
                <c:pt idx="1525">
                  <c:v>1.0030784854899899</c:v>
                </c:pt>
                <c:pt idx="1526">
                  <c:v>1.0009692686651901</c:v>
                </c:pt>
                <c:pt idx="1527">
                  <c:v>0.98665134910278396</c:v>
                </c:pt>
                <c:pt idx="1528">
                  <c:v>0.98370679720489895</c:v>
                </c:pt>
                <c:pt idx="1529">
                  <c:v>0.978187000672889</c:v>
                </c:pt>
                <c:pt idx="1530">
                  <c:v>0.96856151890194497</c:v>
                </c:pt>
                <c:pt idx="1531">
                  <c:v>0.954861575284075</c:v>
                </c:pt>
                <c:pt idx="1532">
                  <c:v>0.93396262947530395</c:v>
                </c:pt>
                <c:pt idx="1533">
                  <c:v>0.91471235662459405</c:v>
                </c:pt>
                <c:pt idx="1534">
                  <c:v>0.87670721974366395</c:v>
                </c:pt>
                <c:pt idx="1535">
                  <c:v>0.84140583599566099</c:v>
                </c:pt>
                <c:pt idx="1536">
                  <c:v>0.80906109882091604</c:v>
                </c:pt>
                <c:pt idx="1537">
                  <c:v>0.76710473321583394</c:v>
                </c:pt>
                <c:pt idx="1538">
                  <c:v>0.76050860245309804</c:v>
                </c:pt>
                <c:pt idx="1539">
                  <c:v>0.788466421217344</c:v>
                </c:pt>
                <c:pt idx="1540">
                  <c:v>0.80195601898884805</c:v>
                </c:pt>
                <c:pt idx="1541">
                  <c:v>0.82003024184584605</c:v>
                </c:pt>
                <c:pt idx="1542">
                  <c:v>0.82168675007320602</c:v>
                </c:pt>
                <c:pt idx="1543">
                  <c:v>0.83568056497217302</c:v>
                </c:pt>
                <c:pt idx="1544">
                  <c:v>0.87767621425659703</c:v>
                </c:pt>
                <c:pt idx="1545">
                  <c:v>0.83049490142901705</c:v>
                </c:pt>
                <c:pt idx="1546">
                  <c:v>0.79380302533531699</c:v>
                </c:pt>
                <c:pt idx="1547">
                  <c:v>0.76703891231497201</c:v>
                </c:pt>
                <c:pt idx="1548">
                  <c:v>0.74901296235883597</c:v>
                </c:pt>
                <c:pt idx="1549">
                  <c:v>0.73364007408450405</c:v>
                </c:pt>
                <c:pt idx="1550">
                  <c:v>0.740701555392969</c:v>
                </c:pt>
                <c:pt idx="1551">
                  <c:v>0.68294505945916895</c:v>
                </c:pt>
                <c:pt idx="1552">
                  <c:v>0.70694706125838802</c:v>
                </c:pt>
                <c:pt idx="1553">
                  <c:v>0.71236514045397603</c:v>
                </c:pt>
                <c:pt idx="1554">
                  <c:v>0.66936889879358796</c:v>
                </c:pt>
                <c:pt idx="1555">
                  <c:v>0.65764042985370397</c:v>
                </c:pt>
                <c:pt idx="1556">
                  <c:v>0.65507949509590901</c:v>
                </c:pt>
                <c:pt idx="1557">
                  <c:v>0.62576796603845197</c:v>
                </c:pt>
                <c:pt idx="1558">
                  <c:v>0.63544949994551903</c:v>
                </c:pt>
                <c:pt idx="1559">
                  <c:v>0.62257119687495799</c:v>
                </c:pt>
                <c:pt idx="1560">
                  <c:v>0.63077479172719997</c:v>
                </c:pt>
                <c:pt idx="1561">
                  <c:v>0.67002177703560895</c:v>
                </c:pt>
                <c:pt idx="1562">
                  <c:v>0.70518134770464302</c:v>
                </c:pt>
                <c:pt idx="1563">
                  <c:v>0.74681601433090194</c:v>
                </c:pt>
                <c:pt idx="1564">
                  <c:v>0.761932222876466</c:v>
                </c:pt>
                <c:pt idx="1565">
                  <c:v>0.78343542927505505</c:v>
                </c:pt>
                <c:pt idx="1566">
                  <c:v>0.81067902372603595</c:v>
                </c:pt>
                <c:pt idx="1567">
                  <c:v>0.84736005449743701</c:v>
                </c:pt>
                <c:pt idx="1568">
                  <c:v>0.87753806602472295</c:v>
                </c:pt>
                <c:pt idx="1569">
                  <c:v>0.885198853279203</c:v>
                </c:pt>
                <c:pt idx="1570">
                  <c:v>0.84556710254164202</c:v>
                </c:pt>
                <c:pt idx="1571">
                  <c:v>0.82779118859085299</c:v>
                </c:pt>
                <c:pt idx="1572">
                  <c:v>0.81288197713825705</c:v>
                </c:pt>
                <c:pt idx="1573">
                  <c:v>0.838240985938984</c:v>
                </c:pt>
                <c:pt idx="1574">
                  <c:v>0.76705280254368102</c:v>
                </c:pt>
                <c:pt idx="1575">
                  <c:v>0.74874406969609797</c:v>
                </c:pt>
                <c:pt idx="1576">
                  <c:v>0.73909008913784502</c:v>
                </c:pt>
                <c:pt idx="1577">
                  <c:v>0.77222904186458996</c:v>
                </c:pt>
                <c:pt idx="1578">
                  <c:v>0.80454595767720405</c:v>
                </c:pt>
                <c:pt idx="1579">
                  <c:v>0.83084072086382199</c:v>
                </c:pt>
                <c:pt idx="1580">
                  <c:v>0.80320483333553205</c:v>
                </c:pt>
                <c:pt idx="1581">
                  <c:v>0.86293623452570201</c:v>
                </c:pt>
                <c:pt idx="1582">
                  <c:v>0.86996409298898802</c:v>
                </c:pt>
                <c:pt idx="1583">
                  <c:v>0.88322108536264299</c:v>
                </c:pt>
                <c:pt idx="1584">
                  <c:v>0.907450824742288</c:v>
                </c:pt>
                <c:pt idx="1585">
                  <c:v>0.94921947799195305</c:v>
                </c:pt>
                <c:pt idx="1586">
                  <c:v>0.95596500681623398</c:v>
                </c:pt>
                <c:pt idx="1587">
                  <c:v>0.96417499945762697</c:v>
                </c:pt>
                <c:pt idx="1588">
                  <c:v>0.96289135330862496</c:v>
                </c:pt>
                <c:pt idx="1589">
                  <c:v>0.98253041859875601</c:v>
                </c:pt>
                <c:pt idx="1590">
                  <c:v>0.98353750374291304</c:v>
                </c:pt>
                <c:pt idx="1591">
                  <c:v>0.967586486100803</c:v>
                </c:pt>
                <c:pt idx="1592">
                  <c:v>0.93352107256098704</c:v>
                </c:pt>
                <c:pt idx="1593">
                  <c:v>0.97085786617180903</c:v>
                </c:pt>
                <c:pt idx="1594">
                  <c:v>0.99258514802619302</c:v>
                </c:pt>
                <c:pt idx="1595">
                  <c:v>1.0190067575630499</c:v>
                </c:pt>
                <c:pt idx="1596">
                  <c:v>1.01780747580919</c:v>
                </c:pt>
                <c:pt idx="1597">
                  <c:v>1.03772669443285</c:v>
                </c:pt>
                <c:pt idx="1598">
                  <c:v>1.04430443953753</c:v>
                </c:pt>
                <c:pt idx="1599">
                  <c:v>1.04180467937441</c:v>
                </c:pt>
                <c:pt idx="1600">
                  <c:v>1.0058448346199</c:v>
                </c:pt>
                <c:pt idx="1601">
                  <c:v>1.03491198227716</c:v>
                </c:pt>
                <c:pt idx="1602">
                  <c:v>1.0524865452838399</c:v>
                </c:pt>
                <c:pt idx="1603">
                  <c:v>1.0295263513817801</c:v>
                </c:pt>
                <c:pt idx="1604">
                  <c:v>0.93823431646039801</c:v>
                </c:pt>
                <c:pt idx="1605">
                  <c:v>0.92043651059032705</c:v>
                </c:pt>
                <c:pt idx="1606">
                  <c:v>0.93651805127063503</c:v>
                </c:pt>
                <c:pt idx="1607">
                  <c:v>0.93573371572320097</c:v>
                </c:pt>
                <c:pt idx="1608">
                  <c:v>0.89330809633575103</c:v>
                </c:pt>
                <c:pt idx="1609">
                  <c:v>0.8577161077912</c:v>
                </c:pt>
                <c:pt idx="1610">
                  <c:v>0.87368153162362205</c:v>
                </c:pt>
                <c:pt idx="1611">
                  <c:v>0.950145144644299</c:v>
                </c:pt>
                <c:pt idx="1612">
                  <c:v>0.96541975272912295</c:v>
                </c:pt>
                <c:pt idx="1613">
                  <c:v>0.97607746087023095</c:v>
                </c:pt>
                <c:pt idx="1614">
                  <c:v>0.97438834436502397</c:v>
                </c:pt>
                <c:pt idx="1615">
                  <c:v>0.98386695067660701</c:v>
                </c:pt>
                <c:pt idx="1616">
                  <c:v>0.98415436695931502</c:v>
                </c:pt>
                <c:pt idx="1617">
                  <c:v>0.99664394376206</c:v>
                </c:pt>
                <c:pt idx="1618">
                  <c:v>1.0082173272465</c:v>
                </c:pt>
                <c:pt idx="1619">
                  <c:v>1.01712856568467</c:v>
                </c:pt>
                <c:pt idx="1620">
                  <c:v>1.0045103711865899</c:v>
                </c:pt>
                <c:pt idx="1621">
                  <c:v>1.0123330521254601</c:v>
                </c:pt>
                <c:pt idx="1622">
                  <c:v>1.00561754627398</c:v>
                </c:pt>
                <c:pt idx="1623">
                  <c:v>0.99574628981872704</c:v>
                </c:pt>
                <c:pt idx="1624">
                  <c:v>0.97847131059718595</c:v>
                </c:pt>
                <c:pt idx="1625">
                  <c:v>0.97151806343630898</c:v>
                </c:pt>
                <c:pt idx="1626">
                  <c:v>0.97418036097593097</c:v>
                </c:pt>
                <c:pt idx="1627">
                  <c:v>0.97647568764389403</c:v>
                </c:pt>
                <c:pt idx="1628">
                  <c:v>0.96927233583304195</c:v>
                </c:pt>
                <c:pt idx="1629">
                  <c:v>0.97844733927030503</c:v>
                </c:pt>
                <c:pt idx="1630">
                  <c:v>0.98640400268787098</c:v>
                </c:pt>
                <c:pt idx="1631">
                  <c:v>1.0004165317279099</c:v>
                </c:pt>
                <c:pt idx="1632">
                  <c:v>1.0039078320911801</c:v>
                </c:pt>
                <c:pt idx="1633">
                  <c:v>0.97296727584370801</c:v>
                </c:pt>
                <c:pt idx="1634">
                  <c:v>0.93080062961742605</c:v>
                </c:pt>
                <c:pt idx="1635">
                  <c:v>0.91034546962204099</c:v>
                </c:pt>
                <c:pt idx="1636">
                  <c:v>0.89621056667962995</c:v>
                </c:pt>
                <c:pt idx="1637">
                  <c:v>0.89492497000268301</c:v>
                </c:pt>
                <c:pt idx="1638">
                  <c:v>0.880550925300706</c:v>
                </c:pt>
                <c:pt idx="1639">
                  <c:v>0.86117936885445101</c:v>
                </c:pt>
                <c:pt idx="1640">
                  <c:v>0.88744142407710302</c:v>
                </c:pt>
                <c:pt idx="1641">
                  <c:v>0.93564821289018896</c:v>
                </c:pt>
                <c:pt idx="1642">
                  <c:v>0.95858958522347804</c:v>
                </c:pt>
                <c:pt idx="1643">
                  <c:v>0.96550341293225606</c:v>
                </c:pt>
                <c:pt idx="1644">
                  <c:v>0.97048316857248296</c:v>
                </c:pt>
                <c:pt idx="1645">
                  <c:v>0.990743553147449</c:v>
                </c:pt>
                <c:pt idx="1646">
                  <c:v>0.97587607235655605</c:v>
                </c:pt>
                <c:pt idx="1647">
                  <c:v>0.96581057487226896</c:v>
                </c:pt>
                <c:pt idx="1648">
                  <c:v>0.95105020843247401</c:v>
                </c:pt>
                <c:pt idx="1649">
                  <c:v>0.95686526291439999</c:v>
                </c:pt>
                <c:pt idx="1650">
                  <c:v>0.96313702672592905</c:v>
                </c:pt>
                <c:pt idx="1651">
                  <c:v>0.97736573341426602</c:v>
                </c:pt>
                <c:pt idx="1652">
                  <c:v>0.97161996415994101</c:v>
                </c:pt>
                <c:pt idx="1653">
                  <c:v>1.0020040101677501</c:v>
                </c:pt>
                <c:pt idx="1654">
                  <c:v>1.0051693874585901</c:v>
                </c:pt>
                <c:pt idx="1655">
                  <c:v>1.00883785217849</c:v>
                </c:pt>
                <c:pt idx="1656">
                  <c:v>1.0075064117071399</c:v>
                </c:pt>
                <c:pt idx="1657">
                  <c:v>1.0264407919523499</c:v>
                </c:pt>
                <c:pt idx="1658">
                  <c:v>1.0070511477742501</c:v>
                </c:pt>
                <c:pt idx="1659">
                  <c:v>0.99358373379696896</c:v>
                </c:pt>
                <c:pt idx="1660">
                  <c:v>0.97809207990939095</c:v>
                </c:pt>
                <c:pt idx="1661">
                  <c:v>0.97864883580848605</c:v>
                </c:pt>
                <c:pt idx="1662">
                  <c:v>0.95192622708895103</c:v>
                </c:pt>
                <c:pt idx="1663">
                  <c:v>0.93385137559593101</c:v>
                </c:pt>
                <c:pt idx="1664">
                  <c:v>0.92942041498221895</c:v>
                </c:pt>
                <c:pt idx="1665">
                  <c:v>0.92077161085202397</c:v>
                </c:pt>
                <c:pt idx="1666">
                  <c:v>0.946070330932825</c:v>
                </c:pt>
                <c:pt idx="1667">
                  <c:v>0.96922977649656294</c:v>
                </c:pt>
                <c:pt idx="1668">
                  <c:v>1.0014117374546401</c:v>
                </c:pt>
                <c:pt idx="1669">
                  <c:v>1.0738486104575</c:v>
                </c:pt>
                <c:pt idx="1670">
                  <c:v>1.0702523522557099</c:v>
                </c:pt>
                <c:pt idx="1671">
                  <c:v>1.0489419930855901</c:v>
                </c:pt>
                <c:pt idx="1672">
                  <c:v>1.0748706294115</c:v>
                </c:pt>
                <c:pt idx="1673">
                  <c:v>1.06397777442038</c:v>
                </c:pt>
                <c:pt idx="1674">
                  <c:v>1.0561412151577501</c:v>
                </c:pt>
                <c:pt idx="1675">
                  <c:v>1.0485540751332201</c:v>
                </c:pt>
                <c:pt idx="1676">
                  <c:v>1.0174185147889401</c:v>
                </c:pt>
                <c:pt idx="1677">
                  <c:v>1.0489357673437001</c:v>
                </c:pt>
                <c:pt idx="1678">
                  <c:v>1.03722491424504</c:v>
                </c:pt>
                <c:pt idx="1679">
                  <c:v>1.0274490185653</c:v>
                </c:pt>
                <c:pt idx="1680">
                  <c:v>1.0250596590297001</c:v>
                </c:pt>
                <c:pt idx="1681">
                  <c:v>1.00076024394226</c:v>
                </c:pt>
                <c:pt idx="1682">
                  <c:v>0.97301784730450802</c:v>
                </c:pt>
                <c:pt idx="1683">
                  <c:v>0.97574201865881205</c:v>
                </c:pt>
                <c:pt idx="1684">
                  <c:v>0.98611635500538097</c:v>
                </c:pt>
                <c:pt idx="1685">
                  <c:v>1.0097033065432199</c:v>
                </c:pt>
                <c:pt idx="1686">
                  <c:v>1.0208806310263501</c:v>
                </c:pt>
                <c:pt idx="1687">
                  <c:v>1.01149290661719</c:v>
                </c:pt>
                <c:pt idx="1688">
                  <c:v>1.04187316641616</c:v>
                </c:pt>
                <c:pt idx="1689">
                  <c:v>1.05780283717796</c:v>
                </c:pt>
                <c:pt idx="1690">
                  <c:v>1.0466563910045099</c:v>
                </c:pt>
                <c:pt idx="1691">
                  <c:v>1.02696778797844</c:v>
                </c:pt>
                <c:pt idx="1692">
                  <c:v>1.0466858946070201</c:v>
                </c:pt>
                <c:pt idx="1693">
                  <c:v>1.0577839424273501</c:v>
                </c:pt>
                <c:pt idx="1694">
                  <c:v>1.0697968414728301</c:v>
                </c:pt>
                <c:pt idx="1695">
                  <c:v>1.0360666271378201</c:v>
                </c:pt>
                <c:pt idx="1696">
                  <c:v>1.0148734511905499</c:v>
                </c:pt>
                <c:pt idx="1697">
                  <c:v>1.0019013339496401</c:v>
                </c:pt>
                <c:pt idx="1698">
                  <c:v>1.02969325237916</c:v>
                </c:pt>
                <c:pt idx="1699">
                  <c:v>1.0235349811529499</c:v>
                </c:pt>
                <c:pt idx="1700">
                  <c:v>1.00147375402445</c:v>
                </c:pt>
                <c:pt idx="1701">
                  <c:v>1.0159961482136399</c:v>
                </c:pt>
                <c:pt idx="1702">
                  <c:v>1.0516503249910401</c:v>
                </c:pt>
                <c:pt idx="1703">
                  <c:v>1.0690505221281299</c:v>
                </c:pt>
                <c:pt idx="1704">
                  <c:v>1.0959697946906899</c:v>
                </c:pt>
                <c:pt idx="1705">
                  <c:v>1.07279723758431</c:v>
                </c:pt>
                <c:pt idx="1706">
                  <c:v>1.0601817313511599</c:v>
                </c:pt>
                <c:pt idx="1707">
                  <c:v>1.0733229945507401</c:v>
                </c:pt>
                <c:pt idx="1708">
                  <c:v>1.05115299594675</c:v>
                </c:pt>
                <c:pt idx="1709">
                  <c:v>1.0734383876395299</c:v>
                </c:pt>
                <c:pt idx="1710">
                  <c:v>1.0735457498907499</c:v>
                </c:pt>
                <c:pt idx="1711">
                  <c:v>1.0640509640739699</c:v>
                </c:pt>
                <c:pt idx="1712">
                  <c:v>1.05453451511985</c:v>
                </c:pt>
                <c:pt idx="1713">
                  <c:v>1.0437525370216401</c:v>
                </c:pt>
                <c:pt idx="1714">
                  <c:v>1.0362258509359401</c:v>
                </c:pt>
                <c:pt idx="1715">
                  <c:v>1.0409144561508901</c:v>
                </c:pt>
                <c:pt idx="1716">
                  <c:v>0.969926656703336</c:v>
                </c:pt>
                <c:pt idx="1717">
                  <c:v>0.949269140464025</c:v>
                </c:pt>
                <c:pt idx="1718">
                  <c:v>0.93673212661079397</c:v>
                </c:pt>
                <c:pt idx="1719">
                  <c:v>0.86552848214050604</c:v>
                </c:pt>
                <c:pt idx="1720">
                  <c:v>0.86653479233989505</c:v>
                </c:pt>
                <c:pt idx="1721">
                  <c:v>0.84148924564116101</c:v>
                </c:pt>
                <c:pt idx="1722">
                  <c:v>0.83660097058740102</c:v>
                </c:pt>
                <c:pt idx="1723">
                  <c:v>0.83830519839984896</c:v>
                </c:pt>
                <c:pt idx="1724">
                  <c:v>0.82169366565310897</c:v>
                </c:pt>
                <c:pt idx="1725">
                  <c:v>0.79537997391653303</c:v>
                </c:pt>
                <c:pt idx="1726">
                  <c:v>0.89365257289387501</c:v>
                </c:pt>
                <c:pt idx="1727">
                  <c:v>0.94459513388227001</c:v>
                </c:pt>
                <c:pt idx="1728">
                  <c:v>0.91720305417016401</c:v>
                </c:pt>
                <c:pt idx="1729">
                  <c:v>0.90358035525587199</c:v>
                </c:pt>
                <c:pt idx="1730">
                  <c:v>0.92212591641465202</c:v>
                </c:pt>
                <c:pt idx="1731">
                  <c:v>0.97034569522419101</c:v>
                </c:pt>
                <c:pt idx="1732">
                  <c:v>0.98993422271154996</c:v>
                </c:pt>
                <c:pt idx="1733">
                  <c:v>0.92535948018347203</c:v>
                </c:pt>
                <c:pt idx="1734">
                  <c:v>0.84492055613046801</c:v>
                </c:pt>
                <c:pt idx="1735">
                  <c:v>0.85601915148337104</c:v>
                </c:pt>
                <c:pt idx="1736">
                  <c:v>0.83466522277483202</c:v>
                </c:pt>
                <c:pt idx="1737">
                  <c:v>0.82466616631018896</c:v>
                </c:pt>
                <c:pt idx="1738">
                  <c:v>0.79493424531748902</c:v>
                </c:pt>
                <c:pt idx="1739">
                  <c:v>0.78965211034248095</c:v>
                </c:pt>
                <c:pt idx="1740">
                  <c:v>0.82102862342967897</c:v>
                </c:pt>
                <c:pt idx="1741">
                  <c:v>0.82380063913877999</c:v>
                </c:pt>
                <c:pt idx="1742">
                  <c:v>0.85758602276030504</c:v>
                </c:pt>
                <c:pt idx="1743">
                  <c:v>0.88882440864293899</c:v>
                </c:pt>
                <c:pt idx="1744">
                  <c:v>0.901608748352274</c:v>
                </c:pt>
                <c:pt idx="1745">
                  <c:v>0.89082019618034902</c:v>
                </c:pt>
                <c:pt idx="1746">
                  <c:v>0.90313283785181198</c:v>
                </c:pt>
                <c:pt idx="1747">
                  <c:v>0.90327485144838604</c:v>
                </c:pt>
                <c:pt idx="1748">
                  <c:v>0.92808383327848398</c:v>
                </c:pt>
                <c:pt idx="1749">
                  <c:v>0.93835744406464106</c:v>
                </c:pt>
                <c:pt idx="1750">
                  <c:v>0.91778832883711303</c:v>
                </c:pt>
                <c:pt idx="1751">
                  <c:v>0.95120102271547802</c:v>
                </c:pt>
                <c:pt idx="1752">
                  <c:v>0.966408481030675</c:v>
                </c:pt>
                <c:pt idx="1753">
                  <c:v>0.96005310834187596</c:v>
                </c:pt>
                <c:pt idx="1754">
                  <c:v>0.94012444067338796</c:v>
                </c:pt>
                <c:pt idx="1755">
                  <c:v>0.94836969013215999</c:v>
                </c:pt>
                <c:pt idx="1756">
                  <c:v>0.94102448610214895</c:v>
                </c:pt>
                <c:pt idx="1757">
                  <c:v>0.95508469447899003</c:v>
                </c:pt>
                <c:pt idx="1758">
                  <c:v>0.88734493920612101</c:v>
                </c:pt>
                <c:pt idx="1759">
                  <c:v>0.86188785566125703</c:v>
                </c:pt>
                <c:pt idx="1760">
                  <c:v>0.85317324028100705</c:v>
                </c:pt>
                <c:pt idx="1761">
                  <c:v>0.86698440995470605</c:v>
                </c:pt>
                <c:pt idx="1762">
                  <c:v>0.85821146906474599</c:v>
                </c:pt>
                <c:pt idx="1763">
                  <c:v>0.85302530828123901</c:v>
                </c:pt>
                <c:pt idx="1764">
                  <c:v>0.85740245292747397</c:v>
                </c:pt>
                <c:pt idx="1765">
                  <c:v>0.90391552316056401</c:v>
                </c:pt>
                <c:pt idx="1766">
                  <c:v>0.93825571627166005</c:v>
                </c:pt>
                <c:pt idx="1767">
                  <c:v>0.96989342669154399</c:v>
                </c:pt>
                <c:pt idx="1768">
                  <c:v>0.98399068336144102</c:v>
                </c:pt>
                <c:pt idx="1769">
                  <c:v>0.98931188098564304</c:v>
                </c:pt>
                <c:pt idx="1770">
                  <c:v>0.99695782008165301</c:v>
                </c:pt>
                <c:pt idx="1771">
                  <c:v>1.0074620226486199</c:v>
                </c:pt>
                <c:pt idx="1772">
                  <c:v>1.01659979114131</c:v>
                </c:pt>
                <c:pt idx="1773">
                  <c:v>1.01583259255472</c:v>
                </c:pt>
                <c:pt idx="1774">
                  <c:v>1.0042819403022201</c:v>
                </c:pt>
                <c:pt idx="1775">
                  <c:v>1.0148889392831599</c:v>
                </c:pt>
                <c:pt idx="1776">
                  <c:v>1.0247169024978999</c:v>
                </c:pt>
                <c:pt idx="1777">
                  <c:v>1.02374754323537</c:v>
                </c:pt>
                <c:pt idx="1778">
                  <c:v>1.0343800245057699</c:v>
                </c:pt>
                <c:pt idx="1779">
                  <c:v>1.0224935403330699</c:v>
                </c:pt>
                <c:pt idx="1780">
                  <c:v>1.02662785555349</c:v>
                </c:pt>
                <c:pt idx="1781">
                  <c:v>1.0297664816643799</c:v>
                </c:pt>
                <c:pt idx="1782">
                  <c:v>1.0070777340204899</c:v>
                </c:pt>
                <c:pt idx="1783">
                  <c:v>1.01051782796754</c:v>
                </c:pt>
                <c:pt idx="1784">
                  <c:v>1.0044496353429799</c:v>
                </c:pt>
                <c:pt idx="1785">
                  <c:v>1.01906739854808</c:v>
                </c:pt>
                <c:pt idx="1786">
                  <c:v>1.0365036929718801</c:v>
                </c:pt>
                <c:pt idx="1787">
                  <c:v>0.98490514993339995</c:v>
                </c:pt>
                <c:pt idx="1788">
                  <c:v>0.98520606745082595</c:v>
                </c:pt>
                <c:pt idx="1789">
                  <c:v>1.0552924921029501</c:v>
                </c:pt>
                <c:pt idx="1790">
                  <c:v>1.0370455709761801</c:v>
                </c:pt>
                <c:pt idx="1791">
                  <c:v>1.03587904671486</c:v>
                </c:pt>
                <c:pt idx="1792">
                  <c:v>1.0146799173557599</c:v>
                </c:pt>
                <c:pt idx="1793">
                  <c:v>1.01044173012768</c:v>
                </c:pt>
                <c:pt idx="1794">
                  <c:v>1.07936345102904</c:v>
                </c:pt>
                <c:pt idx="1795">
                  <c:v>1.0873598163353</c:v>
                </c:pt>
                <c:pt idx="1796">
                  <c:v>1.0271493309769</c:v>
                </c:pt>
                <c:pt idx="1797">
                  <c:v>1.0393255198068201</c:v>
                </c:pt>
                <c:pt idx="1798">
                  <c:v>1.05487551714856</c:v>
                </c:pt>
                <c:pt idx="1799">
                  <c:v>1.03735749872306</c:v>
                </c:pt>
                <c:pt idx="1800">
                  <c:v>1.0311040591964</c:v>
                </c:pt>
                <c:pt idx="1801">
                  <c:v>1.02380952627582</c:v>
                </c:pt>
                <c:pt idx="1802">
                  <c:v>1.02941807327005</c:v>
                </c:pt>
                <c:pt idx="1803">
                  <c:v>1.04759805158679</c:v>
                </c:pt>
                <c:pt idx="1804">
                  <c:v>1.0604766298730099</c:v>
                </c:pt>
                <c:pt idx="1805">
                  <c:v>1.0367705556603299</c:v>
                </c:pt>
                <c:pt idx="1806">
                  <c:v>1.05222884942757</c:v>
                </c:pt>
                <c:pt idx="1807">
                  <c:v>1.04772708983966</c:v>
                </c:pt>
                <c:pt idx="1808">
                  <c:v>1.04094685774153</c:v>
                </c:pt>
                <c:pt idx="1809">
                  <c:v>1.03247393989031</c:v>
                </c:pt>
                <c:pt idx="1810">
                  <c:v>1.03113041801928</c:v>
                </c:pt>
                <c:pt idx="1811">
                  <c:v>1.03016363406588</c:v>
                </c:pt>
                <c:pt idx="1812">
                  <c:v>1.0365491711002599</c:v>
                </c:pt>
                <c:pt idx="1813">
                  <c:v>1.0313399663329399</c:v>
                </c:pt>
                <c:pt idx="1814">
                  <c:v>1.0435200553530399</c:v>
                </c:pt>
                <c:pt idx="1815">
                  <c:v>1.01914112721935</c:v>
                </c:pt>
                <c:pt idx="1816">
                  <c:v>0.99661529260964998</c:v>
                </c:pt>
                <c:pt idx="1817">
                  <c:v>0.97044338299945898</c:v>
                </c:pt>
                <c:pt idx="1818">
                  <c:v>0.94268962993011396</c:v>
                </c:pt>
                <c:pt idx="1819">
                  <c:v>0.94996164823416895</c:v>
                </c:pt>
                <c:pt idx="1820">
                  <c:v>0.95121735230252502</c:v>
                </c:pt>
                <c:pt idx="1821">
                  <c:v>0.94966233712030401</c:v>
                </c:pt>
                <c:pt idx="1822">
                  <c:v>0.97454642007521797</c:v>
                </c:pt>
                <c:pt idx="1823">
                  <c:v>0.99013506452073097</c:v>
                </c:pt>
                <c:pt idx="1824">
                  <c:v>0.99411050552192104</c:v>
                </c:pt>
                <c:pt idx="1825">
                  <c:v>1.00370836470805</c:v>
                </c:pt>
                <c:pt idx="1826">
                  <c:v>0.99295175552572501</c:v>
                </c:pt>
                <c:pt idx="1827">
                  <c:v>1.0012178585911</c:v>
                </c:pt>
                <c:pt idx="1828">
                  <c:v>1.0008237424239801</c:v>
                </c:pt>
                <c:pt idx="1829">
                  <c:v>0.98897976588783798</c:v>
                </c:pt>
                <c:pt idx="1830">
                  <c:v>0.98807400534592005</c:v>
                </c:pt>
                <c:pt idx="1831">
                  <c:v>0.98637944426763002</c:v>
                </c:pt>
                <c:pt idx="1832">
                  <c:v>0.96914035019477596</c:v>
                </c:pt>
                <c:pt idx="1833">
                  <c:v>0.94778797079492805</c:v>
                </c:pt>
                <c:pt idx="1834">
                  <c:v>0.94178531993185599</c:v>
                </c:pt>
                <c:pt idx="1835">
                  <c:v>0.90285226477240399</c:v>
                </c:pt>
                <c:pt idx="1836">
                  <c:v>0.89011073267173701</c:v>
                </c:pt>
                <c:pt idx="1837">
                  <c:v>0.86162666239201302</c:v>
                </c:pt>
                <c:pt idx="1838">
                  <c:v>0.902289546939542</c:v>
                </c:pt>
                <c:pt idx="1839">
                  <c:v>0.92428728186548503</c:v>
                </c:pt>
                <c:pt idx="1840">
                  <c:v>0.91815832105662798</c:v>
                </c:pt>
                <c:pt idx="1841">
                  <c:v>0.91357125358923197</c:v>
                </c:pt>
                <c:pt idx="1842">
                  <c:v>0.95230492248250798</c:v>
                </c:pt>
                <c:pt idx="1843">
                  <c:v>0.96776282811604797</c:v>
                </c:pt>
                <c:pt idx="1844">
                  <c:v>0.99508977418048195</c:v>
                </c:pt>
                <c:pt idx="1845">
                  <c:v>0.95126210585343496</c:v>
                </c:pt>
                <c:pt idx="1846">
                  <c:v>0.95348617838457195</c:v>
                </c:pt>
                <c:pt idx="1847">
                  <c:v>1.0141664230816001</c:v>
                </c:pt>
                <c:pt idx="1848">
                  <c:v>0.99743041693934897</c:v>
                </c:pt>
                <c:pt idx="1849">
                  <c:v>0.98617301979348204</c:v>
                </c:pt>
                <c:pt idx="1850">
                  <c:v>0.96833674399972502</c:v>
                </c:pt>
                <c:pt idx="1851">
                  <c:v>0.96434296571852696</c:v>
                </c:pt>
                <c:pt idx="1852">
                  <c:v>0.97092608654627199</c:v>
                </c:pt>
                <c:pt idx="1853">
                  <c:v>0.95295957739322901</c:v>
                </c:pt>
                <c:pt idx="1854">
                  <c:v>0.93092938899543198</c:v>
                </c:pt>
                <c:pt idx="1855">
                  <c:v>0.95197014206642105</c:v>
                </c:pt>
                <c:pt idx="1856">
                  <c:v>0.94313290232506797</c:v>
                </c:pt>
                <c:pt idx="1857">
                  <c:v>0.96643472498543004</c:v>
                </c:pt>
                <c:pt idx="1858">
                  <c:v>0.96093477025790797</c:v>
                </c:pt>
                <c:pt idx="1859">
                  <c:v>0.97476825666956601</c:v>
                </c:pt>
                <c:pt idx="1860">
                  <c:v>0.98177638652869903</c:v>
                </c:pt>
                <c:pt idx="1861">
                  <c:v>0.95574825519920104</c:v>
                </c:pt>
                <c:pt idx="1862">
                  <c:v>0.96160180598780598</c:v>
                </c:pt>
                <c:pt idx="1863">
                  <c:v>0.97234056732220098</c:v>
                </c:pt>
                <c:pt idx="1864">
                  <c:v>0.99083239995481398</c:v>
                </c:pt>
                <c:pt idx="1865">
                  <c:v>0.996553962433813</c:v>
                </c:pt>
                <c:pt idx="1866">
                  <c:v>0.99736024978481697</c:v>
                </c:pt>
                <c:pt idx="1867">
                  <c:v>1.0234922005874101</c:v>
                </c:pt>
                <c:pt idx="1868">
                  <c:v>1.0521893906275199</c:v>
                </c:pt>
                <c:pt idx="1869">
                  <c:v>1.0266120028471999</c:v>
                </c:pt>
                <c:pt idx="1870">
                  <c:v>1.0190530525063299</c:v>
                </c:pt>
                <c:pt idx="1871">
                  <c:v>0.98744874597848598</c:v>
                </c:pt>
                <c:pt idx="1872">
                  <c:v>1.0122148809185301</c:v>
                </c:pt>
                <c:pt idx="1873">
                  <c:v>1.02090644795566</c:v>
                </c:pt>
                <c:pt idx="1874">
                  <c:v>0.99817783600491095</c:v>
                </c:pt>
                <c:pt idx="1875">
                  <c:v>1.0138317785814801</c:v>
                </c:pt>
                <c:pt idx="1876">
                  <c:v>1.0694983803460101</c:v>
                </c:pt>
                <c:pt idx="1877">
                  <c:v>1.0841600772659199</c:v>
                </c:pt>
                <c:pt idx="1878">
                  <c:v>1.09514823589803</c:v>
                </c:pt>
                <c:pt idx="1879">
                  <c:v>1.1097640258140899</c:v>
                </c:pt>
                <c:pt idx="1880">
                  <c:v>1.0826168131648399</c:v>
                </c:pt>
                <c:pt idx="1881">
                  <c:v>1.05893849236751</c:v>
                </c:pt>
                <c:pt idx="1882">
                  <c:v>1.03809093364081</c:v>
                </c:pt>
                <c:pt idx="1883">
                  <c:v>1.01691988409581</c:v>
                </c:pt>
                <c:pt idx="1884">
                  <c:v>1.0296502375985499</c:v>
                </c:pt>
                <c:pt idx="1885">
                  <c:v>1.04143249328009</c:v>
                </c:pt>
                <c:pt idx="1886">
                  <c:v>1.0207764263202601</c:v>
                </c:pt>
                <c:pt idx="1887">
                  <c:v>1.0445788306274899</c:v>
                </c:pt>
                <c:pt idx="1888">
                  <c:v>1.0870471141826801</c:v>
                </c:pt>
                <c:pt idx="1889">
                  <c:v>1.08819074275605</c:v>
                </c:pt>
                <c:pt idx="1890">
                  <c:v>1.0862337253082801</c:v>
                </c:pt>
                <c:pt idx="1891">
                  <c:v>1.1138119259636401</c:v>
                </c:pt>
                <c:pt idx="1892">
                  <c:v>1.11997156961674</c:v>
                </c:pt>
                <c:pt idx="1893">
                  <c:v>1.11145397593722</c:v>
                </c:pt>
                <c:pt idx="1894">
                  <c:v>1.14751164208947</c:v>
                </c:pt>
                <c:pt idx="1895">
                  <c:v>1.1641244103339901</c:v>
                </c:pt>
                <c:pt idx="1896">
                  <c:v>1.2034256027369401</c:v>
                </c:pt>
                <c:pt idx="1897">
                  <c:v>1.2086351408398499</c:v>
                </c:pt>
                <c:pt idx="1898">
                  <c:v>1.1797135680976301</c:v>
                </c:pt>
                <c:pt idx="1899">
                  <c:v>1.19047950643309</c:v>
                </c:pt>
                <c:pt idx="1900">
                  <c:v>1.21159401010863</c:v>
                </c:pt>
                <c:pt idx="1901">
                  <c:v>1.2178330803540001</c:v>
                </c:pt>
                <c:pt idx="1902">
                  <c:v>1.1970179473879501</c:v>
                </c:pt>
                <c:pt idx="1903">
                  <c:v>1.14249770221441</c:v>
                </c:pt>
                <c:pt idx="1904">
                  <c:v>1.1861215451312599</c:v>
                </c:pt>
                <c:pt idx="1905">
                  <c:v>1.13991126235566</c:v>
                </c:pt>
                <c:pt idx="1906">
                  <c:v>1.08279220983358</c:v>
                </c:pt>
                <c:pt idx="1907">
                  <c:v>1.05619539222005</c:v>
                </c:pt>
                <c:pt idx="1908">
                  <c:v>0.98855117863000996</c:v>
                </c:pt>
                <c:pt idx="1909">
                  <c:v>1.0169643506394801</c:v>
                </c:pt>
                <c:pt idx="1910">
                  <c:v>1.07336511721429</c:v>
                </c:pt>
                <c:pt idx="1911">
                  <c:v>1.04103427136531</c:v>
                </c:pt>
                <c:pt idx="1912">
                  <c:v>1.08588439647226</c:v>
                </c:pt>
                <c:pt idx="1913">
                  <c:v>1.1645405270835301</c:v>
                </c:pt>
                <c:pt idx="1914">
                  <c:v>1.1879882452930399</c:v>
                </c:pt>
                <c:pt idx="1915">
                  <c:v>1.1715677033409899</c:v>
                </c:pt>
                <c:pt idx="1916">
                  <c:v>1.1579894551324901</c:v>
                </c:pt>
                <c:pt idx="1917">
                  <c:v>1.14523225439439</c:v>
                </c:pt>
                <c:pt idx="1918">
                  <c:v>1.1207519191176101</c:v>
                </c:pt>
                <c:pt idx="1919">
                  <c:v>1.1355316907550399</c:v>
                </c:pt>
                <c:pt idx="1920">
                  <c:v>1.1210019682872301</c:v>
                </c:pt>
                <c:pt idx="1921">
                  <c:v>1.10878001229167</c:v>
                </c:pt>
                <c:pt idx="1922">
                  <c:v>1.1909190868187201</c:v>
                </c:pt>
                <c:pt idx="1923">
                  <c:v>1.1858503886544201</c:v>
                </c:pt>
                <c:pt idx="1924">
                  <c:v>1.18686627511784</c:v>
                </c:pt>
                <c:pt idx="1925">
                  <c:v>1.16852075002705</c:v>
                </c:pt>
                <c:pt idx="1926">
                  <c:v>1.14470585763138</c:v>
                </c:pt>
                <c:pt idx="1927">
                  <c:v>1.1366711910551801</c:v>
                </c:pt>
                <c:pt idx="1928">
                  <c:v>1.1786029200384001</c:v>
                </c:pt>
                <c:pt idx="1929">
                  <c:v>1.1779806294332</c:v>
                </c:pt>
                <c:pt idx="1930">
                  <c:v>1.1535531814306501</c:v>
                </c:pt>
                <c:pt idx="1931">
                  <c:v>1.14345519688604</c:v>
                </c:pt>
                <c:pt idx="1932">
                  <c:v>1.1885930175300199</c:v>
                </c:pt>
                <c:pt idx="1933">
                  <c:v>1.2036750138221</c:v>
                </c:pt>
                <c:pt idx="1934">
                  <c:v>1.18036530872764</c:v>
                </c:pt>
                <c:pt idx="1935">
                  <c:v>1.1271828570604601</c:v>
                </c:pt>
                <c:pt idx="1936">
                  <c:v>1.0976539181104801</c:v>
                </c:pt>
                <c:pt idx="1937">
                  <c:v>1.1538186647011901</c:v>
                </c:pt>
                <c:pt idx="1938">
                  <c:v>1.1600071165746599</c:v>
                </c:pt>
                <c:pt idx="1939">
                  <c:v>1.1805032309113599</c:v>
                </c:pt>
                <c:pt idx="1940">
                  <c:v>1.1550221736486901</c:v>
                </c:pt>
                <c:pt idx="1941">
                  <c:v>1.1518347141482099</c:v>
                </c:pt>
                <c:pt idx="1942">
                  <c:v>1.19486361428665</c:v>
                </c:pt>
                <c:pt idx="1943">
                  <c:v>1.19733473100694</c:v>
                </c:pt>
                <c:pt idx="1944">
                  <c:v>1.1595391137950799</c:v>
                </c:pt>
                <c:pt idx="1945">
                  <c:v>1.1563641005726899</c:v>
                </c:pt>
                <c:pt idx="1946">
                  <c:v>1.1142634214851399</c:v>
                </c:pt>
                <c:pt idx="1947">
                  <c:v>1.1555521890317999</c:v>
                </c:pt>
                <c:pt idx="1948">
                  <c:v>1.18392986906</c:v>
                </c:pt>
                <c:pt idx="1949">
                  <c:v>1.16689650400101</c:v>
                </c:pt>
                <c:pt idx="1950">
                  <c:v>1.1470258705912799</c:v>
                </c:pt>
                <c:pt idx="1951">
                  <c:v>1.1875203896504301</c:v>
                </c:pt>
                <c:pt idx="1952">
                  <c:v>1.1584902205941301</c:v>
                </c:pt>
                <c:pt idx="1953">
                  <c:v>1.1438107703931799</c:v>
                </c:pt>
                <c:pt idx="1954">
                  <c:v>1.1100461678134199</c:v>
                </c:pt>
                <c:pt idx="1955">
                  <c:v>1.07122935309406</c:v>
                </c:pt>
                <c:pt idx="1956">
                  <c:v>1.0413021279537</c:v>
                </c:pt>
                <c:pt idx="1957">
                  <c:v>1.0084500128217799</c:v>
                </c:pt>
                <c:pt idx="1958">
                  <c:v>0.91902402520475002</c:v>
                </c:pt>
                <c:pt idx="1959">
                  <c:v>0.93041437701187601</c:v>
                </c:pt>
                <c:pt idx="1960">
                  <c:v>0.94746784105811999</c:v>
                </c:pt>
                <c:pt idx="1961">
                  <c:v>0.961494464108267</c:v>
                </c:pt>
                <c:pt idx="1962">
                  <c:v>0.98441182857776599</c:v>
                </c:pt>
                <c:pt idx="1963">
                  <c:v>1.0054753119853299</c:v>
                </c:pt>
                <c:pt idx="1964">
                  <c:v>1.0639307558837101</c:v>
                </c:pt>
                <c:pt idx="1965">
                  <c:v>1.12922999168522</c:v>
                </c:pt>
                <c:pt idx="1966">
                  <c:v>1.1902606913989699</c:v>
                </c:pt>
                <c:pt idx="1967">
                  <c:v>1.19518683135669</c:v>
                </c:pt>
                <c:pt idx="1968">
                  <c:v>1.2116406435993801</c:v>
                </c:pt>
                <c:pt idx="1969">
                  <c:v>1.1815471921379599</c:v>
                </c:pt>
                <c:pt idx="1970">
                  <c:v>1.1711457597831001</c:v>
                </c:pt>
                <c:pt idx="1971">
                  <c:v>1.19515750744835</c:v>
                </c:pt>
                <c:pt idx="1972">
                  <c:v>1.1670737044774899</c:v>
                </c:pt>
                <c:pt idx="1973">
                  <c:v>1.05938436125142</c:v>
                </c:pt>
                <c:pt idx="1974">
                  <c:v>1.05330043577163</c:v>
                </c:pt>
                <c:pt idx="1975">
                  <c:v>1.0393638468128601</c:v>
                </c:pt>
                <c:pt idx="1976">
                  <c:v>1.1006404361409401</c:v>
                </c:pt>
                <c:pt idx="1977">
                  <c:v>1.1270071394355401</c:v>
                </c:pt>
                <c:pt idx="1978">
                  <c:v>1.06846058042003</c:v>
                </c:pt>
                <c:pt idx="1979">
                  <c:v>1.07468019752744</c:v>
                </c:pt>
                <c:pt idx="1980">
                  <c:v>1.1420052277033099</c:v>
                </c:pt>
                <c:pt idx="1981">
                  <c:v>1.13711672251898</c:v>
                </c:pt>
                <c:pt idx="1982">
                  <c:v>1.1413154001489301</c:v>
                </c:pt>
                <c:pt idx="1983">
                  <c:v>1.1267137076673199</c:v>
                </c:pt>
                <c:pt idx="1984">
                  <c:v>1.1235468239936199</c:v>
                </c:pt>
                <c:pt idx="1985">
                  <c:v>1.1636138527177899</c:v>
                </c:pt>
                <c:pt idx="1986">
                  <c:v>1.1725887356184199</c:v>
                </c:pt>
                <c:pt idx="1987">
                  <c:v>1.1706608612704199</c:v>
                </c:pt>
                <c:pt idx="1988">
                  <c:v>1.20292329072288</c:v>
                </c:pt>
                <c:pt idx="1989">
                  <c:v>1.19310671810597</c:v>
                </c:pt>
                <c:pt idx="1990">
                  <c:v>1.13879318744799</c:v>
                </c:pt>
                <c:pt idx="1991">
                  <c:v>1.1344206623642199</c:v>
                </c:pt>
                <c:pt idx="1992">
                  <c:v>1.1065050066558899</c:v>
                </c:pt>
                <c:pt idx="1993">
                  <c:v>1.1234410111770801</c:v>
                </c:pt>
                <c:pt idx="1994">
                  <c:v>1.10445969857152</c:v>
                </c:pt>
                <c:pt idx="1995">
                  <c:v>1.0795751608695701</c:v>
                </c:pt>
                <c:pt idx="1996">
                  <c:v>1.08043528135581</c:v>
                </c:pt>
                <c:pt idx="1997">
                  <c:v>1.1093099141790199</c:v>
                </c:pt>
                <c:pt idx="1998">
                  <c:v>1.0716607472705999</c:v>
                </c:pt>
                <c:pt idx="1999">
                  <c:v>1.1000389751375199</c:v>
                </c:pt>
                <c:pt idx="2000">
                  <c:v>1.1398613525670001</c:v>
                </c:pt>
                <c:pt idx="2001">
                  <c:v>1.19382489533095</c:v>
                </c:pt>
                <c:pt idx="2002">
                  <c:v>1.1735898517658701</c:v>
                </c:pt>
                <c:pt idx="2003">
                  <c:v>1.19308870380917</c:v>
                </c:pt>
                <c:pt idx="2004">
                  <c:v>1.2112743202127501</c:v>
                </c:pt>
                <c:pt idx="2005">
                  <c:v>1.26657035784396</c:v>
                </c:pt>
                <c:pt idx="2006">
                  <c:v>1.2450684917277199</c:v>
                </c:pt>
                <c:pt idx="2007">
                  <c:v>1.17939463742685</c:v>
                </c:pt>
                <c:pt idx="2008">
                  <c:v>1.1446311276124801</c:v>
                </c:pt>
                <c:pt idx="2009">
                  <c:v>1.16004861153887</c:v>
                </c:pt>
                <c:pt idx="2010">
                  <c:v>1.1305419173008899</c:v>
                </c:pt>
                <c:pt idx="2011">
                  <c:v>1.15839425756965</c:v>
                </c:pt>
                <c:pt idx="2012">
                  <c:v>1.1342984198131001</c:v>
                </c:pt>
                <c:pt idx="2013">
                  <c:v>1.1468915792458401</c:v>
                </c:pt>
                <c:pt idx="2014">
                  <c:v>1.15461539065232</c:v>
                </c:pt>
                <c:pt idx="2015">
                  <c:v>1.1664128694691001</c:v>
                </c:pt>
                <c:pt idx="2016">
                  <c:v>1.1813857611893299</c:v>
                </c:pt>
                <c:pt idx="2017">
                  <c:v>1.21511721705386</c:v>
                </c:pt>
                <c:pt idx="2018">
                  <c:v>1.17681692772194</c:v>
                </c:pt>
                <c:pt idx="2019">
                  <c:v>1.18540161298332</c:v>
                </c:pt>
                <c:pt idx="2020">
                  <c:v>1.18343919145214</c:v>
                </c:pt>
                <c:pt idx="2021">
                  <c:v>1.18118162621851</c:v>
                </c:pt>
                <c:pt idx="2022">
                  <c:v>1.15841939989457</c:v>
                </c:pt>
                <c:pt idx="2023">
                  <c:v>1.16327109408822</c:v>
                </c:pt>
                <c:pt idx="2024">
                  <c:v>1.15632832719999</c:v>
                </c:pt>
                <c:pt idx="2025">
                  <c:v>1.1808478631647701</c:v>
                </c:pt>
                <c:pt idx="2026">
                  <c:v>1.17707571782909</c:v>
                </c:pt>
                <c:pt idx="2027">
                  <c:v>1.1564453104619099</c:v>
                </c:pt>
                <c:pt idx="2028">
                  <c:v>1.1901425783614801</c:v>
                </c:pt>
                <c:pt idx="2029">
                  <c:v>1.2227741963557599</c:v>
                </c:pt>
                <c:pt idx="2030">
                  <c:v>1.2826920254597101</c:v>
                </c:pt>
                <c:pt idx="2031">
                  <c:v>1.2119821179727499</c:v>
                </c:pt>
                <c:pt idx="2032">
                  <c:v>1.1682623784655799</c:v>
                </c:pt>
                <c:pt idx="2033">
                  <c:v>1.1457053901330601</c:v>
                </c:pt>
                <c:pt idx="2034">
                  <c:v>1.14311157363825</c:v>
                </c:pt>
                <c:pt idx="2035">
                  <c:v>1.1119449581152701</c:v>
                </c:pt>
                <c:pt idx="2036">
                  <c:v>1.0867617403765699</c:v>
                </c:pt>
                <c:pt idx="2037">
                  <c:v>0.99942676609127601</c:v>
                </c:pt>
                <c:pt idx="2038">
                  <c:v>1.07583515371941</c:v>
                </c:pt>
                <c:pt idx="2039">
                  <c:v>1.12382579771825</c:v>
                </c:pt>
                <c:pt idx="2040">
                  <c:v>1.1432432987090799</c:v>
                </c:pt>
                <c:pt idx="2041">
                  <c:v>1.1484463455862599</c:v>
                </c:pt>
                <c:pt idx="2042">
                  <c:v>1.1385659165526101</c:v>
                </c:pt>
                <c:pt idx="2043">
                  <c:v>1.12757696627079</c:v>
                </c:pt>
                <c:pt idx="2044">
                  <c:v>1.1275010093525999</c:v>
                </c:pt>
                <c:pt idx="2045">
                  <c:v>1.1331074966081101</c:v>
                </c:pt>
                <c:pt idx="2046">
                  <c:v>1.11627340153975</c:v>
                </c:pt>
                <c:pt idx="2047">
                  <c:v>1.1232577482647901</c:v>
                </c:pt>
                <c:pt idx="2048">
                  <c:v>1.1338597911486901</c:v>
                </c:pt>
                <c:pt idx="2049">
                  <c:v>1.1738578763263601</c:v>
                </c:pt>
                <c:pt idx="2050">
                  <c:v>1.1890793726538</c:v>
                </c:pt>
                <c:pt idx="2051">
                  <c:v>1.16944852149095</c:v>
                </c:pt>
                <c:pt idx="2052">
                  <c:v>1.14010268510924</c:v>
                </c:pt>
                <c:pt idx="2053">
                  <c:v>1.1355839848106499</c:v>
                </c:pt>
                <c:pt idx="2054">
                  <c:v>1.1424874525372299</c:v>
                </c:pt>
                <c:pt idx="2055">
                  <c:v>1.1602885952245101</c:v>
                </c:pt>
                <c:pt idx="2056">
                  <c:v>1.1347694227960901</c:v>
                </c:pt>
                <c:pt idx="2057">
                  <c:v>1.1253046162451099</c:v>
                </c:pt>
                <c:pt idx="2058">
                  <c:v>1.19167144261211</c:v>
                </c:pt>
                <c:pt idx="2059">
                  <c:v>1.2167054552968</c:v>
                </c:pt>
                <c:pt idx="2060">
                  <c:v>1.20182058572831</c:v>
                </c:pt>
                <c:pt idx="2061">
                  <c:v>1.15150868702808</c:v>
                </c:pt>
                <c:pt idx="2062">
                  <c:v>1.1543066523911301</c:v>
                </c:pt>
                <c:pt idx="2063">
                  <c:v>1.17488863610126</c:v>
                </c:pt>
                <c:pt idx="2064">
                  <c:v>1.1678778408314301</c:v>
                </c:pt>
                <c:pt idx="2065">
                  <c:v>1.0900348201700101</c:v>
                </c:pt>
                <c:pt idx="2066">
                  <c:v>1.0600794331630199</c:v>
                </c:pt>
                <c:pt idx="2067">
                  <c:v>1.08300088881972</c:v>
                </c:pt>
                <c:pt idx="2068">
                  <c:v>1.13849619196958</c:v>
                </c:pt>
                <c:pt idx="2069">
                  <c:v>1.10152663116012</c:v>
                </c:pt>
                <c:pt idx="2070">
                  <c:v>1.0567544930531301</c:v>
                </c:pt>
                <c:pt idx="2071">
                  <c:v>1.0552468489411799</c:v>
                </c:pt>
                <c:pt idx="2072">
                  <c:v>1.0845520545902401</c:v>
                </c:pt>
                <c:pt idx="2073">
                  <c:v>1.0980631936724099</c:v>
                </c:pt>
                <c:pt idx="2074">
                  <c:v>1.08755636390961</c:v>
                </c:pt>
                <c:pt idx="2075">
                  <c:v>1.0636672954564099</c:v>
                </c:pt>
                <c:pt idx="2076">
                  <c:v>1.0492652747938001</c:v>
                </c:pt>
                <c:pt idx="2077">
                  <c:v>1.0605678323880601</c:v>
                </c:pt>
                <c:pt idx="2078">
                  <c:v>1.1064826052015999</c:v>
                </c:pt>
                <c:pt idx="2079">
                  <c:v>1.13653295272312</c:v>
                </c:pt>
                <c:pt idx="2080">
                  <c:v>1.0813730867212801</c:v>
                </c:pt>
                <c:pt idx="2081">
                  <c:v>1.0918021582327699</c:v>
                </c:pt>
                <c:pt idx="2082">
                  <c:v>1.1040389886489299</c:v>
                </c:pt>
                <c:pt idx="2083">
                  <c:v>1.1752198392292199</c:v>
                </c:pt>
                <c:pt idx="2084">
                  <c:v>1.25257451477677</c:v>
                </c:pt>
                <c:pt idx="2085">
                  <c:v>1.1824700179670899</c:v>
                </c:pt>
                <c:pt idx="2086">
                  <c:v>1.16573582520175</c:v>
                </c:pt>
                <c:pt idx="2087">
                  <c:v>1.25190750052166</c:v>
                </c:pt>
                <c:pt idx="2088">
                  <c:v>1.24450470700822</c:v>
                </c:pt>
                <c:pt idx="2089">
                  <c:v>1.2407318798923801</c:v>
                </c:pt>
                <c:pt idx="2090">
                  <c:v>1.2588959057414499</c:v>
                </c:pt>
                <c:pt idx="2091">
                  <c:v>1.16890362831892</c:v>
                </c:pt>
                <c:pt idx="2092">
                  <c:v>1.1710650263785101</c:v>
                </c:pt>
                <c:pt idx="2093">
                  <c:v>1.245527376494</c:v>
                </c:pt>
                <c:pt idx="2094">
                  <c:v>1.1971348889356099</c:v>
                </c:pt>
                <c:pt idx="2095">
                  <c:v>1.2333211563613999</c:v>
                </c:pt>
                <c:pt idx="2096">
                  <c:v>1.2125091562236701</c:v>
                </c:pt>
                <c:pt idx="2097">
                  <c:v>1.1653827703575601</c:v>
                </c:pt>
                <c:pt idx="2098">
                  <c:v>1.2207633057103</c:v>
                </c:pt>
                <c:pt idx="2099">
                  <c:v>1.28870850337231</c:v>
                </c:pt>
                <c:pt idx="2100">
                  <c:v>1.2044687883204399</c:v>
                </c:pt>
                <c:pt idx="2101">
                  <c:v>1.2170016946223501</c:v>
                </c:pt>
                <c:pt idx="2102">
                  <c:v>1.19783983154872</c:v>
                </c:pt>
                <c:pt idx="2103">
                  <c:v>1.2342847499110401</c:v>
                </c:pt>
                <c:pt idx="2104">
                  <c:v>1.23590818935846</c:v>
                </c:pt>
                <c:pt idx="2105">
                  <c:v>1.2264183529147801</c:v>
                </c:pt>
                <c:pt idx="2106">
                  <c:v>1.1997174479931501</c:v>
                </c:pt>
                <c:pt idx="2107">
                  <c:v>1.2188930331344201</c:v>
                </c:pt>
                <c:pt idx="2108">
                  <c:v>1.23435641346777</c:v>
                </c:pt>
                <c:pt idx="2109">
                  <c:v>1.209056611751</c:v>
                </c:pt>
                <c:pt idx="2110">
                  <c:v>1.21342884679263</c:v>
                </c:pt>
                <c:pt idx="2111">
                  <c:v>1.2280891991998999</c:v>
                </c:pt>
                <c:pt idx="2112">
                  <c:v>1.2000012319298901</c:v>
                </c:pt>
                <c:pt idx="2113">
                  <c:v>1.1954703932100701</c:v>
                </c:pt>
                <c:pt idx="2114">
                  <c:v>1.1855292925443299</c:v>
                </c:pt>
                <c:pt idx="2115">
                  <c:v>1.19139856626384</c:v>
                </c:pt>
                <c:pt idx="2116">
                  <c:v>1.2055301208578999</c:v>
                </c:pt>
                <c:pt idx="2117">
                  <c:v>1.1863891631772701</c:v>
                </c:pt>
                <c:pt idx="2118">
                  <c:v>1.15063439050595</c:v>
                </c:pt>
                <c:pt idx="2119">
                  <c:v>1.1740253602937401</c:v>
                </c:pt>
                <c:pt idx="2120">
                  <c:v>1.1934505117198</c:v>
                </c:pt>
                <c:pt idx="2121">
                  <c:v>1.19741288384192</c:v>
                </c:pt>
                <c:pt idx="2122">
                  <c:v>1.2003284862476999</c:v>
                </c:pt>
                <c:pt idx="2123">
                  <c:v>1.17174409078593</c:v>
                </c:pt>
                <c:pt idx="2124">
                  <c:v>1.1732672029518501</c:v>
                </c:pt>
                <c:pt idx="2125">
                  <c:v>1.19938561622007</c:v>
                </c:pt>
                <c:pt idx="2126">
                  <c:v>1.1929335606157201</c:v>
                </c:pt>
                <c:pt idx="2127">
                  <c:v>1.18097453470141</c:v>
                </c:pt>
                <c:pt idx="2128">
                  <c:v>1.16562258650923</c:v>
                </c:pt>
                <c:pt idx="2129">
                  <c:v>1.14356044901633</c:v>
                </c:pt>
                <c:pt idx="2130">
                  <c:v>1.1754135421957601</c:v>
                </c:pt>
                <c:pt idx="2131">
                  <c:v>1.1958989790561401</c:v>
                </c:pt>
                <c:pt idx="2132">
                  <c:v>1.17198390288595</c:v>
                </c:pt>
                <c:pt idx="2133">
                  <c:v>1.1447633416957701</c:v>
                </c:pt>
                <c:pt idx="2134">
                  <c:v>1.1256785157495299</c:v>
                </c:pt>
                <c:pt idx="2135">
                  <c:v>1.1416762612943201</c:v>
                </c:pt>
                <c:pt idx="2136">
                  <c:v>1.16094264982605</c:v>
                </c:pt>
                <c:pt idx="2137">
                  <c:v>1.18459881058508</c:v>
                </c:pt>
                <c:pt idx="2138">
                  <c:v>1.16601939610509</c:v>
                </c:pt>
                <c:pt idx="2139">
                  <c:v>1.1989989139335899</c:v>
                </c:pt>
                <c:pt idx="2140">
                  <c:v>1.23552784713271</c:v>
                </c:pt>
                <c:pt idx="2141">
                  <c:v>1.2663950035193201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45-44B0-A837-5D329227A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207528"/>
        <c:axId val="617208184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'כרטיסי אשראי'!$L$2</c15:sqref>
                        </c15:formulaRef>
                      </c:ext>
                    </c:extLst>
                    <c:strCache>
                      <c:ptCount val="1"/>
                      <c:pt idx="0">
                        <c:v>סה"כ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none"/>
                </c:marker>
                <c:trendline>
                  <c:spPr>
                    <a:ln w="19050" cap="rnd">
                      <a:solidFill>
                        <a:schemeClr val="accent1"/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trendline>
                  <c:name>קו מגמה 2016-2019</c:name>
                  <c:spPr>
                    <a:ln w="12700" cap="rnd">
                      <a:solidFill>
                        <a:schemeClr val="tx1"/>
                      </a:solidFill>
                      <a:prstDash val="dash"/>
                    </a:ln>
                    <a:effectLst/>
                  </c:spPr>
                  <c:trendlineType val="linear"/>
                  <c:forward val="2000"/>
                  <c:dispRSqr val="0"/>
                  <c:dispEq val="0"/>
                </c:trendline>
                <c:cat>
                  <c:numRef>
                    <c:extLst>
                      <c:ext uri="{02D57815-91ED-43cb-92C2-25804820EDAC}">
                        <c15:formulaRef>
                          <c15:sqref>'כרטיסי אשראי'!$A$3:$A$2141</c15:sqref>
                        </c15:formulaRef>
                      </c:ext>
                    </c:extLst>
                    <c:numCache>
                      <c:formatCode>m/d/yyyy</c:formatCode>
                      <c:ptCount val="2139"/>
                      <c:pt idx="0">
                        <c:v>42375</c:v>
                      </c:pt>
                      <c:pt idx="1">
                        <c:v>42376</c:v>
                      </c:pt>
                      <c:pt idx="2">
                        <c:v>42377</c:v>
                      </c:pt>
                      <c:pt idx="3">
                        <c:v>42378</c:v>
                      </c:pt>
                      <c:pt idx="4">
                        <c:v>42379</c:v>
                      </c:pt>
                      <c:pt idx="5">
                        <c:v>42380</c:v>
                      </c:pt>
                      <c:pt idx="6">
                        <c:v>42381</c:v>
                      </c:pt>
                      <c:pt idx="7">
                        <c:v>42382</c:v>
                      </c:pt>
                      <c:pt idx="8">
                        <c:v>42383</c:v>
                      </c:pt>
                      <c:pt idx="9">
                        <c:v>42384</c:v>
                      </c:pt>
                      <c:pt idx="10">
                        <c:v>42385</c:v>
                      </c:pt>
                      <c:pt idx="11">
                        <c:v>42386</c:v>
                      </c:pt>
                      <c:pt idx="12">
                        <c:v>42387</c:v>
                      </c:pt>
                      <c:pt idx="13">
                        <c:v>42388</c:v>
                      </c:pt>
                      <c:pt idx="14">
                        <c:v>42389</c:v>
                      </c:pt>
                      <c:pt idx="15">
                        <c:v>42390</c:v>
                      </c:pt>
                      <c:pt idx="16">
                        <c:v>42391</c:v>
                      </c:pt>
                      <c:pt idx="17">
                        <c:v>42392</c:v>
                      </c:pt>
                      <c:pt idx="18">
                        <c:v>42393</c:v>
                      </c:pt>
                      <c:pt idx="19">
                        <c:v>42394</c:v>
                      </c:pt>
                      <c:pt idx="20">
                        <c:v>42395</c:v>
                      </c:pt>
                      <c:pt idx="21">
                        <c:v>42396</c:v>
                      </c:pt>
                      <c:pt idx="22">
                        <c:v>42397</c:v>
                      </c:pt>
                      <c:pt idx="23">
                        <c:v>42398</c:v>
                      </c:pt>
                      <c:pt idx="24">
                        <c:v>42399</c:v>
                      </c:pt>
                      <c:pt idx="25">
                        <c:v>42400</c:v>
                      </c:pt>
                      <c:pt idx="26">
                        <c:v>42401</c:v>
                      </c:pt>
                      <c:pt idx="27">
                        <c:v>42402</c:v>
                      </c:pt>
                      <c:pt idx="28">
                        <c:v>42403</c:v>
                      </c:pt>
                      <c:pt idx="29">
                        <c:v>42404</c:v>
                      </c:pt>
                      <c:pt idx="30">
                        <c:v>42405</c:v>
                      </c:pt>
                      <c:pt idx="31">
                        <c:v>42406</c:v>
                      </c:pt>
                      <c:pt idx="32">
                        <c:v>42407</c:v>
                      </c:pt>
                      <c:pt idx="33">
                        <c:v>42408</c:v>
                      </c:pt>
                      <c:pt idx="34">
                        <c:v>42409</c:v>
                      </c:pt>
                      <c:pt idx="35">
                        <c:v>42410</c:v>
                      </c:pt>
                      <c:pt idx="36">
                        <c:v>42411</c:v>
                      </c:pt>
                      <c:pt idx="37">
                        <c:v>42412</c:v>
                      </c:pt>
                      <c:pt idx="38">
                        <c:v>42413</c:v>
                      </c:pt>
                      <c:pt idx="39">
                        <c:v>42414</c:v>
                      </c:pt>
                      <c:pt idx="40">
                        <c:v>42415</c:v>
                      </c:pt>
                      <c:pt idx="41">
                        <c:v>42416</c:v>
                      </c:pt>
                      <c:pt idx="42">
                        <c:v>42417</c:v>
                      </c:pt>
                      <c:pt idx="43">
                        <c:v>42418</c:v>
                      </c:pt>
                      <c:pt idx="44">
                        <c:v>42419</c:v>
                      </c:pt>
                      <c:pt idx="45">
                        <c:v>42420</c:v>
                      </c:pt>
                      <c:pt idx="46">
                        <c:v>42421</c:v>
                      </c:pt>
                      <c:pt idx="47">
                        <c:v>42422</c:v>
                      </c:pt>
                      <c:pt idx="48">
                        <c:v>42423</c:v>
                      </c:pt>
                      <c:pt idx="49">
                        <c:v>42424</c:v>
                      </c:pt>
                      <c:pt idx="50">
                        <c:v>42425</c:v>
                      </c:pt>
                      <c:pt idx="51">
                        <c:v>42426</c:v>
                      </c:pt>
                      <c:pt idx="52">
                        <c:v>42427</c:v>
                      </c:pt>
                      <c:pt idx="53">
                        <c:v>42428</c:v>
                      </c:pt>
                      <c:pt idx="54">
                        <c:v>42429</c:v>
                      </c:pt>
                      <c:pt idx="55">
                        <c:v>42430</c:v>
                      </c:pt>
                      <c:pt idx="56">
                        <c:v>42431</c:v>
                      </c:pt>
                      <c:pt idx="57">
                        <c:v>42432</c:v>
                      </c:pt>
                      <c:pt idx="58">
                        <c:v>42433</c:v>
                      </c:pt>
                      <c:pt idx="59">
                        <c:v>42434</c:v>
                      </c:pt>
                      <c:pt idx="60">
                        <c:v>42435</c:v>
                      </c:pt>
                      <c:pt idx="61">
                        <c:v>42436</c:v>
                      </c:pt>
                      <c:pt idx="62">
                        <c:v>42437</c:v>
                      </c:pt>
                      <c:pt idx="63">
                        <c:v>42438</c:v>
                      </c:pt>
                      <c:pt idx="64">
                        <c:v>42439</c:v>
                      </c:pt>
                      <c:pt idx="65">
                        <c:v>42440</c:v>
                      </c:pt>
                      <c:pt idx="66">
                        <c:v>42441</c:v>
                      </c:pt>
                      <c:pt idx="67">
                        <c:v>42442</c:v>
                      </c:pt>
                      <c:pt idx="68">
                        <c:v>42443</c:v>
                      </c:pt>
                      <c:pt idx="69">
                        <c:v>42444</c:v>
                      </c:pt>
                      <c:pt idx="70">
                        <c:v>42445</c:v>
                      </c:pt>
                      <c:pt idx="71">
                        <c:v>42446</c:v>
                      </c:pt>
                      <c:pt idx="72">
                        <c:v>42447</c:v>
                      </c:pt>
                      <c:pt idx="73">
                        <c:v>42448</c:v>
                      </c:pt>
                      <c:pt idx="74">
                        <c:v>42449</c:v>
                      </c:pt>
                      <c:pt idx="75">
                        <c:v>42450</c:v>
                      </c:pt>
                      <c:pt idx="76">
                        <c:v>42451</c:v>
                      </c:pt>
                      <c:pt idx="77">
                        <c:v>42452</c:v>
                      </c:pt>
                      <c:pt idx="78">
                        <c:v>42453</c:v>
                      </c:pt>
                      <c:pt idx="79">
                        <c:v>42454</c:v>
                      </c:pt>
                      <c:pt idx="80">
                        <c:v>42455</c:v>
                      </c:pt>
                      <c:pt idx="81">
                        <c:v>42456</c:v>
                      </c:pt>
                      <c:pt idx="82">
                        <c:v>42457</c:v>
                      </c:pt>
                      <c:pt idx="83">
                        <c:v>42458</c:v>
                      </c:pt>
                      <c:pt idx="84">
                        <c:v>42459</c:v>
                      </c:pt>
                      <c:pt idx="85">
                        <c:v>42460</c:v>
                      </c:pt>
                      <c:pt idx="86">
                        <c:v>42461</c:v>
                      </c:pt>
                      <c:pt idx="87">
                        <c:v>42462</c:v>
                      </c:pt>
                      <c:pt idx="88">
                        <c:v>42463</c:v>
                      </c:pt>
                      <c:pt idx="89">
                        <c:v>42464</c:v>
                      </c:pt>
                      <c:pt idx="90">
                        <c:v>42465</c:v>
                      </c:pt>
                      <c:pt idx="91">
                        <c:v>42466</c:v>
                      </c:pt>
                      <c:pt idx="92">
                        <c:v>42467</c:v>
                      </c:pt>
                      <c:pt idx="93">
                        <c:v>42468</c:v>
                      </c:pt>
                      <c:pt idx="94">
                        <c:v>42469</c:v>
                      </c:pt>
                      <c:pt idx="95">
                        <c:v>42470</c:v>
                      </c:pt>
                      <c:pt idx="96">
                        <c:v>42471</c:v>
                      </c:pt>
                      <c:pt idx="97">
                        <c:v>42472</c:v>
                      </c:pt>
                      <c:pt idx="98">
                        <c:v>42473</c:v>
                      </c:pt>
                      <c:pt idx="99">
                        <c:v>42474</c:v>
                      </c:pt>
                      <c:pt idx="100">
                        <c:v>42475</c:v>
                      </c:pt>
                      <c:pt idx="101">
                        <c:v>42476</c:v>
                      </c:pt>
                      <c:pt idx="102">
                        <c:v>42477</c:v>
                      </c:pt>
                      <c:pt idx="103">
                        <c:v>42478</c:v>
                      </c:pt>
                      <c:pt idx="104">
                        <c:v>42479</c:v>
                      </c:pt>
                      <c:pt idx="105">
                        <c:v>42480</c:v>
                      </c:pt>
                      <c:pt idx="106">
                        <c:v>42481</c:v>
                      </c:pt>
                      <c:pt idx="107">
                        <c:v>42482</c:v>
                      </c:pt>
                      <c:pt idx="108">
                        <c:v>42483</c:v>
                      </c:pt>
                      <c:pt idx="109">
                        <c:v>42484</c:v>
                      </c:pt>
                      <c:pt idx="110">
                        <c:v>42485</c:v>
                      </c:pt>
                      <c:pt idx="111">
                        <c:v>42486</c:v>
                      </c:pt>
                      <c:pt idx="112">
                        <c:v>42487</c:v>
                      </c:pt>
                      <c:pt idx="113">
                        <c:v>42488</c:v>
                      </c:pt>
                      <c:pt idx="114">
                        <c:v>42489</c:v>
                      </c:pt>
                      <c:pt idx="115">
                        <c:v>42490</c:v>
                      </c:pt>
                      <c:pt idx="116">
                        <c:v>42491</c:v>
                      </c:pt>
                      <c:pt idx="117">
                        <c:v>42492</c:v>
                      </c:pt>
                      <c:pt idx="118">
                        <c:v>42493</c:v>
                      </c:pt>
                      <c:pt idx="119">
                        <c:v>42494</c:v>
                      </c:pt>
                      <c:pt idx="120">
                        <c:v>42495</c:v>
                      </c:pt>
                      <c:pt idx="121">
                        <c:v>42496</c:v>
                      </c:pt>
                      <c:pt idx="122">
                        <c:v>42497</c:v>
                      </c:pt>
                      <c:pt idx="123">
                        <c:v>42498</c:v>
                      </c:pt>
                      <c:pt idx="124">
                        <c:v>42499</c:v>
                      </c:pt>
                      <c:pt idx="125">
                        <c:v>42500</c:v>
                      </c:pt>
                      <c:pt idx="126">
                        <c:v>42501</c:v>
                      </c:pt>
                      <c:pt idx="127">
                        <c:v>42502</c:v>
                      </c:pt>
                      <c:pt idx="128">
                        <c:v>42503</c:v>
                      </c:pt>
                      <c:pt idx="129">
                        <c:v>42504</c:v>
                      </c:pt>
                      <c:pt idx="130">
                        <c:v>42505</c:v>
                      </c:pt>
                      <c:pt idx="131">
                        <c:v>42506</c:v>
                      </c:pt>
                      <c:pt idx="132">
                        <c:v>42507</c:v>
                      </c:pt>
                      <c:pt idx="133">
                        <c:v>42508</c:v>
                      </c:pt>
                      <c:pt idx="134">
                        <c:v>42509</c:v>
                      </c:pt>
                      <c:pt idx="135">
                        <c:v>42510</c:v>
                      </c:pt>
                      <c:pt idx="136">
                        <c:v>42511</c:v>
                      </c:pt>
                      <c:pt idx="137">
                        <c:v>42512</c:v>
                      </c:pt>
                      <c:pt idx="138">
                        <c:v>42513</c:v>
                      </c:pt>
                      <c:pt idx="139">
                        <c:v>42514</c:v>
                      </c:pt>
                      <c:pt idx="140">
                        <c:v>42515</c:v>
                      </c:pt>
                      <c:pt idx="141">
                        <c:v>42516</c:v>
                      </c:pt>
                      <c:pt idx="142">
                        <c:v>42517</c:v>
                      </c:pt>
                      <c:pt idx="143">
                        <c:v>42518</c:v>
                      </c:pt>
                      <c:pt idx="144">
                        <c:v>42519</c:v>
                      </c:pt>
                      <c:pt idx="145">
                        <c:v>42520</c:v>
                      </c:pt>
                      <c:pt idx="146">
                        <c:v>42521</c:v>
                      </c:pt>
                      <c:pt idx="147">
                        <c:v>42522</c:v>
                      </c:pt>
                      <c:pt idx="148">
                        <c:v>42523</c:v>
                      </c:pt>
                      <c:pt idx="149">
                        <c:v>42524</c:v>
                      </c:pt>
                      <c:pt idx="150">
                        <c:v>42525</c:v>
                      </c:pt>
                      <c:pt idx="151">
                        <c:v>42526</c:v>
                      </c:pt>
                      <c:pt idx="152">
                        <c:v>42527</c:v>
                      </c:pt>
                      <c:pt idx="153">
                        <c:v>42528</c:v>
                      </c:pt>
                      <c:pt idx="154">
                        <c:v>42529</c:v>
                      </c:pt>
                      <c:pt idx="155">
                        <c:v>42530</c:v>
                      </c:pt>
                      <c:pt idx="156">
                        <c:v>42531</c:v>
                      </c:pt>
                      <c:pt idx="157">
                        <c:v>42532</c:v>
                      </c:pt>
                      <c:pt idx="158">
                        <c:v>42533</c:v>
                      </c:pt>
                      <c:pt idx="159">
                        <c:v>42534</c:v>
                      </c:pt>
                      <c:pt idx="160">
                        <c:v>42535</c:v>
                      </c:pt>
                      <c:pt idx="161">
                        <c:v>42536</c:v>
                      </c:pt>
                      <c:pt idx="162">
                        <c:v>42537</c:v>
                      </c:pt>
                      <c:pt idx="163">
                        <c:v>42538</c:v>
                      </c:pt>
                      <c:pt idx="164">
                        <c:v>42539</c:v>
                      </c:pt>
                      <c:pt idx="165">
                        <c:v>42540</c:v>
                      </c:pt>
                      <c:pt idx="166">
                        <c:v>42541</c:v>
                      </c:pt>
                      <c:pt idx="167">
                        <c:v>42542</c:v>
                      </c:pt>
                      <c:pt idx="168">
                        <c:v>42543</c:v>
                      </c:pt>
                      <c:pt idx="169">
                        <c:v>42544</c:v>
                      </c:pt>
                      <c:pt idx="170">
                        <c:v>42545</c:v>
                      </c:pt>
                      <c:pt idx="171">
                        <c:v>42546</c:v>
                      </c:pt>
                      <c:pt idx="172">
                        <c:v>42547</c:v>
                      </c:pt>
                      <c:pt idx="173">
                        <c:v>42548</c:v>
                      </c:pt>
                      <c:pt idx="174">
                        <c:v>42549</c:v>
                      </c:pt>
                      <c:pt idx="175">
                        <c:v>42550</c:v>
                      </c:pt>
                      <c:pt idx="176">
                        <c:v>42551</c:v>
                      </c:pt>
                      <c:pt idx="177">
                        <c:v>42552</c:v>
                      </c:pt>
                      <c:pt idx="178">
                        <c:v>42553</c:v>
                      </c:pt>
                      <c:pt idx="179">
                        <c:v>42554</c:v>
                      </c:pt>
                      <c:pt idx="180">
                        <c:v>42555</c:v>
                      </c:pt>
                      <c:pt idx="181">
                        <c:v>42556</c:v>
                      </c:pt>
                      <c:pt idx="182">
                        <c:v>42557</c:v>
                      </c:pt>
                      <c:pt idx="183">
                        <c:v>42558</c:v>
                      </c:pt>
                      <c:pt idx="184">
                        <c:v>42559</c:v>
                      </c:pt>
                      <c:pt idx="185">
                        <c:v>42560</c:v>
                      </c:pt>
                      <c:pt idx="186">
                        <c:v>42561</c:v>
                      </c:pt>
                      <c:pt idx="187">
                        <c:v>42562</c:v>
                      </c:pt>
                      <c:pt idx="188">
                        <c:v>42563</c:v>
                      </c:pt>
                      <c:pt idx="189">
                        <c:v>42564</c:v>
                      </c:pt>
                      <c:pt idx="190">
                        <c:v>42565</c:v>
                      </c:pt>
                      <c:pt idx="191">
                        <c:v>42566</c:v>
                      </c:pt>
                      <c:pt idx="192">
                        <c:v>42567</c:v>
                      </c:pt>
                      <c:pt idx="193">
                        <c:v>42568</c:v>
                      </c:pt>
                      <c:pt idx="194">
                        <c:v>42569</c:v>
                      </c:pt>
                      <c:pt idx="195">
                        <c:v>42570</c:v>
                      </c:pt>
                      <c:pt idx="196">
                        <c:v>42571</c:v>
                      </c:pt>
                      <c:pt idx="197">
                        <c:v>42572</c:v>
                      </c:pt>
                      <c:pt idx="198">
                        <c:v>42573</c:v>
                      </c:pt>
                      <c:pt idx="199">
                        <c:v>42574</c:v>
                      </c:pt>
                      <c:pt idx="200">
                        <c:v>42575</c:v>
                      </c:pt>
                      <c:pt idx="201">
                        <c:v>42576</c:v>
                      </c:pt>
                      <c:pt idx="202">
                        <c:v>42577</c:v>
                      </c:pt>
                      <c:pt idx="203">
                        <c:v>42578</c:v>
                      </c:pt>
                      <c:pt idx="204">
                        <c:v>42579</c:v>
                      </c:pt>
                      <c:pt idx="205">
                        <c:v>42580</c:v>
                      </c:pt>
                      <c:pt idx="206">
                        <c:v>42581</c:v>
                      </c:pt>
                      <c:pt idx="207">
                        <c:v>42582</c:v>
                      </c:pt>
                      <c:pt idx="208">
                        <c:v>42583</c:v>
                      </c:pt>
                      <c:pt idx="209">
                        <c:v>42584</c:v>
                      </c:pt>
                      <c:pt idx="210">
                        <c:v>42585</c:v>
                      </c:pt>
                      <c:pt idx="211">
                        <c:v>42586</c:v>
                      </c:pt>
                      <c:pt idx="212">
                        <c:v>42587</c:v>
                      </c:pt>
                      <c:pt idx="213">
                        <c:v>42588</c:v>
                      </c:pt>
                      <c:pt idx="214">
                        <c:v>42589</c:v>
                      </c:pt>
                      <c:pt idx="215">
                        <c:v>42590</c:v>
                      </c:pt>
                      <c:pt idx="216">
                        <c:v>42591</c:v>
                      </c:pt>
                      <c:pt idx="217">
                        <c:v>42592</c:v>
                      </c:pt>
                      <c:pt idx="218">
                        <c:v>42593</c:v>
                      </c:pt>
                      <c:pt idx="219">
                        <c:v>42594</c:v>
                      </c:pt>
                      <c:pt idx="220">
                        <c:v>42595</c:v>
                      </c:pt>
                      <c:pt idx="221">
                        <c:v>42596</c:v>
                      </c:pt>
                      <c:pt idx="222">
                        <c:v>42597</c:v>
                      </c:pt>
                      <c:pt idx="223">
                        <c:v>42598</c:v>
                      </c:pt>
                      <c:pt idx="224">
                        <c:v>42599</c:v>
                      </c:pt>
                      <c:pt idx="225">
                        <c:v>42600</c:v>
                      </c:pt>
                      <c:pt idx="226">
                        <c:v>42601</c:v>
                      </c:pt>
                      <c:pt idx="227">
                        <c:v>42602</c:v>
                      </c:pt>
                      <c:pt idx="228">
                        <c:v>42603</c:v>
                      </c:pt>
                      <c:pt idx="229">
                        <c:v>42604</c:v>
                      </c:pt>
                      <c:pt idx="230">
                        <c:v>42605</c:v>
                      </c:pt>
                      <c:pt idx="231">
                        <c:v>42606</c:v>
                      </c:pt>
                      <c:pt idx="232">
                        <c:v>42607</c:v>
                      </c:pt>
                      <c:pt idx="233">
                        <c:v>42608</c:v>
                      </c:pt>
                      <c:pt idx="234">
                        <c:v>42609</c:v>
                      </c:pt>
                      <c:pt idx="235">
                        <c:v>42610</c:v>
                      </c:pt>
                      <c:pt idx="236">
                        <c:v>42611</c:v>
                      </c:pt>
                      <c:pt idx="237">
                        <c:v>42612</c:v>
                      </c:pt>
                      <c:pt idx="238">
                        <c:v>42613</c:v>
                      </c:pt>
                      <c:pt idx="239">
                        <c:v>42614</c:v>
                      </c:pt>
                      <c:pt idx="240">
                        <c:v>42615</c:v>
                      </c:pt>
                      <c:pt idx="241">
                        <c:v>42616</c:v>
                      </c:pt>
                      <c:pt idx="242">
                        <c:v>42617</c:v>
                      </c:pt>
                      <c:pt idx="243">
                        <c:v>42618</c:v>
                      </c:pt>
                      <c:pt idx="244">
                        <c:v>42619</c:v>
                      </c:pt>
                      <c:pt idx="245">
                        <c:v>42620</c:v>
                      </c:pt>
                      <c:pt idx="246">
                        <c:v>42621</c:v>
                      </c:pt>
                      <c:pt idx="247">
                        <c:v>42622</c:v>
                      </c:pt>
                      <c:pt idx="248">
                        <c:v>42623</c:v>
                      </c:pt>
                      <c:pt idx="249">
                        <c:v>42624</c:v>
                      </c:pt>
                      <c:pt idx="250">
                        <c:v>42625</c:v>
                      </c:pt>
                      <c:pt idx="251">
                        <c:v>42626</c:v>
                      </c:pt>
                      <c:pt idx="252">
                        <c:v>42627</c:v>
                      </c:pt>
                      <c:pt idx="253">
                        <c:v>42628</c:v>
                      </c:pt>
                      <c:pt idx="254">
                        <c:v>42629</c:v>
                      </c:pt>
                      <c:pt idx="255">
                        <c:v>42630</c:v>
                      </c:pt>
                      <c:pt idx="256">
                        <c:v>42631</c:v>
                      </c:pt>
                      <c:pt idx="257">
                        <c:v>42632</c:v>
                      </c:pt>
                      <c:pt idx="258">
                        <c:v>42633</c:v>
                      </c:pt>
                      <c:pt idx="259">
                        <c:v>42634</c:v>
                      </c:pt>
                      <c:pt idx="260">
                        <c:v>42635</c:v>
                      </c:pt>
                      <c:pt idx="261">
                        <c:v>42636</c:v>
                      </c:pt>
                      <c:pt idx="262">
                        <c:v>42637</c:v>
                      </c:pt>
                      <c:pt idx="263">
                        <c:v>42638</c:v>
                      </c:pt>
                      <c:pt idx="264">
                        <c:v>42639</c:v>
                      </c:pt>
                      <c:pt idx="265">
                        <c:v>42640</c:v>
                      </c:pt>
                      <c:pt idx="266">
                        <c:v>42641</c:v>
                      </c:pt>
                      <c:pt idx="267">
                        <c:v>42642</c:v>
                      </c:pt>
                      <c:pt idx="268">
                        <c:v>42643</c:v>
                      </c:pt>
                      <c:pt idx="269">
                        <c:v>42644</c:v>
                      </c:pt>
                      <c:pt idx="270">
                        <c:v>42645</c:v>
                      </c:pt>
                      <c:pt idx="271">
                        <c:v>42646</c:v>
                      </c:pt>
                      <c:pt idx="272">
                        <c:v>42647</c:v>
                      </c:pt>
                      <c:pt idx="273">
                        <c:v>42648</c:v>
                      </c:pt>
                      <c:pt idx="274">
                        <c:v>42649</c:v>
                      </c:pt>
                      <c:pt idx="275">
                        <c:v>42650</c:v>
                      </c:pt>
                      <c:pt idx="276">
                        <c:v>42651</c:v>
                      </c:pt>
                      <c:pt idx="277">
                        <c:v>42652</c:v>
                      </c:pt>
                      <c:pt idx="278">
                        <c:v>42653</c:v>
                      </c:pt>
                      <c:pt idx="279">
                        <c:v>42654</c:v>
                      </c:pt>
                      <c:pt idx="280">
                        <c:v>42655</c:v>
                      </c:pt>
                      <c:pt idx="281">
                        <c:v>42656</c:v>
                      </c:pt>
                      <c:pt idx="282">
                        <c:v>42657</c:v>
                      </c:pt>
                      <c:pt idx="283">
                        <c:v>42658</c:v>
                      </c:pt>
                      <c:pt idx="284">
                        <c:v>42659</c:v>
                      </c:pt>
                      <c:pt idx="285">
                        <c:v>42660</c:v>
                      </c:pt>
                      <c:pt idx="286">
                        <c:v>42661</c:v>
                      </c:pt>
                      <c:pt idx="287">
                        <c:v>42662</c:v>
                      </c:pt>
                      <c:pt idx="288">
                        <c:v>42663</c:v>
                      </c:pt>
                      <c:pt idx="289">
                        <c:v>42664</c:v>
                      </c:pt>
                      <c:pt idx="290">
                        <c:v>42665</c:v>
                      </c:pt>
                      <c:pt idx="291">
                        <c:v>42666</c:v>
                      </c:pt>
                      <c:pt idx="292">
                        <c:v>42667</c:v>
                      </c:pt>
                      <c:pt idx="293">
                        <c:v>42668</c:v>
                      </c:pt>
                      <c:pt idx="294">
                        <c:v>42669</c:v>
                      </c:pt>
                      <c:pt idx="295">
                        <c:v>42670</c:v>
                      </c:pt>
                      <c:pt idx="296">
                        <c:v>42671</c:v>
                      </c:pt>
                      <c:pt idx="297">
                        <c:v>42672</c:v>
                      </c:pt>
                      <c:pt idx="298">
                        <c:v>42673</c:v>
                      </c:pt>
                      <c:pt idx="299">
                        <c:v>42674</c:v>
                      </c:pt>
                      <c:pt idx="300">
                        <c:v>42675</c:v>
                      </c:pt>
                      <c:pt idx="301">
                        <c:v>42676</c:v>
                      </c:pt>
                      <c:pt idx="302">
                        <c:v>42677</c:v>
                      </c:pt>
                      <c:pt idx="303">
                        <c:v>42678</c:v>
                      </c:pt>
                      <c:pt idx="304">
                        <c:v>42679</c:v>
                      </c:pt>
                      <c:pt idx="305">
                        <c:v>42680</c:v>
                      </c:pt>
                      <c:pt idx="306">
                        <c:v>42681</c:v>
                      </c:pt>
                      <c:pt idx="307">
                        <c:v>42682</c:v>
                      </c:pt>
                      <c:pt idx="308">
                        <c:v>42683</c:v>
                      </c:pt>
                      <c:pt idx="309">
                        <c:v>42684</c:v>
                      </c:pt>
                      <c:pt idx="310">
                        <c:v>42685</c:v>
                      </c:pt>
                      <c:pt idx="311">
                        <c:v>42686</c:v>
                      </c:pt>
                      <c:pt idx="312">
                        <c:v>42687</c:v>
                      </c:pt>
                      <c:pt idx="313">
                        <c:v>42688</c:v>
                      </c:pt>
                      <c:pt idx="314">
                        <c:v>42689</c:v>
                      </c:pt>
                      <c:pt idx="315">
                        <c:v>42690</c:v>
                      </c:pt>
                      <c:pt idx="316">
                        <c:v>42691</c:v>
                      </c:pt>
                      <c:pt idx="317">
                        <c:v>42692</c:v>
                      </c:pt>
                      <c:pt idx="318">
                        <c:v>42693</c:v>
                      </c:pt>
                      <c:pt idx="319">
                        <c:v>42694</c:v>
                      </c:pt>
                      <c:pt idx="320">
                        <c:v>42695</c:v>
                      </c:pt>
                      <c:pt idx="321">
                        <c:v>42696</c:v>
                      </c:pt>
                      <c:pt idx="322">
                        <c:v>42697</c:v>
                      </c:pt>
                      <c:pt idx="323">
                        <c:v>42698</c:v>
                      </c:pt>
                      <c:pt idx="324">
                        <c:v>42699</c:v>
                      </c:pt>
                      <c:pt idx="325">
                        <c:v>42700</c:v>
                      </c:pt>
                      <c:pt idx="326">
                        <c:v>42701</c:v>
                      </c:pt>
                      <c:pt idx="327">
                        <c:v>42702</c:v>
                      </c:pt>
                      <c:pt idx="328">
                        <c:v>42703</c:v>
                      </c:pt>
                      <c:pt idx="329">
                        <c:v>42704</c:v>
                      </c:pt>
                      <c:pt idx="330">
                        <c:v>42705</c:v>
                      </c:pt>
                      <c:pt idx="331">
                        <c:v>42706</c:v>
                      </c:pt>
                      <c:pt idx="332">
                        <c:v>42707</c:v>
                      </c:pt>
                      <c:pt idx="333">
                        <c:v>42708</c:v>
                      </c:pt>
                      <c:pt idx="334">
                        <c:v>42709</c:v>
                      </c:pt>
                      <c:pt idx="335">
                        <c:v>42710</c:v>
                      </c:pt>
                      <c:pt idx="336">
                        <c:v>42711</c:v>
                      </c:pt>
                      <c:pt idx="337">
                        <c:v>42712</c:v>
                      </c:pt>
                      <c:pt idx="338">
                        <c:v>42713</c:v>
                      </c:pt>
                      <c:pt idx="339">
                        <c:v>42714</c:v>
                      </c:pt>
                      <c:pt idx="340">
                        <c:v>42715</c:v>
                      </c:pt>
                      <c:pt idx="341">
                        <c:v>42716</c:v>
                      </c:pt>
                      <c:pt idx="342">
                        <c:v>42717</c:v>
                      </c:pt>
                      <c:pt idx="343">
                        <c:v>42718</c:v>
                      </c:pt>
                      <c:pt idx="344">
                        <c:v>42719</c:v>
                      </c:pt>
                      <c:pt idx="345">
                        <c:v>42720</c:v>
                      </c:pt>
                      <c:pt idx="346">
                        <c:v>42721</c:v>
                      </c:pt>
                      <c:pt idx="347">
                        <c:v>42722</c:v>
                      </c:pt>
                      <c:pt idx="348">
                        <c:v>42723</c:v>
                      </c:pt>
                      <c:pt idx="349">
                        <c:v>42724</c:v>
                      </c:pt>
                      <c:pt idx="350">
                        <c:v>42725</c:v>
                      </c:pt>
                      <c:pt idx="351">
                        <c:v>42726</c:v>
                      </c:pt>
                      <c:pt idx="352">
                        <c:v>42727</c:v>
                      </c:pt>
                      <c:pt idx="353">
                        <c:v>42728</c:v>
                      </c:pt>
                      <c:pt idx="354">
                        <c:v>42729</c:v>
                      </c:pt>
                      <c:pt idx="355">
                        <c:v>42730</c:v>
                      </c:pt>
                      <c:pt idx="356">
                        <c:v>42731</c:v>
                      </c:pt>
                      <c:pt idx="357">
                        <c:v>42732</c:v>
                      </c:pt>
                      <c:pt idx="358">
                        <c:v>42733</c:v>
                      </c:pt>
                      <c:pt idx="359">
                        <c:v>42734</c:v>
                      </c:pt>
                      <c:pt idx="360">
                        <c:v>42735</c:v>
                      </c:pt>
                      <c:pt idx="361">
                        <c:v>42736</c:v>
                      </c:pt>
                      <c:pt idx="362">
                        <c:v>42737</c:v>
                      </c:pt>
                      <c:pt idx="363">
                        <c:v>42738</c:v>
                      </c:pt>
                      <c:pt idx="364">
                        <c:v>42739</c:v>
                      </c:pt>
                      <c:pt idx="365">
                        <c:v>42740</c:v>
                      </c:pt>
                      <c:pt idx="366">
                        <c:v>42741</c:v>
                      </c:pt>
                      <c:pt idx="367">
                        <c:v>42742</c:v>
                      </c:pt>
                      <c:pt idx="368">
                        <c:v>42743</c:v>
                      </c:pt>
                      <c:pt idx="369">
                        <c:v>42744</c:v>
                      </c:pt>
                      <c:pt idx="370">
                        <c:v>42745</c:v>
                      </c:pt>
                      <c:pt idx="371">
                        <c:v>42746</c:v>
                      </c:pt>
                      <c:pt idx="372">
                        <c:v>42747</c:v>
                      </c:pt>
                      <c:pt idx="373">
                        <c:v>42748</c:v>
                      </c:pt>
                      <c:pt idx="374">
                        <c:v>42749</c:v>
                      </c:pt>
                      <c:pt idx="375">
                        <c:v>42750</c:v>
                      </c:pt>
                      <c:pt idx="376">
                        <c:v>42751</c:v>
                      </c:pt>
                      <c:pt idx="377">
                        <c:v>42752</c:v>
                      </c:pt>
                      <c:pt idx="378">
                        <c:v>42753</c:v>
                      </c:pt>
                      <c:pt idx="379">
                        <c:v>42754</c:v>
                      </c:pt>
                      <c:pt idx="380">
                        <c:v>42755</c:v>
                      </c:pt>
                      <c:pt idx="381">
                        <c:v>42756</c:v>
                      </c:pt>
                      <c:pt idx="382">
                        <c:v>42757</c:v>
                      </c:pt>
                      <c:pt idx="383">
                        <c:v>42758</c:v>
                      </c:pt>
                      <c:pt idx="384">
                        <c:v>42759</c:v>
                      </c:pt>
                      <c:pt idx="385">
                        <c:v>42760</c:v>
                      </c:pt>
                      <c:pt idx="386">
                        <c:v>42761</c:v>
                      </c:pt>
                      <c:pt idx="387">
                        <c:v>42762</c:v>
                      </c:pt>
                      <c:pt idx="388">
                        <c:v>42763</c:v>
                      </c:pt>
                      <c:pt idx="389">
                        <c:v>42764</c:v>
                      </c:pt>
                      <c:pt idx="390">
                        <c:v>42765</c:v>
                      </c:pt>
                      <c:pt idx="391">
                        <c:v>42766</c:v>
                      </c:pt>
                      <c:pt idx="392">
                        <c:v>42767</c:v>
                      </c:pt>
                      <c:pt idx="393">
                        <c:v>42768</c:v>
                      </c:pt>
                      <c:pt idx="394">
                        <c:v>42769</c:v>
                      </c:pt>
                      <c:pt idx="395">
                        <c:v>42770</c:v>
                      </c:pt>
                      <c:pt idx="396">
                        <c:v>42771</c:v>
                      </c:pt>
                      <c:pt idx="397">
                        <c:v>42772</c:v>
                      </c:pt>
                      <c:pt idx="398">
                        <c:v>42773</c:v>
                      </c:pt>
                      <c:pt idx="399">
                        <c:v>42774</c:v>
                      </c:pt>
                      <c:pt idx="400">
                        <c:v>42775</c:v>
                      </c:pt>
                      <c:pt idx="401">
                        <c:v>42776</c:v>
                      </c:pt>
                      <c:pt idx="402">
                        <c:v>42777</c:v>
                      </c:pt>
                      <c:pt idx="403">
                        <c:v>42778</c:v>
                      </c:pt>
                      <c:pt idx="404">
                        <c:v>42779</c:v>
                      </c:pt>
                      <c:pt idx="405">
                        <c:v>42780</c:v>
                      </c:pt>
                      <c:pt idx="406">
                        <c:v>42781</c:v>
                      </c:pt>
                      <c:pt idx="407">
                        <c:v>42782</c:v>
                      </c:pt>
                      <c:pt idx="408">
                        <c:v>42783</c:v>
                      </c:pt>
                      <c:pt idx="409">
                        <c:v>42784</c:v>
                      </c:pt>
                      <c:pt idx="410">
                        <c:v>42785</c:v>
                      </c:pt>
                      <c:pt idx="411">
                        <c:v>42786</c:v>
                      </c:pt>
                      <c:pt idx="412">
                        <c:v>42787</c:v>
                      </c:pt>
                      <c:pt idx="413">
                        <c:v>42788</c:v>
                      </c:pt>
                      <c:pt idx="414">
                        <c:v>42789</c:v>
                      </c:pt>
                      <c:pt idx="415">
                        <c:v>42790</c:v>
                      </c:pt>
                      <c:pt idx="416">
                        <c:v>42791</c:v>
                      </c:pt>
                      <c:pt idx="417">
                        <c:v>42792</c:v>
                      </c:pt>
                      <c:pt idx="418">
                        <c:v>42793</c:v>
                      </c:pt>
                      <c:pt idx="419">
                        <c:v>42794</c:v>
                      </c:pt>
                      <c:pt idx="420">
                        <c:v>42795</c:v>
                      </c:pt>
                      <c:pt idx="421">
                        <c:v>42796</c:v>
                      </c:pt>
                      <c:pt idx="422">
                        <c:v>42797</c:v>
                      </c:pt>
                      <c:pt idx="423">
                        <c:v>42798</c:v>
                      </c:pt>
                      <c:pt idx="424">
                        <c:v>42799</c:v>
                      </c:pt>
                      <c:pt idx="425">
                        <c:v>42800</c:v>
                      </c:pt>
                      <c:pt idx="426">
                        <c:v>42801</c:v>
                      </c:pt>
                      <c:pt idx="427">
                        <c:v>42802</c:v>
                      </c:pt>
                      <c:pt idx="428">
                        <c:v>42803</c:v>
                      </c:pt>
                      <c:pt idx="429">
                        <c:v>42804</c:v>
                      </c:pt>
                      <c:pt idx="430">
                        <c:v>42805</c:v>
                      </c:pt>
                      <c:pt idx="431">
                        <c:v>42806</c:v>
                      </c:pt>
                      <c:pt idx="432">
                        <c:v>42807</c:v>
                      </c:pt>
                      <c:pt idx="433">
                        <c:v>42808</c:v>
                      </c:pt>
                      <c:pt idx="434">
                        <c:v>42809</c:v>
                      </c:pt>
                      <c:pt idx="435">
                        <c:v>42810</c:v>
                      </c:pt>
                      <c:pt idx="436">
                        <c:v>42811</c:v>
                      </c:pt>
                      <c:pt idx="437">
                        <c:v>42812</c:v>
                      </c:pt>
                      <c:pt idx="438">
                        <c:v>42813</c:v>
                      </c:pt>
                      <c:pt idx="439">
                        <c:v>42814</c:v>
                      </c:pt>
                      <c:pt idx="440">
                        <c:v>42815</c:v>
                      </c:pt>
                      <c:pt idx="441">
                        <c:v>42816</c:v>
                      </c:pt>
                      <c:pt idx="442">
                        <c:v>42817</c:v>
                      </c:pt>
                      <c:pt idx="443">
                        <c:v>42818</c:v>
                      </c:pt>
                      <c:pt idx="444">
                        <c:v>42819</c:v>
                      </c:pt>
                      <c:pt idx="445">
                        <c:v>42820</c:v>
                      </c:pt>
                      <c:pt idx="446">
                        <c:v>42821</c:v>
                      </c:pt>
                      <c:pt idx="447">
                        <c:v>42822</c:v>
                      </c:pt>
                      <c:pt idx="448">
                        <c:v>42823</c:v>
                      </c:pt>
                      <c:pt idx="449">
                        <c:v>42824</c:v>
                      </c:pt>
                      <c:pt idx="450">
                        <c:v>42825</c:v>
                      </c:pt>
                      <c:pt idx="451">
                        <c:v>42826</c:v>
                      </c:pt>
                      <c:pt idx="452">
                        <c:v>42827</c:v>
                      </c:pt>
                      <c:pt idx="453">
                        <c:v>42828</c:v>
                      </c:pt>
                      <c:pt idx="454">
                        <c:v>42829</c:v>
                      </c:pt>
                      <c:pt idx="455">
                        <c:v>42830</c:v>
                      </c:pt>
                      <c:pt idx="456">
                        <c:v>42831</c:v>
                      </c:pt>
                      <c:pt idx="457">
                        <c:v>42832</c:v>
                      </c:pt>
                      <c:pt idx="458">
                        <c:v>42833</c:v>
                      </c:pt>
                      <c:pt idx="459">
                        <c:v>42834</c:v>
                      </c:pt>
                      <c:pt idx="460">
                        <c:v>42835</c:v>
                      </c:pt>
                      <c:pt idx="461">
                        <c:v>42836</c:v>
                      </c:pt>
                      <c:pt idx="462">
                        <c:v>42837</c:v>
                      </c:pt>
                      <c:pt idx="463">
                        <c:v>42838</c:v>
                      </c:pt>
                      <c:pt idx="464">
                        <c:v>42839</c:v>
                      </c:pt>
                      <c:pt idx="465">
                        <c:v>42840</c:v>
                      </c:pt>
                      <c:pt idx="466">
                        <c:v>42841</c:v>
                      </c:pt>
                      <c:pt idx="467">
                        <c:v>42842</c:v>
                      </c:pt>
                      <c:pt idx="468">
                        <c:v>42843</c:v>
                      </c:pt>
                      <c:pt idx="469">
                        <c:v>42844</c:v>
                      </c:pt>
                      <c:pt idx="470">
                        <c:v>42845</c:v>
                      </c:pt>
                      <c:pt idx="471">
                        <c:v>42846</c:v>
                      </c:pt>
                      <c:pt idx="472">
                        <c:v>42847</c:v>
                      </c:pt>
                      <c:pt idx="473">
                        <c:v>42848</c:v>
                      </c:pt>
                      <c:pt idx="474">
                        <c:v>42849</c:v>
                      </c:pt>
                      <c:pt idx="475">
                        <c:v>42850</c:v>
                      </c:pt>
                      <c:pt idx="476">
                        <c:v>42851</c:v>
                      </c:pt>
                      <c:pt idx="477">
                        <c:v>42852</c:v>
                      </c:pt>
                      <c:pt idx="478">
                        <c:v>42853</c:v>
                      </c:pt>
                      <c:pt idx="479">
                        <c:v>42854</c:v>
                      </c:pt>
                      <c:pt idx="480">
                        <c:v>42855</c:v>
                      </c:pt>
                      <c:pt idx="481">
                        <c:v>42856</c:v>
                      </c:pt>
                      <c:pt idx="482">
                        <c:v>42857</c:v>
                      </c:pt>
                      <c:pt idx="483">
                        <c:v>42858</c:v>
                      </c:pt>
                      <c:pt idx="484">
                        <c:v>42859</c:v>
                      </c:pt>
                      <c:pt idx="485">
                        <c:v>42860</c:v>
                      </c:pt>
                      <c:pt idx="486">
                        <c:v>42861</c:v>
                      </c:pt>
                      <c:pt idx="487">
                        <c:v>42862</c:v>
                      </c:pt>
                      <c:pt idx="488">
                        <c:v>42863</c:v>
                      </c:pt>
                      <c:pt idx="489">
                        <c:v>42864</c:v>
                      </c:pt>
                      <c:pt idx="490">
                        <c:v>42865</c:v>
                      </c:pt>
                      <c:pt idx="491">
                        <c:v>42866</c:v>
                      </c:pt>
                      <c:pt idx="492">
                        <c:v>42867</c:v>
                      </c:pt>
                      <c:pt idx="493">
                        <c:v>42868</c:v>
                      </c:pt>
                      <c:pt idx="494">
                        <c:v>42869</c:v>
                      </c:pt>
                      <c:pt idx="495">
                        <c:v>42870</c:v>
                      </c:pt>
                      <c:pt idx="496">
                        <c:v>42871</c:v>
                      </c:pt>
                      <c:pt idx="497">
                        <c:v>42872</c:v>
                      </c:pt>
                      <c:pt idx="498">
                        <c:v>42873</c:v>
                      </c:pt>
                      <c:pt idx="499">
                        <c:v>42874</c:v>
                      </c:pt>
                      <c:pt idx="500">
                        <c:v>42875</c:v>
                      </c:pt>
                      <c:pt idx="501">
                        <c:v>42876</c:v>
                      </c:pt>
                      <c:pt idx="502">
                        <c:v>42877</c:v>
                      </c:pt>
                      <c:pt idx="503">
                        <c:v>42878</c:v>
                      </c:pt>
                      <c:pt idx="504">
                        <c:v>42879</c:v>
                      </c:pt>
                      <c:pt idx="505">
                        <c:v>42880</c:v>
                      </c:pt>
                      <c:pt idx="506">
                        <c:v>42881</c:v>
                      </c:pt>
                      <c:pt idx="507">
                        <c:v>42882</c:v>
                      </c:pt>
                      <c:pt idx="508">
                        <c:v>42883</c:v>
                      </c:pt>
                      <c:pt idx="509">
                        <c:v>42884</c:v>
                      </c:pt>
                      <c:pt idx="510">
                        <c:v>42885</c:v>
                      </c:pt>
                      <c:pt idx="511">
                        <c:v>42886</c:v>
                      </c:pt>
                      <c:pt idx="512">
                        <c:v>42887</c:v>
                      </c:pt>
                      <c:pt idx="513">
                        <c:v>42888</c:v>
                      </c:pt>
                      <c:pt idx="514">
                        <c:v>42889</c:v>
                      </c:pt>
                      <c:pt idx="515">
                        <c:v>42890</c:v>
                      </c:pt>
                      <c:pt idx="516">
                        <c:v>42891</c:v>
                      </c:pt>
                      <c:pt idx="517">
                        <c:v>42892</c:v>
                      </c:pt>
                      <c:pt idx="518">
                        <c:v>42893</c:v>
                      </c:pt>
                      <c:pt idx="519">
                        <c:v>42894</c:v>
                      </c:pt>
                      <c:pt idx="520">
                        <c:v>42895</c:v>
                      </c:pt>
                      <c:pt idx="521">
                        <c:v>42896</c:v>
                      </c:pt>
                      <c:pt idx="522">
                        <c:v>42897</c:v>
                      </c:pt>
                      <c:pt idx="523">
                        <c:v>42898</c:v>
                      </c:pt>
                      <c:pt idx="524">
                        <c:v>42899</c:v>
                      </c:pt>
                      <c:pt idx="525">
                        <c:v>42900</c:v>
                      </c:pt>
                      <c:pt idx="526">
                        <c:v>42901</c:v>
                      </c:pt>
                      <c:pt idx="527">
                        <c:v>42902</c:v>
                      </c:pt>
                      <c:pt idx="528">
                        <c:v>42903</c:v>
                      </c:pt>
                      <c:pt idx="529">
                        <c:v>42904</c:v>
                      </c:pt>
                      <c:pt idx="530">
                        <c:v>42905</c:v>
                      </c:pt>
                      <c:pt idx="531">
                        <c:v>42906</c:v>
                      </c:pt>
                      <c:pt idx="532">
                        <c:v>42907</c:v>
                      </c:pt>
                      <c:pt idx="533">
                        <c:v>42908</c:v>
                      </c:pt>
                      <c:pt idx="534">
                        <c:v>42909</c:v>
                      </c:pt>
                      <c:pt idx="535">
                        <c:v>42910</c:v>
                      </c:pt>
                      <c:pt idx="536">
                        <c:v>42911</c:v>
                      </c:pt>
                      <c:pt idx="537">
                        <c:v>42912</c:v>
                      </c:pt>
                      <c:pt idx="538">
                        <c:v>42913</c:v>
                      </c:pt>
                      <c:pt idx="539">
                        <c:v>42914</c:v>
                      </c:pt>
                      <c:pt idx="540">
                        <c:v>42915</c:v>
                      </c:pt>
                      <c:pt idx="541">
                        <c:v>42916</c:v>
                      </c:pt>
                      <c:pt idx="542">
                        <c:v>42917</c:v>
                      </c:pt>
                      <c:pt idx="543">
                        <c:v>42918</c:v>
                      </c:pt>
                      <c:pt idx="544">
                        <c:v>42919</c:v>
                      </c:pt>
                      <c:pt idx="545">
                        <c:v>42920</c:v>
                      </c:pt>
                      <c:pt idx="546">
                        <c:v>42921</c:v>
                      </c:pt>
                      <c:pt idx="547">
                        <c:v>42922</c:v>
                      </c:pt>
                      <c:pt idx="548">
                        <c:v>42923</c:v>
                      </c:pt>
                      <c:pt idx="549">
                        <c:v>42924</c:v>
                      </c:pt>
                      <c:pt idx="550">
                        <c:v>42925</c:v>
                      </c:pt>
                      <c:pt idx="551">
                        <c:v>42926</c:v>
                      </c:pt>
                      <c:pt idx="552">
                        <c:v>42927</c:v>
                      </c:pt>
                      <c:pt idx="553">
                        <c:v>42928</c:v>
                      </c:pt>
                      <c:pt idx="554">
                        <c:v>42929</c:v>
                      </c:pt>
                      <c:pt idx="555">
                        <c:v>42930</c:v>
                      </c:pt>
                      <c:pt idx="556">
                        <c:v>42931</c:v>
                      </c:pt>
                      <c:pt idx="557">
                        <c:v>42932</c:v>
                      </c:pt>
                      <c:pt idx="558">
                        <c:v>42933</c:v>
                      </c:pt>
                      <c:pt idx="559">
                        <c:v>42934</c:v>
                      </c:pt>
                      <c:pt idx="560">
                        <c:v>42935</c:v>
                      </c:pt>
                      <c:pt idx="561">
                        <c:v>42936</c:v>
                      </c:pt>
                      <c:pt idx="562">
                        <c:v>42937</c:v>
                      </c:pt>
                      <c:pt idx="563">
                        <c:v>42938</c:v>
                      </c:pt>
                      <c:pt idx="564">
                        <c:v>42939</c:v>
                      </c:pt>
                      <c:pt idx="565">
                        <c:v>42940</c:v>
                      </c:pt>
                      <c:pt idx="566">
                        <c:v>42941</c:v>
                      </c:pt>
                      <c:pt idx="567">
                        <c:v>42942</c:v>
                      </c:pt>
                      <c:pt idx="568">
                        <c:v>42943</c:v>
                      </c:pt>
                      <c:pt idx="569">
                        <c:v>42944</c:v>
                      </c:pt>
                      <c:pt idx="570">
                        <c:v>42945</c:v>
                      </c:pt>
                      <c:pt idx="571">
                        <c:v>42946</c:v>
                      </c:pt>
                      <c:pt idx="572">
                        <c:v>42947</c:v>
                      </c:pt>
                      <c:pt idx="573">
                        <c:v>42948</c:v>
                      </c:pt>
                      <c:pt idx="574">
                        <c:v>42949</c:v>
                      </c:pt>
                      <c:pt idx="575">
                        <c:v>42950</c:v>
                      </c:pt>
                      <c:pt idx="576">
                        <c:v>42951</c:v>
                      </c:pt>
                      <c:pt idx="577">
                        <c:v>42952</c:v>
                      </c:pt>
                      <c:pt idx="578">
                        <c:v>42953</c:v>
                      </c:pt>
                      <c:pt idx="579">
                        <c:v>42954</c:v>
                      </c:pt>
                      <c:pt idx="580">
                        <c:v>42955</c:v>
                      </c:pt>
                      <c:pt idx="581">
                        <c:v>42956</c:v>
                      </c:pt>
                      <c:pt idx="582">
                        <c:v>42957</c:v>
                      </c:pt>
                      <c:pt idx="583">
                        <c:v>42958</c:v>
                      </c:pt>
                      <c:pt idx="584">
                        <c:v>42959</c:v>
                      </c:pt>
                      <c:pt idx="585">
                        <c:v>42960</c:v>
                      </c:pt>
                      <c:pt idx="586">
                        <c:v>42961</c:v>
                      </c:pt>
                      <c:pt idx="587">
                        <c:v>42962</c:v>
                      </c:pt>
                      <c:pt idx="588">
                        <c:v>42963</c:v>
                      </c:pt>
                      <c:pt idx="589">
                        <c:v>42964</c:v>
                      </c:pt>
                      <c:pt idx="590">
                        <c:v>42965</c:v>
                      </c:pt>
                      <c:pt idx="591">
                        <c:v>42966</c:v>
                      </c:pt>
                      <c:pt idx="592">
                        <c:v>42967</c:v>
                      </c:pt>
                      <c:pt idx="593">
                        <c:v>42968</c:v>
                      </c:pt>
                      <c:pt idx="594">
                        <c:v>42969</c:v>
                      </c:pt>
                      <c:pt idx="595">
                        <c:v>42970</c:v>
                      </c:pt>
                      <c:pt idx="596">
                        <c:v>42971</c:v>
                      </c:pt>
                      <c:pt idx="597">
                        <c:v>42972</c:v>
                      </c:pt>
                      <c:pt idx="598">
                        <c:v>42973</c:v>
                      </c:pt>
                      <c:pt idx="599">
                        <c:v>42974</c:v>
                      </c:pt>
                      <c:pt idx="600">
                        <c:v>42975</c:v>
                      </c:pt>
                      <c:pt idx="601">
                        <c:v>42976</c:v>
                      </c:pt>
                      <c:pt idx="602">
                        <c:v>42977</c:v>
                      </c:pt>
                      <c:pt idx="603">
                        <c:v>42978</c:v>
                      </c:pt>
                      <c:pt idx="604">
                        <c:v>42979</c:v>
                      </c:pt>
                      <c:pt idx="605">
                        <c:v>42980</c:v>
                      </c:pt>
                      <c:pt idx="606">
                        <c:v>42981</c:v>
                      </c:pt>
                      <c:pt idx="607">
                        <c:v>42982</c:v>
                      </c:pt>
                      <c:pt idx="608">
                        <c:v>42983</c:v>
                      </c:pt>
                      <c:pt idx="609">
                        <c:v>42984</c:v>
                      </c:pt>
                      <c:pt idx="610">
                        <c:v>42985</c:v>
                      </c:pt>
                      <c:pt idx="611">
                        <c:v>42986</c:v>
                      </c:pt>
                      <c:pt idx="612">
                        <c:v>42987</c:v>
                      </c:pt>
                      <c:pt idx="613">
                        <c:v>42988</c:v>
                      </c:pt>
                      <c:pt idx="614">
                        <c:v>42989</c:v>
                      </c:pt>
                      <c:pt idx="615">
                        <c:v>42990</c:v>
                      </c:pt>
                      <c:pt idx="616">
                        <c:v>42991</c:v>
                      </c:pt>
                      <c:pt idx="617">
                        <c:v>42992</c:v>
                      </c:pt>
                      <c:pt idx="618">
                        <c:v>42993</c:v>
                      </c:pt>
                      <c:pt idx="619">
                        <c:v>42994</c:v>
                      </c:pt>
                      <c:pt idx="620">
                        <c:v>42995</c:v>
                      </c:pt>
                      <c:pt idx="621">
                        <c:v>42996</c:v>
                      </c:pt>
                      <c:pt idx="622">
                        <c:v>42997</c:v>
                      </c:pt>
                      <c:pt idx="623">
                        <c:v>42998</c:v>
                      </c:pt>
                      <c:pt idx="624">
                        <c:v>42999</c:v>
                      </c:pt>
                      <c:pt idx="625">
                        <c:v>43000</c:v>
                      </c:pt>
                      <c:pt idx="626">
                        <c:v>43001</c:v>
                      </c:pt>
                      <c:pt idx="627">
                        <c:v>43002</c:v>
                      </c:pt>
                      <c:pt idx="628">
                        <c:v>43003</c:v>
                      </c:pt>
                      <c:pt idx="629">
                        <c:v>43004</c:v>
                      </c:pt>
                      <c:pt idx="630">
                        <c:v>43005</c:v>
                      </c:pt>
                      <c:pt idx="631">
                        <c:v>43006</c:v>
                      </c:pt>
                      <c:pt idx="632">
                        <c:v>43007</c:v>
                      </c:pt>
                      <c:pt idx="633">
                        <c:v>43008</c:v>
                      </c:pt>
                      <c:pt idx="634">
                        <c:v>43009</c:v>
                      </c:pt>
                      <c:pt idx="635">
                        <c:v>43010</c:v>
                      </c:pt>
                      <c:pt idx="636">
                        <c:v>43011</c:v>
                      </c:pt>
                      <c:pt idx="637">
                        <c:v>43012</c:v>
                      </c:pt>
                      <c:pt idx="638">
                        <c:v>43013</c:v>
                      </c:pt>
                      <c:pt idx="639">
                        <c:v>43014</c:v>
                      </c:pt>
                      <c:pt idx="640">
                        <c:v>43015</c:v>
                      </c:pt>
                      <c:pt idx="641">
                        <c:v>43016</c:v>
                      </c:pt>
                      <c:pt idx="642">
                        <c:v>43017</c:v>
                      </c:pt>
                      <c:pt idx="643">
                        <c:v>43018</c:v>
                      </c:pt>
                      <c:pt idx="644">
                        <c:v>43019</c:v>
                      </c:pt>
                      <c:pt idx="645">
                        <c:v>43020</c:v>
                      </c:pt>
                      <c:pt idx="646">
                        <c:v>43021</c:v>
                      </c:pt>
                      <c:pt idx="647">
                        <c:v>43022</c:v>
                      </c:pt>
                      <c:pt idx="648">
                        <c:v>43023</c:v>
                      </c:pt>
                      <c:pt idx="649">
                        <c:v>43024</c:v>
                      </c:pt>
                      <c:pt idx="650">
                        <c:v>43025</c:v>
                      </c:pt>
                      <c:pt idx="651">
                        <c:v>43026</c:v>
                      </c:pt>
                      <c:pt idx="652">
                        <c:v>43027</c:v>
                      </c:pt>
                      <c:pt idx="653">
                        <c:v>43028</c:v>
                      </c:pt>
                      <c:pt idx="654">
                        <c:v>43029</c:v>
                      </c:pt>
                      <c:pt idx="655">
                        <c:v>43030</c:v>
                      </c:pt>
                      <c:pt idx="656">
                        <c:v>43031</c:v>
                      </c:pt>
                      <c:pt idx="657">
                        <c:v>43032</c:v>
                      </c:pt>
                      <c:pt idx="658">
                        <c:v>43033</c:v>
                      </c:pt>
                      <c:pt idx="659">
                        <c:v>43034</c:v>
                      </c:pt>
                      <c:pt idx="660">
                        <c:v>43035</c:v>
                      </c:pt>
                      <c:pt idx="661">
                        <c:v>43036</c:v>
                      </c:pt>
                      <c:pt idx="662">
                        <c:v>43037</c:v>
                      </c:pt>
                      <c:pt idx="663">
                        <c:v>43038</c:v>
                      </c:pt>
                      <c:pt idx="664">
                        <c:v>43039</c:v>
                      </c:pt>
                      <c:pt idx="665">
                        <c:v>43040</c:v>
                      </c:pt>
                      <c:pt idx="666">
                        <c:v>43041</c:v>
                      </c:pt>
                      <c:pt idx="667">
                        <c:v>43042</c:v>
                      </c:pt>
                      <c:pt idx="668">
                        <c:v>43043</c:v>
                      </c:pt>
                      <c:pt idx="669">
                        <c:v>43044</c:v>
                      </c:pt>
                      <c:pt idx="670">
                        <c:v>43045</c:v>
                      </c:pt>
                      <c:pt idx="671">
                        <c:v>43046</c:v>
                      </c:pt>
                      <c:pt idx="672">
                        <c:v>43047</c:v>
                      </c:pt>
                      <c:pt idx="673">
                        <c:v>43048</c:v>
                      </c:pt>
                      <c:pt idx="674">
                        <c:v>43049</c:v>
                      </c:pt>
                      <c:pt idx="675">
                        <c:v>43050</c:v>
                      </c:pt>
                      <c:pt idx="676">
                        <c:v>43051</c:v>
                      </c:pt>
                      <c:pt idx="677">
                        <c:v>43052</c:v>
                      </c:pt>
                      <c:pt idx="678">
                        <c:v>43053</c:v>
                      </c:pt>
                      <c:pt idx="679">
                        <c:v>43054</c:v>
                      </c:pt>
                      <c:pt idx="680">
                        <c:v>43055</c:v>
                      </c:pt>
                      <c:pt idx="681">
                        <c:v>43056</c:v>
                      </c:pt>
                      <c:pt idx="682">
                        <c:v>43057</c:v>
                      </c:pt>
                      <c:pt idx="683">
                        <c:v>43058</c:v>
                      </c:pt>
                      <c:pt idx="684">
                        <c:v>43059</c:v>
                      </c:pt>
                      <c:pt idx="685">
                        <c:v>43060</c:v>
                      </c:pt>
                      <c:pt idx="686">
                        <c:v>43061</c:v>
                      </c:pt>
                      <c:pt idx="687">
                        <c:v>43062</c:v>
                      </c:pt>
                      <c:pt idx="688">
                        <c:v>43063</c:v>
                      </c:pt>
                      <c:pt idx="689">
                        <c:v>43064</c:v>
                      </c:pt>
                      <c:pt idx="690">
                        <c:v>43065</c:v>
                      </c:pt>
                      <c:pt idx="691">
                        <c:v>43066</c:v>
                      </c:pt>
                      <c:pt idx="692">
                        <c:v>43067</c:v>
                      </c:pt>
                      <c:pt idx="693">
                        <c:v>43068</c:v>
                      </c:pt>
                      <c:pt idx="694">
                        <c:v>43069</c:v>
                      </c:pt>
                      <c:pt idx="695">
                        <c:v>43070</c:v>
                      </c:pt>
                      <c:pt idx="696">
                        <c:v>43071</c:v>
                      </c:pt>
                      <c:pt idx="697">
                        <c:v>43072</c:v>
                      </c:pt>
                      <c:pt idx="698">
                        <c:v>43073</c:v>
                      </c:pt>
                      <c:pt idx="699">
                        <c:v>43074</c:v>
                      </c:pt>
                      <c:pt idx="700">
                        <c:v>43075</c:v>
                      </c:pt>
                      <c:pt idx="701">
                        <c:v>43076</c:v>
                      </c:pt>
                      <c:pt idx="702">
                        <c:v>43077</c:v>
                      </c:pt>
                      <c:pt idx="703">
                        <c:v>43078</c:v>
                      </c:pt>
                      <c:pt idx="704">
                        <c:v>43079</c:v>
                      </c:pt>
                      <c:pt idx="705">
                        <c:v>43080</c:v>
                      </c:pt>
                      <c:pt idx="706">
                        <c:v>43081</c:v>
                      </c:pt>
                      <c:pt idx="707">
                        <c:v>43082</c:v>
                      </c:pt>
                      <c:pt idx="708">
                        <c:v>43083</c:v>
                      </c:pt>
                      <c:pt idx="709">
                        <c:v>43084</c:v>
                      </c:pt>
                      <c:pt idx="710">
                        <c:v>43085</c:v>
                      </c:pt>
                      <c:pt idx="711">
                        <c:v>43086</c:v>
                      </c:pt>
                      <c:pt idx="712">
                        <c:v>43087</c:v>
                      </c:pt>
                      <c:pt idx="713">
                        <c:v>43088</c:v>
                      </c:pt>
                      <c:pt idx="714">
                        <c:v>43089</c:v>
                      </c:pt>
                      <c:pt idx="715">
                        <c:v>43090</c:v>
                      </c:pt>
                      <c:pt idx="716">
                        <c:v>43091</c:v>
                      </c:pt>
                      <c:pt idx="717">
                        <c:v>43092</c:v>
                      </c:pt>
                      <c:pt idx="718">
                        <c:v>43093</c:v>
                      </c:pt>
                      <c:pt idx="719">
                        <c:v>43094</c:v>
                      </c:pt>
                      <c:pt idx="720">
                        <c:v>43095</c:v>
                      </c:pt>
                      <c:pt idx="721">
                        <c:v>43096</c:v>
                      </c:pt>
                      <c:pt idx="722">
                        <c:v>43097</c:v>
                      </c:pt>
                      <c:pt idx="723">
                        <c:v>43098</c:v>
                      </c:pt>
                      <c:pt idx="724">
                        <c:v>43099</c:v>
                      </c:pt>
                      <c:pt idx="725">
                        <c:v>43100</c:v>
                      </c:pt>
                      <c:pt idx="726">
                        <c:v>43101</c:v>
                      </c:pt>
                      <c:pt idx="727">
                        <c:v>43102</c:v>
                      </c:pt>
                      <c:pt idx="728">
                        <c:v>43103</c:v>
                      </c:pt>
                      <c:pt idx="729">
                        <c:v>43104</c:v>
                      </c:pt>
                      <c:pt idx="730">
                        <c:v>43105</c:v>
                      </c:pt>
                      <c:pt idx="731">
                        <c:v>43106</c:v>
                      </c:pt>
                      <c:pt idx="732">
                        <c:v>43107</c:v>
                      </c:pt>
                      <c:pt idx="733">
                        <c:v>43108</c:v>
                      </c:pt>
                      <c:pt idx="734">
                        <c:v>43109</c:v>
                      </c:pt>
                      <c:pt idx="735">
                        <c:v>43110</c:v>
                      </c:pt>
                      <c:pt idx="736">
                        <c:v>43111</c:v>
                      </c:pt>
                      <c:pt idx="737">
                        <c:v>43112</c:v>
                      </c:pt>
                      <c:pt idx="738">
                        <c:v>43113</c:v>
                      </c:pt>
                      <c:pt idx="739">
                        <c:v>43114</c:v>
                      </c:pt>
                      <c:pt idx="740">
                        <c:v>43115</c:v>
                      </c:pt>
                      <c:pt idx="741">
                        <c:v>43116</c:v>
                      </c:pt>
                      <c:pt idx="742">
                        <c:v>43117</c:v>
                      </c:pt>
                      <c:pt idx="743">
                        <c:v>43118</c:v>
                      </c:pt>
                      <c:pt idx="744">
                        <c:v>43119</c:v>
                      </c:pt>
                      <c:pt idx="745">
                        <c:v>43120</c:v>
                      </c:pt>
                      <c:pt idx="746">
                        <c:v>43121</c:v>
                      </c:pt>
                      <c:pt idx="747">
                        <c:v>43122</c:v>
                      </c:pt>
                      <c:pt idx="748">
                        <c:v>43123</c:v>
                      </c:pt>
                      <c:pt idx="749">
                        <c:v>43124</c:v>
                      </c:pt>
                      <c:pt idx="750">
                        <c:v>43125</c:v>
                      </c:pt>
                      <c:pt idx="751">
                        <c:v>43126</c:v>
                      </c:pt>
                      <c:pt idx="752">
                        <c:v>43127</c:v>
                      </c:pt>
                      <c:pt idx="753">
                        <c:v>43128</c:v>
                      </c:pt>
                      <c:pt idx="754">
                        <c:v>43129</c:v>
                      </c:pt>
                      <c:pt idx="755">
                        <c:v>43130</c:v>
                      </c:pt>
                      <c:pt idx="756">
                        <c:v>43131</c:v>
                      </c:pt>
                      <c:pt idx="757">
                        <c:v>43132</c:v>
                      </c:pt>
                      <c:pt idx="758">
                        <c:v>43133</c:v>
                      </c:pt>
                      <c:pt idx="759">
                        <c:v>43134</c:v>
                      </c:pt>
                      <c:pt idx="760">
                        <c:v>43135</c:v>
                      </c:pt>
                      <c:pt idx="761">
                        <c:v>43136</c:v>
                      </c:pt>
                      <c:pt idx="762">
                        <c:v>43137</c:v>
                      </c:pt>
                      <c:pt idx="763">
                        <c:v>43138</c:v>
                      </c:pt>
                      <c:pt idx="764">
                        <c:v>43139</c:v>
                      </c:pt>
                      <c:pt idx="765">
                        <c:v>43140</c:v>
                      </c:pt>
                      <c:pt idx="766">
                        <c:v>43141</c:v>
                      </c:pt>
                      <c:pt idx="767">
                        <c:v>43142</c:v>
                      </c:pt>
                      <c:pt idx="768">
                        <c:v>43143</c:v>
                      </c:pt>
                      <c:pt idx="769">
                        <c:v>43144</c:v>
                      </c:pt>
                      <c:pt idx="770">
                        <c:v>43145</c:v>
                      </c:pt>
                      <c:pt idx="771">
                        <c:v>43146</c:v>
                      </c:pt>
                      <c:pt idx="772">
                        <c:v>43147</c:v>
                      </c:pt>
                      <c:pt idx="773">
                        <c:v>43148</c:v>
                      </c:pt>
                      <c:pt idx="774">
                        <c:v>43149</c:v>
                      </c:pt>
                      <c:pt idx="775">
                        <c:v>43150</c:v>
                      </c:pt>
                      <c:pt idx="776">
                        <c:v>43151</c:v>
                      </c:pt>
                      <c:pt idx="777">
                        <c:v>43152</c:v>
                      </c:pt>
                      <c:pt idx="778">
                        <c:v>43153</c:v>
                      </c:pt>
                      <c:pt idx="779">
                        <c:v>43154</c:v>
                      </c:pt>
                      <c:pt idx="780">
                        <c:v>43155</c:v>
                      </c:pt>
                      <c:pt idx="781">
                        <c:v>43156</c:v>
                      </c:pt>
                      <c:pt idx="782">
                        <c:v>43157</c:v>
                      </c:pt>
                      <c:pt idx="783">
                        <c:v>43158</c:v>
                      </c:pt>
                      <c:pt idx="784">
                        <c:v>43159</c:v>
                      </c:pt>
                      <c:pt idx="785">
                        <c:v>43160</c:v>
                      </c:pt>
                      <c:pt idx="786">
                        <c:v>43161</c:v>
                      </c:pt>
                      <c:pt idx="787">
                        <c:v>43162</c:v>
                      </c:pt>
                      <c:pt idx="788">
                        <c:v>43163</c:v>
                      </c:pt>
                      <c:pt idx="789">
                        <c:v>43164</c:v>
                      </c:pt>
                      <c:pt idx="790">
                        <c:v>43165</c:v>
                      </c:pt>
                      <c:pt idx="791">
                        <c:v>43166</c:v>
                      </c:pt>
                      <c:pt idx="792">
                        <c:v>43167</c:v>
                      </c:pt>
                      <c:pt idx="793">
                        <c:v>43168</c:v>
                      </c:pt>
                      <c:pt idx="794">
                        <c:v>43169</c:v>
                      </c:pt>
                      <c:pt idx="795">
                        <c:v>43170</c:v>
                      </c:pt>
                      <c:pt idx="796">
                        <c:v>43171</c:v>
                      </c:pt>
                      <c:pt idx="797">
                        <c:v>43172</c:v>
                      </c:pt>
                      <c:pt idx="798">
                        <c:v>43173</c:v>
                      </c:pt>
                      <c:pt idx="799">
                        <c:v>43174</c:v>
                      </c:pt>
                      <c:pt idx="800">
                        <c:v>43175</c:v>
                      </c:pt>
                      <c:pt idx="801">
                        <c:v>43176</c:v>
                      </c:pt>
                      <c:pt idx="802">
                        <c:v>43177</c:v>
                      </c:pt>
                      <c:pt idx="803">
                        <c:v>43178</c:v>
                      </c:pt>
                      <c:pt idx="804">
                        <c:v>43179</c:v>
                      </c:pt>
                      <c:pt idx="805">
                        <c:v>43180</c:v>
                      </c:pt>
                      <c:pt idx="806">
                        <c:v>43181</c:v>
                      </c:pt>
                      <c:pt idx="807">
                        <c:v>43182</c:v>
                      </c:pt>
                      <c:pt idx="808">
                        <c:v>43183</c:v>
                      </c:pt>
                      <c:pt idx="809">
                        <c:v>43184</c:v>
                      </c:pt>
                      <c:pt idx="810">
                        <c:v>43185</c:v>
                      </c:pt>
                      <c:pt idx="811">
                        <c:v>43186</c:v>
                      </c:pt>
                      <c:pt idx="812">
                        <c:v>43187</c:v>
                      </c:pt>
                      <c:pt idx="813">
                        <c:v>43188</c:v>
                      </c:pt>
                      <c:pt idx="814">
                        <c:v>43189</c:v>
                      </c:pt>
                      <c:pt idx="815">
                        <c:v>43190</c:v>
                      </c:pt>
                      <c:pt idx="816">
                        <c:v>43191</c:v>
                      </c:pt>
                      <c:pt idx="817">
                        <c:v>43192</c:v>
                      </c:pt>
                      <c:pt idx="818">
                        <c:v>43193</c:v>
                      </c:pt>
                      <c:pt idx="819">
                        <c:v>43194</c:v>
                      </c:pt>
                      <c:pt idx="820">
                        <c:v>43195</c:v>
                      </c:pt>
                      <c:pt idx="821">
                        <c:v>43196</c:v>
                      </c:pt>
                      <c:pt idx="822">
                        <c:v>43197</c:v>
                      </c:pt>
                      <c:pt idx="823">
                        <c:v>43198</c:v>
                      </c:pt>
                      <c:pt idx="824">
                        <c:v>43199</c:v>
                      </c:pt>
                      <c:pt idx="825">
                        <c:v>43200</c:v>
                      </c:pt>
                      <c:pt idx="826">
                        <c:v>43201</c:v>
                      </c:pt>
                      <c:pt idx="827">
                        <c:v>43202</c:v>
                      </c:pt>
                      <c:pt idx="828">
                        <c:v>43203</c:v>
                      </c:pt>
                      <c:pt idx="829">
                        <c:v>43204</c:v>
                      </c:pt>
                      <c:pt idx="830">
                        <c:v>43205</c:v>
                      </c:pt>
                      <c:pt idx="831">
                        <c:v>43206</c:v>
                      </c:pt>
                      <c:pt idx="832">
                        <c:v>43207</c:v>
                      </c:pt>
                      <c:pt idx="833">
                        <c:v>43208</c:v>
                      </c:pt>
                      <c:pt idx="834">
                        <c:v>43209</c:v>
                      </c:pt>
                      <c:pt idx="835">
                        <c:v>43210</c:v>
                      </c:pt>
                      <c:pt idx="836">
                        <c:v>43211</c:v>
                      </c:pt>
                      <c:pt idx="837">
                        <c:v>43212</c:v>
                      </c:pt>
                      <c:pt idx="838">
                        <c:v>43213</c:v>
                      </c:pt>
                      <c:pt idx="839">
                        <c:v>43214</c:v>
                      </c:pt>
                      <c:pt idx="840">
                        <c:v>43215</c:v>
                      </c:pt>
                      <c:pt idx="841">
                        <c:v>43216</c:v>
                      </c:pt>
                      <c:pt idx="842">
                        <c:v>43217</c:v>
                      </c:pt>
                      <c:pt idx="843">
                        <c:v>43218</c:v>
                      </c:pt>
                      <c:pt idx="844">
                        <c:v>43219</c:v>
                      </c:pt>
                      <c:pt idx="845">
                        <c:v>43220</c:v>
                      </c:pt>
                      <c:pt idx="846">
                        <c:v>43221</c:v>
                      </c:pt>
                      <c:pt idx="847">
                        <c:v>43222</c:v>
                      </c:pt>
                      <c:pt idx="848">
                        <c:v>43223</c:v>
                      </c:pt>
                      <c:pt idx="849">
                        <c:v>43224</c:v>
                      </c:pt>
                      <c:pt idx="850">
                        <c:v>43225</c:v>
                      </c:pt>
                      <c:pt idx="851">
                        <c:v>43226</c:v>
                      </c:pt>
                      <c:pt idx="852">
                        <c:v>43227</c:v>
                      </c:pt>
                      <c:pt idx="853">
                        <c:v>43228</c:v>
                      </c:pt>
                      <c:pt idx="854">
                        <c:v>43229</c:v>
                      </c:pt>
                      <c:pt idx="855">
                        <c:v>43230</c:v>
                      </c:pt>
                      <c:pt idx="856">
                        <c:v>43231</c:v>
                      </c:pt>
                      <c:pt idx="857">
                        <c:v>43232</c:v>
                      </c:pt>
                      <c:pt idx="858">
                        <c:v>43233</c:v>
                      </c:pt>
                      <c:pt idx="859">
                        <c:v>43234</c:v>
                      </c:pt>
                      <c:pt idx="860">
                        <c:v>43235</c:v>
                      </c:pt>
                      <c:pt idx="861">
                        <c:v>43236</c:v>
                      </c:pt>
                      <c:pt idx="862">
                        <c:v>43237</c:v>
                      </c:pt>
                      <c:pt idx="863">
                        <c:v>43238</c:v>
                      </c:pt>
                      <c:pt idx="864">
                        <c:v>43239</c:v>
                      </c:pt>
                      <c:pt idx="865">
                        <c:v>43240</c:v>
                      </c:pt>
                      <c:pt idx="866">
                        <c:v>43241</c:v>
                      </c:pt>
                      <c:pt idx="867">
                        <c:v>43242</c:v>
                      </c:pt>
                      <c:pt idx="868">
                        <c:v>43243</c:v>
                      </c:pt>
                      <c:pt idx="869">
                        <c:v>43244</c:v>
                      </c:pt>
                      <c:pt idx="870">
                        <c:v>43245</c:v>
                      </c:pt>
                      <c:pt idx="871">
                        <c:v>43246</c:v>
                      </c:pt>
                      <c:pt idx="872">
                        <c:v>43247</c:v>
                      </c:pt>
                      <c:pt idx="873">
                        <c:v>43248</c:v>
                      </c:pt>
                      <c:pt idx="874">
                        <c:v>43249</c:v>
                      </c:pt>
                      <c:pt idx="875">
                        <c:v>43250</c:v>
                      </c:pt>
                      <c:pt idx="876">
                        <c:v>43251</c:v>
                      </c:pt>
                      <c:pt idx="877">
                        <c:v>43252</c:v>
                      </c:pt>
                      <c:pt idx="878">
                        <c:v>43253</c:v>
                      </c:pt>
                      <c:pt idx="879">
                        <c:v>43254</c:v>
                      </c:pt>
                      <c:pt idx="880">
                        <c:v>43255</c:v>
                      </c:pt>
                      <c:pt idx="881">
                        <c:v>43256</c:v>
                      </c:pt>
                      <c:pt idx="882">
                        <c:v>43257</c:v>
                      </c:pt>
                      <c:pt idx="883">
                        <c:v>43258</c:v>
                      </c:pt>
                      <c:pt idx="884">
                        <c:v>43259</c:v>
                      </c:pt>
                      <c:pt idx="885">
                        <c:v>43260</c:v>
                      </c:pt>
                      <c:pt idx="886">
                        <c:v>43261</c:v>
                      </c:pt>
                      <c:pt idx="887">
                        <c:v>43262</c:v>
                      </c:pt>
                      <c:pt idx="888">
                        <c:v>43263</c:v>
                      </c:pt>
                      <c:pt idx="889">
                        <c:v>43264</c:v>
                      </c:pt>
                      <c:pt idx="890">
                        <c:v>43265</c:v>
                      </c:pt>
                      <c:pt idx="891">
                        <c:v>43266</c:v>
                      </c:pt>
                      <c:pt idx="892">
                        <c:v>43267</c:v>
                      </c:pt>
                      <c:pt idx="893">
                        <c:v>43268</c:v>
                      </c:pt>
                      <c:pt idx="894">
                        <c:v>43269</c:v>
                      </c:pt>
                      <c:pt idx="895">
                        <c:v>43270</c:v>
                      </c:pt>
                      <c:pt idx="896">
                        <c:v>43271</c:v>
                      </c:pt>
                      <c:pt idx="897">
                        <c:v>43272</c:v>
                      </c:pt>
                      <c:pt idx="898">
                        <c:v>43273</c:v>
                      </c:pt>
                      <c:pt idx="899">
                        <c:v>43274</c:v>
                      </c:pt>
                      <c:pt idx="900">
                        <c:v>43275</c:v>
                      </c:pt>
                      <c:pt idx="901">
                        <c:v>43276</c:v>
                      </c:pt>
                      <c:pt idx="902">
                        <c:v>43277</c:v>
                      </c:pt>
                      <c:pt idx="903">
                        <c:v>43278</c:v>
                      </c:pt>
                      <c:pt idx="904">
                        <c:v>43279</c:v>
                      </c:pt>
                      <c:pt idx="905">
                        <c:v>43280</c:v>
                      </c:pt>
                      <c:pt idx="906">
                        <c:v>43281</c:v>
                      </c:pt>
                      <c:pt idx="907">
                        <c:v>43282</c:v>
                      </c:pt>
                      <c:pt idx="908">
                        <c:v>43283</c:v>
                      </c:pt>
                      <c:pt idx="909">
                        <c:v>43284</c:v>
                      </c:pt>
                      <c:pt idx="910">
                        <c:v>43285</c:v>
                      </c:pt>
                      <c:pt idx="911">
                        <c:v>43286</c:v>
                      </c:pt>
                      <c:pt idx="912">
                        <c:v>43287</c:v>
                      </c:pt>
                      <c:pt idx="913">
                        <c:v>43288</c:v>
                      </c:pt>
                      <c:pt idx="914">
                        <c:v>43289</c:v>
                      </c:pt>
                      <c:pt idx="915">
                        <c:v>43290</c:v>
                      </c:pt>
                      <c:pt idx="916">
                        <c:v>43291</c:v>
                      </c:pt>
                      <c:pt idx="917">
                        <c:v>43292</c:v>
                      </c:pt>
                      <c:pt idx="918">
                        <c:v>43293</c:v>
                      </c:pt>
                      <c:pt idx="919">
                        <c:v>43294</c:v>
                      </c:pt>
                      <c:pt idx="920">
                        <c:v>43295</c:v>
                      </c:pt>
                      <c:pt idx="921">
                        <c:v>43296</c:v>
                      </c:pt>
                      <c:pt idx="922">
                        <c:v>43297</c:v>
                      </c:pt>
                      <c:pt idx="923">
                        <c:v>43298</c:v>
                      </c:pt>
                      <c:pt idx="924">
                        <c:v>43299</c:v>
                      </c:pt>
                      <c:pt idx="925">
                        <c:v>43300</c:v>
                      </c:pt>
                      <c:pt idx="926">
                        <c:v>43301</c:v>
                      </c:pt>
                      <c:pt idx="927">
                        <c:v>43302</c:v>
                      </c:pt>
                      <c:pt idx="928">
                        <c:v>43303</c:v>
                      </c:pt>
                      <c:pt idx="929">
                        <c:v>43304</c:v>
                      </c:pt>
                      <c:pt idx="930">
                        <c:v>43305</c:v>
                      </c:pt>
                      <c:pt idx="931">
                        <c:v>43306</c:v>
                      </c:pt>
                      <c:pt idx="932">
                        <c:v>43307</c:v>
                      </c:pt>
                      <c:pt idx="933">
                        <c:v>43308</c:v>
                      </c:pt>
                      <c:pt idx="934">
                        <c:v>43309</c:v>
                      </c:pt>
                      <c:pt idx="935">
                        <c:v>43310</c:v>
                      </c:pt>
                      <c:pt idx="936">
                        <c:v>43311</c:v>
                      </c:pt>
                      <c:pt idx="937">
                        <c:v>43312</c:v>
                      </c:pt>
                      <c:pt idx="938">
                        <c:v>43313</c:v>
                      </c:pt>
                      <c:pt idx="939">
                        <c:v>43314</c:v>
                      </c:pt>
                      <c:pt idx="940">
                        <c:v>43315</c:v>
                      </c:pt>
                      <c:pt idx="941">
                        <c:v>43316</c:v>
                      </c:pt>
                      <c:pt idx="942">
                        <c:v>43317</c:v>
                      </c:pt>
                      <c:pt idx="943">
                        <c:v>43318</c:v>
                      </c:pt>
                      <c:pt idx="944">
                        <c:v>43319</c:v>
                      </c:pt>
                      <c:pt idx="945">
                        <c:v>43320</c:v>
                      </c:pt>
                      <c:pt idx="946">
                        <c:v>43321</c:v>
                      </c:pt>
                      <c:pt idx="947">
                        <c:v>43322</c:v>
                      </c:pt>
                      <c:pt idx="948">
                        <c:v>43323</c:v>
                      </c:pt>
                      <c:pt idx="949">
                        <c:v>43324</c:v>
                      </c:pt>
                      <c:pt idx="950">
                        <c:v>43325</c:v>
                      </c:pt>
                      <c:pt idx="951">
                        <c:v>43326</c:v>
                      </c:pt>
                      <c:pt idx="952">
                        <c:v>43327</c:v>
                      </c:pt>
                      <c:pt idx="953">
                        <c:v>43328</c:v>
                      </c:pt>
                      <c:pt idx="954">
                        <c:v>43329</c:v>
                      </c:pt>
                      <c:pt idx="955">
                        <c:v>43330</c:v>
                      </c:pt>
                      <c:pt idx="956">
                        <c:v>43331</c:v>
                      </c:pt>
                      <c:pt idx="957">
                        <c:v>43332</c:v>
                      </c:pt>
                      <c:pt idx="958">
                        <c:v>43333</c:v>
                      </c:pt>
                      <c:pt idx="959">
                        <c:v>43334</c:v>
                      </c:pt>
                      <c:pt idx="960">
                        <c:v>43335</c:v>
                      </c:pt>
                      <c:pt idx="961">
                        <c:v>43336</c:v>
                      </c:pt>
                      <c:pt idx="962">
                        <c:v>43337</c:v>
                      </c:pt>
                      <c:pt idx="963">
                        <c:v>43338</c:v>
                      </c:pt>
                      <c:pt idx="964">
                        <c:v>43339</c:v>
                      </c:pt>
                      <c:pt idx="965">
                        <c:v>43340</c:v>
                      </c:pt>
                      <c:pt idx="966">
                        <c:v>43341</c:v>
                      </c:pt>
                      <c:pt idx="967">
                        <c:v>43342</c:v>
                      </c:pt>
                      <c:pt idx="968">
                        <c:v>43343</c:v>
                      </c:pt>
                      <c:pt idx="969">
                        <c:v>43344</c:v>
                      </c:pt>
                      <c:pt idx="970">
                        <c:v>43345</c:v>
                      </c:pt>
                      <c:pt idx="971">
                        <c:v>43346</c:v>
                      </c:pt>
                      <c:pt idx="972">
                        <c:v>43347</c:v>
                      </c:pt>
                      <c:pt idx="973">
                        <c:v>43348</c:v>
                      </c:pt>
                      <c:pt idx="974">
                        <c:v>43349</c:v>
                      </c:pt>
                      <c:pt idx="975">
                        <c:v>43350</c:v>
                      </c:pt>
                      <c:pt idx="976">
                        <c:v>43351</c:v>
                      </c:pt>
                      <c:pt idx="977">
                        <c:v>43352</c:v>
                      </c:pt>
                      <c:pt idx="978">
                        <c:v>43353</c:v>
                      </c:pt>
                      <c:pt idx="979">
                        <c:v>43354</c:v>
                      </c:pt>
                      <c:pt idx="980">
                        <c:v>43355</c:v>
                      </c:pt>
                      <c:pt idx="981">
                        <c:v>43356</c:v>
                      </c:pt>
                      <c:pt idx="982">
                        <c:v>43357</c:v>
                      </c:pt>
                      <c:pt idx="983">
                        <c:v>43358</c:v>
                      </c:pt>
                      <c:pt idx="984">
                        <c:v>43359</c:v>
                      </c:pt>
                      <c:pt idx="985">
                        <c:v>43360</c:v>
                      </c:pt>
                      <c:pt idx="986">
                        <c:v>43361</c:v>
                      </c:pt>
                      <c:pt idx="987">
                        <c:v>43362</c:v>
                      </c:pt>
                      <c:pt idx="988">
                        <c:v>43363</c:v>
                      </c:pt>
                      <c:pt idx="989">
                        <c:v>43364</c:v>
                      </c:pt>
                      <c:pt idx="990">
                        <c:v>43365</c:v>
                      </c:pt>
                      <c:pt idx="991">
                        <c:v>43366</c:v>
                      </c:pt>
                      <c:pt idx="992">
                        <c:v>43367</c:v>
                      </c:pt>
                      <c:pt idx="993">
                        <c:v>43368</c:v>
                      </c:pt>
                      <c:pt idx="994">
                        <c:v>43369</c:v>
                      </c:pt>
                      <c:pt idx="995">
                        <c:v>43370</c:v>
                      </c:pt>
                      <c:pt idx="996">
                        <c:v>43371</c:v>
                      </c:pt>
                      <c:pt idx="997">
                        <c:v>43372</c:v>
                      </c:pt>
                      <c:pt idx="998">
                        <c:v>43373</c:v>
                      </c:pt>
                      <c:pt idx="999">
                        <c:v>43374</c:v>
                      </c:pt>
                      <c:pt idx="1000">
                        <c:v>43375</c:v>
                      </c:pt>
                      <c:pt idx="1001">
                        <c:v>43376</c:v>
                      </c:pt>
                      <c:pt idx="1002">
                        <c:v>43377</c:v>
                      </c:pt>
                      <c:pt idx="1003">
                        <c:v>43378</c:v>
                      </c:pt>
                      <c:pt idx="1004">
                        <c:v>43379</c:v>
                      </c:pt>
                      <c:pt idx="1005">
                        <c:v>43380</c:v>
                      </c:pt>
                      <c:pt idx="1006">
                        <c:v>43381</c:v>
                      </c:pt>
                      <c:pt idx="1007">
                        <c:v>43382</c:v>
                      </c:pt>
                      <c:pt idx="1008">
                        <c:v>43383</c:v>
                      </c:pt>
                      <c:pt idx="1009">
                        <c:v>43384</c:v>
                      </c:pt>
                      <c:pt idx="1010">
                        <c:v>43385</c:v>
                      </c:pt>
                      <c:pt idx="1011">
                        <c:v>43386</c:v>
                      </c:pt>
                      <c:pt idx="1012">
                        <c:v>43387</c:v>
                      </c:pt>
                      <c:pt idx="1013">
                        <c:v>43388</c:v>
                      </c:pt>
                      <c:pt idx="1014">
                        <c:v>43389</c:v>
                      </c:pt>
                      <c:pt idx="1015">
                        <c:v>43390</c:v>
                      </c:pt>
                      <c:pt idx="1016">
                        <c:v>43391</c:v>
                      </c:pt>
                      <c:pt idx="1017">
                        <c:v>43392</c:v>
                      </c:pt>
                      <c:pt idx="1018">
                        <c:v>43393</c:v>
                      </c:pt>
                      <c:pt idx="1019">
                        <c:v>43394</c:v>
                      </c:pt>
                      <c:pt idx="1020">
                        <c:v>43395</c:v>
                      </c:pt>
                      <c:pt idx="1021">
                        <c:v>43396</c:v>
                      </c:pt>
                      <c:pt idx="1022">
                        <c:v>43397</c:v>
                      </c:pt>
                      <c:pt idx="1023">
                        <c:v>43398</c:v>
                      </c:pt>
                      <c:pt idx="1024">
                        <c:v>43399</c:v>
                      </c:pt>
                      <c:pt idx="1025">
                        <c:v>43400</c:v>
                      </c:pt>
                      <c:pt idx="1026">
                        <c:v>43401</c:v>
                      </c:pt>
                      <c:pt idx="1027">
                        <c:v>43402</c:v>
                      </c:pt>
                      <c:pt idx="1028">
                        <c:v>43403</c:v>
                      </c:pt>
                      <c:pt idx="1029">
                        <c:v>43404</c:v>
                      </c:pt>
                      <c:pt idx="1030">
                        <c:v>43405</c:v>
                      </c:pt>
                      <c:pt idx="1031">
                        <c:v>43406</c:v>
                      </c:pt>
                      <c:pt idx="1032">
                        <c:v>43407</c:v>
                      </c:pt>
                      <c:pt idx="1033">
                        <c:v>43408</c:v>
                      </c:pt>
                      <c:pt idx="1034">
                        <c:v>43409</c:v>
                      </c:pt>
                      <c:pt idx="1035">
                        <c:v>43410</c:v>
                      </c:pt>
                      <c:pt idx="1036">
                        <c:v>43411</c:v>
                      </c:pt>
                      <c:pt idx="1037">
                        <c:v>43412</c:v>
                      </c:pt>
                      <c:pt idx="1038">
                        <c:v>43413</c:v>
                      </c:pt>
                      <c:pt idx="1039">
                        <c:v>43414</c:v>
                      </c:pt>
                      <c:pt idx="1040">
                        <c:v>43415</c:v>
                      </c:pt>
                      <c:pt idx="1041">
                        <c:v>43416</c:v>
                      </c:pt>
                      <c:pt idx="1042">
                        <c:v>43417</c:v>
                      </c:pt>
                      <c:pt idx="1043">
                        <c:v>43418</c:v>
                      </c:pt>
                      <c:pt idx="1044">
                        <c:v>43419</c:v>
                      </c:pt>
                      <c:pt idx="1045">
                        <c:v>43420</c:v>
                      </c:pt>
                      <c:pt idx="1046">
                        <c:v>43421</c:v>
                      </c:pt>
                      <c:pt idx="1047">
                        <c:v>43422</c:v>
                      </c:pt>
                      <c:pt idx="1048">
                        <c:v>43423</c:v>
                      </c:pt>
                      <c:pt idx="1049">
                        <c:v>43424</c:v>
                      </c:pt>
                      <c:pt idx="1050">
                        <c:v>43425</c:v>
                      </c:pt>
                      <c:pt idx="1051">
                        <c:v>43426</c:v>
                      </c:pt>
                      <c:pt idx="1052">
                        <c:v>43427</c:v>
                      </c:pt>
                      <c:pt idx="1053">
                        <c:v>43428</c:v>
                      </c:pt>
                      <c:pt idx="1054">
                        <c:v>43429</c:v>
                      </c:pt>
                      <c:pt idx="1055">
                        <c:v>43430</c:v>
                      </c:pt>
                      <c:pt idx="1056">
                        <c:v>43431</c:v>
                      </c:pt>
                      <c:pt idx="1057">
                        <c:v>43432</c:v>
                      </c:pt>
                      <c:pt idx="1058">
                        <c:v>43433</c:v>
                      </c:pt>
                      <c:pt idx="1059">
                        <c:v>43434</c:v>
                      </c:pt>
                      <c:pt idx="1060">
                        <c:v>43435</c:v>
                      </c:pt>
                      <c:pt idx="1061">
                        <c:v>43436</c:v>
                      </c:pt>
                      <c:pt idx="1062">
                        <c:v>43437</c:v>
                      </c:pt>
                      <c:pt idx="1063">
                        <c:v>43438</c:v>
                      </c:pt>
                      <c:pt idx="1064">
                        <c:v>43439</c:v>
                      </c:pt>
                      <c:pt idx="1065">
                        <c:v>43440</c:v>
                      </c:pt>
                      <c:pt idx="1066">
                        <c:v>43441</c:v>
                      </c:pt>
                      <c:pt idx="1067">
                        <c:v>43442</c:v>
                      </c:pt>
                      <c:pt idx="1068">
                        <c:v>43443</c:v>
                      </c:pt>
                      <c:pt idx="1069">
                        <c:v>43444</c:v>
                      </c:pt>
                      <c:pt idx="1070">
                        <c:v>43445</c:v>
                      </c:pt>
                      <c:pt idx="1071">
                        <c:v>43446</c:v>
                      </c:pt>
                      <c:pt idx="1072">
                        <c:v>43447</c:v>
                      </c:pt>
                      <c:pt idx="1073">
                        <c:v>43448</c:v>
                      </c:pt>
                      <c:pt idx="1074">
                        <c:v>43449</c:v>
                      </c:pt>
                      <c:pt idx="1075">
                        <c:v>43450</c:v>
                      </c:pt>
                      <c:pt idx="1076">
                        <c:v>43451</c:v>
                      </c:pt>
                      <c:pt idx="1077">
                        <c:v>43452</c:v>
                      </c:pt>
                      <c:pt idx="1078">
                        <c:v>43453</c:v>
                      </c:pt>
                      <c:pt idx="1079">
                        <c:v>43454</c:v>
                      </c:pt>
                      <c:pt idx="1080">
                        <c:v>43455</c:v>
                      </c:pt>
                      <c:pt idx="1081">
                        <c:v>43456</c:v>
                      </c:pt>
                      <c:pt idx="1082">
                        <c:v>43457</c:v>
                      </c:pt>
                      <c:pt idx="1083">
                        <c:v>43458</c:v>
                      </c:pt>
                      <c:pt idx="1084">
                        <c:v>43459</c:v>
                      </c:pt>
                      <c:pt idx="1085">
                        <c:v>43460</c:v>
                      </c:pt>
                      <c:pt idx="1086">
                        <c:v>43461</c:v>
                      </c:pt>
                      <c:pt idx="1087">
                        <c:v>43462</c:v>
                      </c:pt>
                      <c:pt idx="1088">
                        <c:v>43463</c:v>
                      </c:pt>
                      <c:pt idx="1089">
                        <c:v>43464</c:v>
                      </c:pt>
                      <c:pt idx="1090">
                        <c:v>43465</c:v>
                      </c:pt>
                      <c:pt idx="1091">
                        <c:v>43466</c:v>
                      </c:pt>
                      <c:pt idx="1092">
                        <c:v>43467</c:v>
                      </c:pt>
                      <c:pt idx="1093">
                        <c:v>43468</c:v>
                      </c:pt>
                      <c:pt idx="1094">
                        <c:v>43469</c:v>
                      </c:pt>
                      <c:pt idx="1095">
                        <c:v>43470</c:v>
                      </c:pt>
                      <c:pt idx="1096">
                        <c:v>43471</c:v>
                      </c:pt>
                      <c:pt idx="1097">
                        <c:v>43472</c:v>
                      </c:pt>
                      <c:pt idx="1098">
                        <c:v>43473</c:v>
                      </c:pt>
                      <c:pt idx="1099">
                        <c:v>43474</c:v>
                      </c:pt>
                      <c:pt idx="1100">
                        <c:v>43475</c:v>
                      </c:pt>
                      <c:pt idx="1101">
                        <c:v>43476</c:v>
                      </c:pt>
                      <c:pt idx="1102">
                        <c:v>43477</c:v>
                      </c:pt>
                      <c:pt idx="1103">
                        <c:v>43478</c:v>
                      </c:pt>
                      <c:pt idx="1104">
                        <c:v>43479</c:v>
                      </c:pt>
                      <c:pt idx="1105">
                        <c:v>43480</c:v>
                      </c:pt>
                      <c:pt idx="1106">
                        <c:v>43481</c:v>
                      </c:pt>
                      <c:pt idx="1107">
                        <c:v>43482</c:v>
                      </c:pt>
                      <c:pt idx="1108">
                        <c:v>43483</c:v>
                      </c:pt>
                      <c:pt idx="1109">
                        <c:v>43484</c:v>
                      </c:pt>
                      <c:pt idx="1110">
                        <c:v>43485</c:v>
                      </c:pt>
                      <c:pt idx="1111">
                        <c:v>43486</c:v>
                      </c:pt>
                      <c:pt idx="1112">
                        <c:v>43487</c:v>
                      </c:pt>
                      <c:pt idx="1113">
                        <c:v>43488</c:v>
                      </c:pt>
                      <c:pt idx="1114">
                        <c:v>43489</c:v>
                      </c:pt>
                      <c:pt idx="1115">
                        <c:v>43490</c:v>
                      </c:pt>
                      <c:pt idx="1116">
                        <c:v>43491</c:v>
                      </c:pt>
                      <c:pt idx="1117">
                        <c:v>43492</c:v>
                      </c:pt>
                      <c:pt idx="1118">
                        <c:v>43493</c:v>
                      </c:pt>
                      <c:pt idx="1119">
                        <c:v>43494</c:v>
                      </c:pt>
                      <c:pt idx="1120">
                        <c:v>43495</c:v>
                      </c:pt>
                      <c:pt idx="1121">
                        <c:v>43496</c:v>
                      </c:pt>
                      <c:pt idx="1122">
                        <c:v>43497</c:v>
                      </c:pt>
                      <c:pt idx="1123">
                        <c:v>43498</c:v>
                      </c:pt>
                      <c:pt idx="1124">
                        <c:v>43499</c:v>
                      </c:pt>
                      <c:pt idx="1125">
                        <c:v>43500</c:v>
                      </c:pt>
                      <c:pt idx="1126">
                        <c:v>43501</c:v>
                      </c:pt>
                      <c:pt idx="1127">
                        <c:v>43502</c:v>
                      </c:pt>
                      <c:pt idx="1128">
                        <c:v>43503</c:v>
                      </c:pt>
                      <c:pt idx="1129">
                        <c:v>43504</c:v>
                      </c:pt>
                      <c:pt idx="1130">
                        <c:v>43505</c:v>
                      </c:pt>
                      <c:pt idx="1131">
                        <c:v>43506</c:v>
                      </c:pt>
                      <c:pt idx="1132">
                        <c:v>43507</c:v>
                      </c:pt>
                      <c:pt idx="1133">
                        <c:v>43508</c:v>
                      </c:pt>
                      <c:pt idx="1134">
                        <c:v>43509</c:v>
                      </c:pt>
                      <c:pt idx="1135">
                        <c:v>43510</c:v>
                      </c:pt>
                      <c:pt idx="1136">
                        <c:v>43511</c:v>
                      </c:pt>
                      <c:pt idx="1137">
                        <c:v>43512</c:v>
                      </c:pt>
                      <c:pt idx="1138">
                        <c:v>43513</c:v>
                      </c:pt>
                      <c:pt idx="1139">
                        <c:v>43514</c:v>
                      </c:pt>
                      <c:pt idx="1140">
                        <c:v>43515</c:v>
                      </c:pt>
                      <c:pt idx="1141">
                        <c:v>43516</c:v>
                      </c:pt>
                      <c:pt idx="1142">
                        <c:v>43517</c:v>
                      </c:pt>
                      <c:pt idx="1143">
                        <c:v>43518</c:v>
                      </c:pt>
                      <c:pt idx="1144">
                        <c:v>43519</c:v>
                      </c:pt>
                      <c:pt idx="1145">
                        <c:v>43520</c:v>
                      </c:pt>
                      <c:pt idx="1146">
                        <c:v>43521</c:v>
                      </c:pt>
                      <c:pt idx="1147">
                        <c:v>43522</c:v>
                      </c:pt>
                      <c:pt idx="1148">
                        <c:v>43523</c:v>
                      </c:pt>
                      <c:pt idx="1149">
                        <c:v>43524</c:v>
                      </c:pt>
                      <c:pt idx="1150">
                        <c:v>43525</c:v>
                      </c:pt>
                      <c:pt idx="1151">
                        <c:v>43526</c:v>
                      </c:pt>
                      <c:pt idx="1152">
                        <c:v>43527</c:v>
                      </c:pt>
                      <c:pt idx="1153">
                        <c:v>43528</c:v>
                      </c:pt>
                      <c:pt idx="1154">
                        <c:v>43529</c:v>
                      </c:pt>
                      <c:pt idx="1155">
                        <c:v>43530</c:v>
                      </c:pt>
                      <c:pt idx="1156">
                        <c:v>43531</c:v>
                      </c:pt>
                      <c:pt idx="1157">
                        <c:v>43532</c:v>
                      </c:pt>
                      <c:pt idx="1158">
                        <c:v>43533</c:v>
                      </c:pt>
                      <c:pt idx="1159">
                        <c:v>43534</c:v>
                      </c:pt>
                      <c:pt idx="1160">
                        <c:v>43535</c:v>
                      </c:pt>
                      <c:pt idx="1161">
                        <c:v>43536</c:v>
                      </c:pt>
                      <c:pt idx="1162">
                        <c:v>43537</c:v>
                      </c:pt>
                      <c:pt idx="1163">
                        <c:v>43538</c:v>
                      </c:pt>
                      <c:pt idx="1164">
                        <c:v>43539</c:v>
                      </c:pt>
                      <c:pt idx="1165">
                        <c:v>43540</c:v>
                      </c:pt>
                      <c:pt idx="1166">
                        <c:v>43541</c:v>
                      </c:pt>
                      <c:pt idx="1167">
                        <c:v>43542</c:v>
                      </c:pt>
                      <c:pt idx="1168">
                        <c:v>43543</c:v>
                      </c:pt>
                      <c:pt idx="1169">
                        <c:v>43544</c:v>
                      </c:pt>
                      <c:pt idx="1170">
                        <c:v>43545</c:v>
                      </c:pt>
                      <c:pt idx="1171">
                        <c:v>43546</c:v>
                      </c:pt>
                      <c:pt idx="1172">
                        <c:v>43547</c:v>
                      </c:pt>
                      <c:pt idx="1173">
                        <c:v>43548</c:v>
                      </c:pt>
                      <c:pt idx="1174">
                        <c:v>43549</c:v>
                      </c:pt>
                      <c:pt idx="1175">
                        <c:v>43550</c:v>
                      </c:pt>
                      <c:pt idx="1176">
                        <c:v>43551</c:v>
                      </c:pt>
                      <c:pt idx="1177">
                        <c:v>43552</c:v>
                      </c:pt>
                      <c:pt idx="1178">
                        <c:v>43553</c:v>
                      </c:pt>
                      <c:pt idx="1179">
                        <c:v>43554</c:v>
                      </c:pt>
                      <c:pt idx="1180">
                        <c:v>43555</c:v>
                      </c:pt>
                      <c:pt idx="1181">
                        <c:v>43556</c:v>
                      </c:pt>
                      <c:pt idx="1182">
                        <c:v>43557</c:v>
                      </c:pt>
                      <c:pt idx="1183">
                        <c:v>43558</c:v>
                      </c:pt>
                      <c:pt idx="1184">
                        <c:v>43559</c:v>
                      </c:pt>
                      <c:pt idx="1185">
                        <c:v>43560</c:v>
                      </c:pt>
                      <c:pt idx="1186">
                        <c:v>43561</c:v>
                      </c:pt>
                      <c:pt idx="1187">
                        <c:v>43562</c:v>
                      </c:pt>
                      <c:pt idx="1188">
                        <c:v>43563</c:v>
                      </c:pt>
                      <c:pt idx="1189">
                        <c:v>43564</c:v>
                      </c:pt>
                      <c:pt idx="1190">
                        <c:v>43565</c:v>
                      </c:pt>
                      <c:pt idx="1191">
                        <c:v>43566</c:v>
                      </c:pt>
                      <c:pt idx="1192">
                        <c:v>43567</c:v>
                      </c:pt>
                      <c:pt idx="1193">
                        <c:v>43568</c:v>
                      </c:pt>
                      <c:pt idx="1194">
                        <c:v>43569</c:v>
                      </c:pt>
                      <c:pt idx="1195">
                        <c:v>43570</c:v>
                      </c:pt>
                      <c:pt idx="1196">
                        <c:v>43571</c:v>
                      </c:pt>
                      <c:pt idx="1197">
                        <c:v>43572</c:v>
                      </c:pt>
                      <c:pt idx="1198">
                        <c:v>43573</c:v>
                      </c:pt>
                      <c:pt idx="1199">
                        <c:v>43574</c:v>
                      </c:pt>
                      <c:pt idx="1200">
                        <c:v>43575</c:v>
                      </c:pt>
                      <c:pt idx="1201">
                        <c:v>43576</c:v>
                      </c:pt>
                      <c:pt idx="1202">
                        <c:v>43577</c:v>
                      </c:pt>
                      <c:pt idx="1203">
                        <c:v>43578</c:v>
                      </c:pt>
                      <c:pt idx="1204">
                        <c:v>43579</c:v>
                      </c:pt>
                      <c:pt idx="1205">
                        <c:v>43580</c:v>
                      </c:pt>
                      <c:pt idx="1206">
                        <c:v>43581</c:v>
                      </c:pt>
                      <c:pt idx="1207">
                        <c:v>43582</c:v>
                      </c:pt>
                      <c:pt idx="1208">
                        <c:v>43583</c:v>
                      </c:pt>
                      <c:pt idx="1209">
                        <c:v>43584</c:v>
                      </c:pt>
                      <c:pt idx="1210">
                        <c:v>43585</c:v>
                      </c:pt>
                      <c:pt idx="1211">
                        <c:v>43586</c:v>
                      </c:pt>
                      <c:pt idx="1212">
                        <c:v>43587</c:v>
                      </c:pt>
                      <c:pt idx="1213">
                        <c:v>43588</c:v>
                      </c:pt>
                      <c:pt idx="1214">
                        <c:v>43589</c:v>
                      </c:pt>
                      <c:pt idx="1215">
                        <c:v>43590</c:v>
                      </c:pt>
                      <c:pt idx="1216">
                        <c:v>43591</c:v>
                      </c:pt>
                      <c:pt idx="1217">
                        <c:v>43592</c:v>
                      </c:pt>
                      <c:pt idx="1218">
                        <c:v>43593</c:v>
                      </c:pt>
                      <c:pt idx="1219">
                        <c:v>43594</c:v>
                      </c:pt>
                      <c:pt idx="1220">
                        <c:v>43595</c:v>
                      </c:pt>
                      <c:pt idx="1221">
                        <c:v>43596</c:v>
                      </c:pt>
                      <c:pt idx="1222">
                        <c:v>43597</c:v>
                      </c:pt>
                      <c:pt idx="1223">
                        <c:v>43598</c:v>
                      </c:pt>
                      <c:pt idx="1224">
                        <c:v>43599</c:v>
                      </c:pt>
                      <c:pt idx="1225">
                        <c:v>43600</c:v>
                      </c:pt>
                      <c:pt idx="1226">
                        <c:v>43601</c:v>
                      </c:pt>
                      <c:pt idx="1227">
                        <c:v>43602</c:v>
                      </c:pt>
                      <c:pt idx="1228">
                        <c:v>43603</c:v>
                      </c:pt>
                      <c:pt idx="1229">
                        <c:v>43604</c:v>
                      </c:pt>
                      <c:pt idx="1230">
                        <c:v>43605</c:v>
                      </c:pt>
                      <c:pt idx="1231">
                        <c:v>43606</c:v>
                      </c:pt>
                      <c:pt idx="1232">
                        <c:v>43607</c:v>
                      </c:pt>
                      <c:pt idx="1233">
                        <c:v>43608</c:v>
                      </c:pt>
                      <c:pt idx="1234">
                        <c:v>43609</c:v>
                      </c:pt>
                      <c:pt idx="1235">
                        <c:v>43610</c:v>
                      </c:pt>
                      <c:pt idx="1236">
                        <c:v>43611</c:v>
                      </c:pt>
                      <c:pt idx="1237">
                        <c:v>43612</c:v>
                      </c:pt>
                      <c:pt idx="1238">
                        <c:v>43613</c:v>
                      </c:pt>
                      <c:pt idx="1239">
                        <c:v>43614</c:v>
                      </c:pt>
                      <c:pt idx="1240">
                        <c:v>43615</c:v>
                      </c:pt>
                      <c:pt idx="1241">
                        <c:v>43616</c:v>
                      </c:pt>
                      <c:pt idx="1242">
                        <c:v>43617</c:v>
                      </c:pt>
                      <c:pt idx="1243">
                        <c:v>43618</c:v>
                      </c:pt>
                      <c:pt idx="1244">
                        <c:v>43619</c:v>
                      </c:pt>
                      <c:pt idx="1245">
                        <c:v>43620</c:v>
                      </c:pt>
                      <c:pt idx="1246">
                        <c:v>43621</c:v>
                      </c:pt>
                      <c:pt idx="1247">
                        <c:v>43622</c:v>
                      </c:pt>
                      <c:pt idx="1248">
                        <c:v>43623</c:v>
                      </c:pt>
                      <c:pt idx="1249">
                        <c:v>43624</c:v>
                      </c:pt>
                      <c:pt idx="1250">
                        <c:v>43625</c:v>
                      </c:pt>
                      <c:pt idx="1251">
                        <c:v>43626</c:v>
                      </c:pt>
                      <c:pt idx="1252">
                        <c:v>43627</c:v>
                      </c:pt>
                      <c:pt idx="1253">
                        <c:v>43628</c:v>
                      </c:pt>
                      <c:pt idx="1254">
                        <c:v>43629</c:v>
                      </c:pt>
                      <c:pt idx="1255">
                        <c:v>43630</c:v>
                      </c:pt>
                      <c:pt idx="1256">
                        <c:v>43631</c:v>
                      </c:pt>
                      <c:pt idx="1257">
                        <c:v>43632</c:v>
                      </c:pt>
                      <c:pt idx="1258">
                        <c:v>43633</c:v>
                      </c:pt>
                      <c:pt idx="1259">
                        <c:v>43634</c:v>
                      </c:pt>
                      <c:pt idx="1260">
                        <c:v>43635</c:v>
                      </c:pt>
                      <c:pt idx="1261">
                        <c:v>43636</c:v>
                      </c:pt>
                      <c:pt idx="1262">
                        <c:v>43637</c:v>
                      </c:pt>
                      <c:pt idx="1263">
                        <c:v>43638</c:v>
                      </c:pt>
                      <c:pt idx="1264">
                        <c:v>43639</c:v>
                      </c:pt>
                      <c:pt idx="1265">
                        <c:v>43640</c:v>
                      </c:pt>
                      <c:pt idx="1266">
                        <c:v>43641</c:v>
                      </c:pt>
                      <c:pt idx="1267">
                        <c:v>43642</c:v>
                      </c:pt>
                      <c:pt idx="1268">
                        <c:v>43643</c:v>
                      </c:pt>
                      <c:pt idx="1269">
                        <c:v>43644</c:v>
                      </c:pt>
                      <c:pt idx="1270">
                        <c:v>43645</c:v>
                      </c:pt>
                      <c:pt idx="1271">
                        <c:v>43646</c:v>
                      </c:pt>
                      <c:pt idx="1272">
                        <c:v>43647</c:v>
                      </c:pt>
                      <c:pt idx="1273">
                        <c:v>43648</c:v>
                      </c:pt>
                      <c:pt idx="1274">
                        <c:v>43649</c:v>
                      </c:pt>
                      <c:pt idx="1275">
                        <c:v>43650</c:v>
                      </c:pt>
                      <c:pt idx="1276">
                        <c:v>43651</c:v>
                      </c:pt>
                      <c:pt idx="1277">
                        <c:v>43652</c:v>
                      </c:pt>
                      <c:pt idx="1278">
                        <c:v>43653</c:v>
                      </c:pt>
                      <c:pt idx="1279">
                        <c:v>43654</c:v>
                      </c:pt>
                      <c:pt idx="1280">
                        <c:v>43655</c:v>
                      </c:pt>
                      <c:pt idx="1281">
                        <c:v>43656</c:v>
                      </c:pt>
                      <c:pt idx="1282">
                        <c:v>43657</c:v>
                      </c:pt>
                      <c:pt idx="1283">
                        <c:v>43658</c:v>
                      </c:pt>
                      <c:pt idx="1284">
                        <c:v>43659</c:v>
                      </c:pt>
                      <c:pt idx="1285">
                        <c:v>43660</c:v>
                      </c:pt>
                      <c:pt idx="1286">
                        <c:v>43661</c:v>
                      </c:pt>
                      <c:pt idx="1287">
                        <c:v>43662</c:v>
                      </c:pt>
                      <c:pt idx="1288">
                        <c:v>43663</c:v>
                      </c:pt>
                      <c:pt idx="1289">
                        <c:v>43664</c:v>
                      </c:pt>
                      <c:pt idx="1290">
                        <c:v>43665</c:v>
                      </c:pt>
                      <c:pt idx="1291">
                        <c:v>43666</c:v>
                      </c:pt>
                      <c:pt idx="1292">
                        <c:v>43667</c:v>
                      </c:pt>
                      <c:pt idx="1293">
                        <c:v>43668</c:v>
                      </c:pt>
                      <c:pt idx="1294">
                        <c:v>43669</c:v>
                      </c:pt>
                      <c:pt idx="1295">
                        <c:v>43670</c:v>
                      </c:pt>
                      <c:pt idx="1296">
                        <c:v>43671</c:v>
                      </c:pt>
                      <c:pt idx="1297">
                        <c:v>43672</c:v>
                      </c:pt>
                      <c:pt idx="1298">
                        <c:v>43673</c:v>
                      </c:pt>
                      <c:pt idx="1299">
                        <c:v>43674</c:v>
                      </c:pt>
                      <c:pt idx="1300">
                        <c:v>43675</c:v>
                      </c:pt>
                      <c:pt idx="1301">
                        <c:v>43676</c:v>
                      </c:pt>
                      <c:pt idx="1302">
                        <c:v>43677</c:v>
                      </c:pt>
                      <c:pt idx="1303">
                        <c:v>43678</c:v>
                      </c:pt>
                      <c:pt idx="1304">
                        <c:v>43679</c:v>
                      </c:pt>
                      <c:pt idx="1305">
                        <c:v>43680</c:v>
                      </c:pt>
                      <c:pt idx="1306">
                        <c:v>43681</c:v>
                      </c:pt>
                      <c:pt idx="1307">
                        <c:v>43682</c:v>
                      </c:pt>
                      <c:pt idx="1308">
                        <c:v>43683</c:v>
                      </c:pt>
                      <c:pt idx="1309">
                        <c:v>43684</c:v>
                      </c:pt>
                      <c:pt idx="1310">
                        <c:v>43685</c:v>
                      </c:pt>
                      <c:pt idx="1311">
                        <c:v>43686</c:v>
                      </c:pt>
                      <c:pt idx="1312">
                        <c:v>43687</c:v>
                      </c:pt>
                      <c:pt idx="1313">
                        <c:v>43688</c:v>
                      </c:pt>
                      <c:pt idx="1314">
                        <c:v>43689</c:v>
                      </c:pt>
                      <c:pt idx="1315">
                        <c:v>43690</c:v>
                      </c:pt>
                      <c:pt idx="1316">
                        <c:v>43691</c:v>
                      </c:pt>
                      <c:pt idx="1317">
                        <c:v>43692</c:v>
                      </c:pt>
                      <c:pt idx="1318">
                        <c:v>43693</c:v>
                      </c:pt>
                      <c:pt idx="1319">
                        <c:v>43694</c:v>
                      </c:pt>
                      <c:pt idx="1320">
                        <c:v>43695</c:v>
                      </c:pt>
                      <c:pt idx="1321">
                        <c:v>43696</c:v>
                      </c:pt>
                      <c:pt idx="1322">
                        <c:v>43697</c:v>
                      </c:pt>
                      <c:pt idx="1323">
                        <c:v>43698</c:v>
                      </c:pt>
                      <c:pt idx="1324">
                        <c:v>43699</c:v>
                      </c:pt>
                      <c:pt idx="1325">
                        <c:v>43700</c:v>
                      </c:pt>
                      <c:pt idx="1326">
                        <c:v>43701</c:v>
                      </c:pt>
                      <c:pt idx="1327">
                        <c:v>43702</c:v>
                      </c:pt>
                      <c:pt idx="1328">
                        <c:v>43703</c:v>
                      </c:pt>
                      <c:pt idx="1329">
                        <c:v>43704</c:v>
                      </c:pt>
                      <c:pt idx="1330">
                        <c:v>43705</c:v>
                      </c:pt>
                      <c:pt idx="1331">
                        <c:v>43706</c:v>
                      </c:pt>
                      <c:pt idx="1332">
                        <c:v>43707</c:v>
                      </c:pt>
                      <c:pt idx="1333">
                        <c:v>43708</c:v>
                      </c:pt>
                      <c:pt idx="1334">
                        <c:v>43709</c:v>
                      </c:pt>
                      <c:pt idx="1335">
                        <c:v>43710</c:v>
                      </c:pt>
                      <c:pt idx="1336">
                        <c:v>43711</c:v>
                      </c:pt>
                      <c:pt idx="1337">
                        <c:v>43712</c:v>
                      </c:pt>
                      <c:pt idx="1338">
                        <c:v>43713</c:v>
                      </c:pt>
                      <c:pt idx="1339">
                        <c:v>43714</c:v>
                      </c:pt>
                      <c:pt idx="1340">
                        <c:v>43715</c:v>
                      </c:pt>
                      <c:pt idx="1341">
                        <c:v>43716</c:v>
                      </c:pt>
                      <c:pt idx="1342">
                        <c:v>43717</c:v>
                      </c:pt>
                      <c:pt idx="1343">
                        <c:v>43718</c:v>
                      </c:pt>
                      <c:pt idx="1344">
                        <c:v>43719</c:v>
                      </c:pt>
                      <c:pt idx="1345">
                        <c:v>43720</c:v>
                      </c:pt>
                      <c:pt idx="1346">
                        <c:v>43721</c:v>
                      </c:pt>
                      <c:pt idx="1347">
                        <c:v>43722</c:v>
                      </c:pt>
                      <c:pt idx="1348">
                        <c:v>43723</c:v>
                      </c:pt>
                      <c:pt idx="1349">
                        <c:v>43724</c:v>
                      </c:pt>
                      <c:pt idx="1350">
                        <c:v>43725</c:v>
                      </c:pt>
                      <c:pt idx="1351">
                        <c:v>43726</c:v>
                      </c:pt>
                      <c:pt idx="1352">
                        <c:v>43727</c:v>
                      </c:pt>
                      <c:pt idx="1353">
                        <c:v>43728</c:v>
                      </c:pt>
                      <c:pt idx="1354">
                        <c:v>43729</c:v>
                      </c:pt>
                      <c:pt idx="1355">
                        <c:v>43730</c:v>
                      </c:pt>
                      <c:pt idx="1356">
                        <c:v>43731</c:v>
                      </c:pt>
                      <c:pt idx="1357">
                        <c:v>43732</c:v>
                      </c:pt>
                      <c:pt idx="1358">
                        <c:v>43733</c:v>
                      </c:pt>
                      <c:pt idx="1359">
                        <c:v>43734</c:v>
                      </c:pt>
                      <c:pt idx="1360">
                        <c:v>43735</c:v>
                      </c:pt>
                      <c:pt idx="1361">
                        <c:v>43736</c:v>
                      </c:pt>
                      <c:pt idx="1362">
                        <c:v>43737</c:v>
                      </c:pt>
                      <c:pt idx="1363">
                        <c:v>43738</c:v>
                      </c:pt>
                      <c:pt idx="1364">
                        <c:v>43739</c:v>
                      </c:pt>
                      <c:pt idx="1365">
                        <c:v>43740</c:v>
                      </c:pt>
                      <c:pt idx="1366">
                        <c:v>43741</c:v>
                      </c:pt>
                      <c:pt idx="1367">
                        <c:v>43742</c:v>
                      </c:pt>
                      <c:pt idx="1368">
                        <c:v>43743</c:v>
                      </c:pt>
                      <c:pt idx="1369">
                        <c:v>43744</c:v>
                      </c:pt>
                      <c:pt idx="1370">
                        <c:v>43745</c:v>
                      </c:pt>
                      <c:pt idx="1371">
                        <c:v>43746</c:v>
                      </c:pt>
                      <c:pt idx="1372">
                        <c:v>43747</c:v>
                      </c:pt>
                      <c:pt idx="1373">
                        <c:v>43748</c:v>
                      </c:pt>
                      <c:pt idx="1374">
                        <c:v>43749</c:v>
                      </c:pt>
                      <c:pt idx="1375">
                        <c:v>43750</c:v>
                      </c:pt>
                      <c:pt idx="1376">
                        <c:v>43751</c:v>
                      </c:pt>
                      <c:pt idx="1377">
                        <c:v>43752</c:v>
                      </c:pt>
                      <c:pt idx="1378">
                        <c:v>43753</c:v>
                      </c:pt>
                      <c:pt idx="1379">
                        <c:v>43754</c:v>
                      </c:pt>
                      <c:pt idx="1380">
                        <c:v>43755</c:v>
                      </c:pt>
                      <c:pt idx="1381">
                        <c:v>43756</c:v>
                      </c:pt>
                      <c:pt idx="1382">
                        <c:v>43757</c:v>
                      </c:pt>
                      <c:pt idx="1383">
                        <c:v>43758</c:v>
                      </c:pt>
                      <c:pt idx="1384">
                        <c:v>43759</c:v>
                      </c:pt>
                      <c:pt idx="1385">
                        <c:v>43760</c:v>
                      </c:pt>
                      <c:pt idx="1386">
                        <c:v>43761</c:v>
                      </c:pt>
                      <c:pt idx="1387">
                        <c:v>43762</c:v>
                      </c:pt>
                      <c:pt idx="1388">
                        <c:v>43763</c:v>
                      </c:pt>
                      <c:pt idx="1389">
                        <c:v>43764</c:v>
                      </c:pt>
                      <c:pt idx="1390">
                        <c:v>43765</c:v>
                      </c:pt>
                      <c:pt idx="1391">
                        <c:v>43766</c:v>
                      </c:pt>
                      <c:pt idx="1392">
                        <c:v>43767</c:v>
                      </c:pt>
                      <c:pt idx="1393">
                        <c:v>43768</c:v>
                      </c:pt>
                      <c:pt idx="1394">
                        <c:v>43769</c:v>
                      </c:pt>
                      <c:pt idx="1395">
                        <c:v>43770</c:v>
                      </c:pt>
                      <c:pt idx="1396">
                        <c:v>43771</c:v>
                      </c:pt>
                      <c:pt idx="1397">
                        <c:v>43772</c:v>
                      </c:pt>
                      <c:pt idx="1398">
                        <c:v>43773</c:v>
                      </c:pt>
                      <c:pt idx="1399">
                        <c:v>43774</c:v>
                      </c:pt>
                      <c:pt idx="1400">
                        <c:v>43775</c:v>
                      </c:pt>
                      <c:pt idx="1401">
                        <c:v>43776</c:v>
                      </c:pt>
                      <c:pt idx="1402">
                        <c:v>43777</c:v>
                      </c:pt>
                      <c:pt idx="1403">
                        <c:v>43778</c:v>
                      </c:pt>
                      <c:pt idx="1404">
                        <c:v>43779</c:v>
                      </c:pt>
                      <c:pt idx="1405">
                        <c:v>43780</c:v>
                      </c:pt>
                      <c:pt idx="1406">
                        <c:v>43781</c:v>
                      </c:pt>
                      <c:pt idx="1407">
                        <c:v>43782</c:v>
                      </c:pt>
                      <c:pt idx="1408">
                        <c:v>43783</c:v>
                      </c:pt>
                      <c:pt idx="1409">
                        <c:v>43784</c:v>
                      </c:pt>
                      <c:pt idx="1410">
                        <c:v>43785</c:v>
                      </c:pt>
                      <c:pt idx="1411">
                        <c:v>43786</c:v>
                      </c:pt>
                      <c:pt idx="1412">
                        <c:v>43787</c:v>
                      </c:pt>
                      <c:pt idx="1413">
                        <c:v>43788</c:v>
                      </c:pt>
                      <c:pt idx="1414">
                        <c:v>43789</c:v>
                      </c:pt>
                      <c:pt idx="1415">
                        <c:v>43790</c:v>
                      </c:pt>
                      <c:pt idx="1416">
                        <c:v>43791</c:v>
                      </c:pt>
                      <c:pt idx="1417">
                        <c:v>43792</c:v>
                      </c:pt>
                      <c:pt idx="1418">
                        <c:v>43793</c:v>
                      </c:pt>
                      <c:pt idx="1419">
                        <c:v>43794</c:v>
                      </c:pt>
                      <c:pt idx="1420">
                        <c:v>43795</c:v>
                      </c:pt>
                      <c:pt idx="1421">
                        <c:v>43796</c:v>
                      </c:pt>
                      <c:pt idx="1422">
                        <c:v>43797</c:v>
                      </c:pt>
                      <c:pt idx="1423">
                        <c:v>43798</c:v>
                      </c:pt>
                      <c:pt idx="1424">
                        <c:v>43799</c:v>
                      </c:pt>
                      <c:pt idx="1425">
                        <c:v>43800</c:v>
                      </c:pt>
                      <c:pt idx="1426">
                        <c:v>43801</c:v>
                      </c:pt>
                      <c:pt idx="1427">
                        <c:v>43802</c:v>
                      </c:pt>
                      <c:pt idx="1428">
                        <c:v>43803</c:v>
                      </c:pt>
                      <c:pt idx="1429">
                        <c:v>43804</c:v>
                      </c:pt>
                      <c:pt idx="1430">
                        <c:v>43805</c:v>
                      </c:pt>
                      <c:pt idx="1431">
                        <c:v>43806</c:v>
                      </c:pt>
                      <c:pt idx="1432">
                        <c:v>43807</c:v>
                      </c:pt>
                      <c:pt idx="1433">
                        <c:v>43808</c:v>
                      </c:pt>
                      <c:pt idx="1434">
                        <c:v>43809</c:v>
                      </c:pt>
                      <c:pt idx="1435">
                        <c:v>43810</c:v>
                      </c:pt>
                      <c:pt idx="1436">
                        <c:v>43811</c:v>
                      </c:pt>
                      <c:pt idx="1437">
                        <c:v>43812</c:v>
                      </c:pt>
                      <c:pt idx="1438">
                        <c:v>43813</c:v>
                      </c:pt>
                      <c:pt idx="1439">
                        <c:v>43814</c:v>
                      </c:pt>
                      <c:pt idx="1440">
                        <c:v>43815</c:v>
                      </c:pt>
                      <c:pt idx="1441">
                        <c:v>43816</c:v>
                      </c:pt>
                      <c:pt idx="1442">
                        <c:v>43817</c:v>
                      </c:pt>
                      <c:pt idx="1443">
                        <c:v>43818</c:v>
                      </c:pt>
                      <c:pt idx="1444">
                        <c:v>43819</c:v>
                      </c:pt>
                      <c:pt idx="1445">
                        <c:v>43820</c:v>
                      </c:pt>
                      <c:pt idx="1446">
                        <c:v>43821</c:v>
                      </c:pt>
                      <c:pt idx="1447">
                        <c:v>43822</c:v>
                      </c:pt>
                      <c:pt idx="1448">
                        <c:v>43823</c:v>
                      </c:pt>
                      <c:pt idx="1449">
                        <c:v>43824</c:v>
                      </c:pt>
                      <c:pt idx="1450">
                        <c:v>43825</c:v>
                      </c:pt>
                      <c:pt idx="1451">
                        <c:v>43826</c:v>
                      </c:pt>
                      <c:pt idx="1452">
                        <c:v>43827</c:v>
                      </c:pt>
                      <c:pt idx="1453">
                        <c:v>43828</c:v>
                      </c:pt>
                      <c:pt idx="1454">
                        <c:v>43829</c:v>
                      </c:pt>
                      <c:pt idx="1455">
                        <c:v>43830</c:v>
                      </c:pt>
                      <c:pt idx="1456">
                        <c:v>43831</c:v>
                      </c:pt>
                      <c:pt idx="1457">
                        <c:v>43832</c:v>
                      </c:pt>
                      <c:pt idx="1458">
                        <c:v>43833</c:v>
                      </c:pt>
                      <c:pt idx="1459">
                        <c:v>43834</c:v>
                      </c:pt>
                      <c:pt idx="1460">
                        <c:v>43835</c:v>
                      </c:pt>
                      <c:pt idx="1461">
                        <c:v>43836</c:v>
                      </c:pt>
                      <c:pt idx="1462">
                        <c:v>43837</c:v>
                      </c:pt>
                      <c:pt idx="1463">
                        <c:v>43838</c:v>
                      </c:pt>
                      <c:pt idx="1464">
                        <c:v>43839</c:v>
                      </c:pt>
                      <c:pt idx="1465">
                        <c:v>43840</c:v>
                      </c:pt>
                      <c:pt idx="1466">
                        <c:v>43841</c:v>
                      </c:pt>
                      <c:pt idx="1467">
                        <c:v>43842</c:v>
                      </c:pt>
                      <c:pt idx="1468">
                        <c:v>43843</c:v>
                      </c:pt>
                      <c:pt idx="1469">
                        <c:v>43844</c:v>
                      </c:pt>
                      <c:pt idx="1470">
                        <c:v>43845</c:v>
                      </c:pt>
                      <c:pt idx="1471">
                        <c:v>43846</c:v>
                      </c:pt>
                      <c:pt idx="1472">
                        <c:v>43847</c:v>
                      </c:pt>
                      <c:pt idx="1473">
                        <c:v>43848</c:v>
                      </c:pt>
                      <c:pt idx="1474">
                        <c:v>43849</c:v>
                      </c:pt>
                      <c:pt idx="1475">
                        <c:v>43850</c:v>
                      </c:pt>
                      <c:pt idx="1476">
                        <c:v>43851</c:v>
                      </c:pt>
                      <c:pt idx="1477">
                        <c:v>43852</c:v>
                      </c:pt>
                      <c:pt idx="1478">
                        <c:v>43853</c:v>
                      </c:pt>
                      <c:pt idx="1479">
                        <c:v>43854</c:v>
                      </c:pt>
                      <c:pt idx="1480">
                        <c:v>43855</c:v>
                      </c:pt>
                      <c:pt idx="1481">
                        <c:v>43856</c:v>
                      </c:pt>
                      <c:pt idx="1482">
                        <c:v>43857</c:v>
                      </c:pt>
                      <c:pt idx="1483">
                        <c:v>43858</c:v>
                      </c:pt>
                      <c:pt idx="1484">
                        <c:v>43859</c:v>
                      </c:pt>
                      <c:pt idx="1485">
                        <c:v>43860</c:v>
                      </c:pt>
                      <c:pt idx="1486">
                        <c:v>43861</c:v>
                      </c:pt>
                      <c:pt idx="1487">
                        <c:v>43862</c:v>
                      </c:pt>
                      <c:pt idx="1488">
                        <c:v>43863</c:v>
                      </c:pt>
                      <c:pt idx="1489">
                        <c:v>43864</c:v>
                      </c:pt>
                      <c:pt idx="1490">
                        <c:v>43865</c:v>
                      </c:pt>
                      <c:pt idx="1491">
                        <c:v>43866</c:v>
                      </c:pt>
                      <c:pt idx="1492">
                        <c:v>43867</c:v>
                      </c:pt>
                      <c:pt idx="1493">
                        <c:v>43868</c:v>
                      </c:pt>
                      <c:pt idx="1494">
                        <c:v>43869</c:v>
                      </c:pt>
                      <c:pt idx="1495">
                        <c:v>43870</c:v>
                      </c:pt>
                      <c:pt idx="1496">
                        <c:v>43871</c:v>
                      </c:pt>
                      <c:pt idx="1497">
                        <c:v>43872</c:v>
                      </c:pt>
                      <c:pt idx="1498">
                        <c:v>43873</c:v>
                      </c:pt>
                      <c:pt idx="1499">
                        <c:v>43874</c:v>
                      </c:pt>
                      <c:pt idx="1500">
                        <c:v>43875</c:v>
                      </c:pt>
                      <c:pt idx="1501">
                        <c:v>43876</c:v>
                      </c:pt>
                      <c:pt idx="1502">
                        <c:v>43877</c:v>
                      </c:pt>
                      <c:pt idx="1503">
                        <c:v>43878</c:v>
                      </c:pt>
                      <c:pt idx="1504">
                        <c:v>43879</c:v>
                      </c:pt>
                      <c:pt idx="1505">
                        <c:v>43880</c:v>
                      </c:pt>
                      <c:pt idx="1506">
                        <c:v>43881</c:v>
                      </c:pt>
                      <c:pt idx="1507">
                        <c:v>43882</c:v>
                      </c:pt>
                      <c:pt idx="1508">
                        <c:v>43883</c:v>
                      </c:pt>
                      <c:pt idx="1509">
                        <c:v>43884</c:v>
                      </c:pt>
                      <c:pt idx="1510">
                        <c:v>43885</c:v>
                      </c:pt>
                      <c:pt idx="1511">
                        <c:v>43886</c:v>
                      </c:pt>
                      <c:pt idx="1512">
                        <c:v>43887</c:v>
                      </c:pt>
                      <c:pt idx="1513">
                        <c:v>43888</c:v>
                      </c:pt>
                      <c:pt idx="1514">
                        <c:v>43889</c:v>
                      </c:pt>
                      <c:pt idx="1515">
                        <c:v>43890</c:v>
                      </c:pt>
                      <c:pt idx="1516">
                        <c:v>43891</c:v>
                      </c:pt>
                      <c:pt idx="1517">
                        <c:v>43892</c:v>
                      </c:pt>
                      <c:pt idx="1518">
                        <c:v>43893</c:v>
                      </c:pt>
                      <c:pt idx="1519">
                        <c:v>43894</c:v>
                      </c:pt>
                      <c:pt idx="1520">
                        <c:v>43895</c:v>
                      </c:pt>
                      <c:pt idx="1521">
                        <c:v>43896</c:v>
                      </c:pt>
                      <c:pt idx="1522">
                        <c:v>43897</c:v>
                      </c:pt>
                      <c:pt idx="1523">
                        <c:v>43898</c:v>
                      </c:pt>
                      <c:pt idx="1524">
                        <c:v>43899</c:v>
                      </c:pt>
                      <c:pt idx="1525">
                        <c:v>43900</c:v>
                      </c:pt>
                      <c:pt idx="1526">
                        <c:v>43901</c:v>
                      </c:pt>
                      <c:pt idx="1527">
                        <c:v>43902</c:v>
                      </c:pt>
                      <c:pt idx="1528">
                        <c:v>43903</c:v>
                      </c:pt>
                      <c:pt idx="1529">
                        <c:v>43904</c:v>
                      </c:pt>
                      <c:pt idx="1530">
                        <c:v>43905</c:v>
                      </c:pt>
                      <c:pt idx="1531">
                        <c:v>43906</c:v>
                      </c:pt>
                      <c:pt idx="1532">
                        <c:v>43907</c:v>
                      </c:pt>
                      <c:pt idx="1533">
                        <c:v>43908</c:v>
                      </c:pt>
                      <c:pt idx="1534">
                        <c:v>43909</c:v>
                      </c:pt>
                      <c:pt idx="1535">
                        <c:v>43910</c:v>
                      </c:pt>
                      <c:pt idx="1536">
                        <c:v>43911</c:v>
                      </c:pt>
                      <c:pt idx="1537">
                        <c:v>43912</c:v>
                      </c:pt>
                      <c:pt idx="1538">
                        <c:v>43913</c:v>
                      </c:pt>
                      <c:pt idx="1539">
                        <c:v>43914</c:v>
                      </c:pt>
                      <c:pt idx="1540">
                        <c:v>43915</c:v>
                      </c:pt>
                      <c:pt idx="1541">
                        <c:v>43916</c:v>
                      </c:pt>
                      <c:pt idx="1542">
                        <c:v>43917</c:v>
                      </c:pt>
                      <c:pt idx="1543">
                        <c:v>43918</c:v>
                      </c:pt>
                      <c:pt idx="1544">
                        <c:v>43919</c:v>
                      </c:pt>
                      <c:pt idx="1545">
                        <c:v>43920</c:v>
                      </c:pt>
                      <c:pt idx="1546">
                        <c:v>43921</c:v>
                      </c:pt>
                      <c:pt idx="1547">
                        <c:v>43922</c:v>
                      </c:pt>
                      <c:pt idx="1548">
                        <c:v>43923</c:v>
                      </c:pt>
                      <c:pt idx="1549">
                        <c:v>43924</c:v>
                      </c:pt>
                      <c:pt idx="1550">
                        <c:v>43925</c:v>
                      </c:pt>
                      <c:pt idx="1551">
                        <c:v>43926</c:v>
                      </c:pt>
                      <c:pt idx="1552">
                        <c:v>43927</c:v>
                      </c:pt>
                      <c:pt idx="1553">
                        <c:v>43928</c:v>
                      </c:pt>
                      <c:pt idx="1554">
                        <c:v>43929</c:v>
                      </c:pt>
                      <c:pt idx="1555">
                        <c:v>43930</c:v>
                      </c:pt>
                      <c:pt idx="1556">
                        <c:v>43931</c:v>
                      </c:pt>
                      <c:pt idx="1557">
                        <c:v>43932</c:v>
                      </c:pt>
                      <c:pt idx="1558">
                        <c:v>43933</c:v>
                      </c:pt>
                      <c:pt idx="1559">
                        <c:v>43934</c:v>
                      </c:pt>
                      <c:pt idx="1560">
                        <c:v>43935</c:v>
                      </c:pt>
                      <c:pt idx="1561">
                        <c:v>43936</c:v>
                      </c:pt>
                      <c:pt idx="1562">
                        <c:v>43937</c:v>
                      </c:pt>
                      <c:pt idx="1563">
                        <c:v>43938</c:v>
                      </c:pt>
                      <c:pt idx="1564">
                        <c:v>43939</c:v>
                      </c:pt>
                      <c:pt idx="1565">
                        <c:v>43940</c:v>
                      </c:pt>
                      <c:pt idx="1566">
                        <c:v>43941</c:v>
                      </c:pt>
                      <c:pt idx="1567">
                        <c:v>43942</c:v>
                      </c:pt>
                      <c:pt idx="1568">
                        <c:v>43943</c:v>
                      </c:pt>
                      <c:pt idx="1569">
                        <c:v>43944</c:v>
                      </c:pt>
                      <c:pt idx="1570">
                        <c:v>43945</c:v>
                      </c:pt>
                      <c:pt idx="1571">
                        <c:v>43946</c:v>
                      </c:pt>
                      <c:pt idx="1572">
                        <c:v>43947</c:v>
                      </c:pt>
                      <c:pt idx="1573">
                        <c:v>43948</c:v>
                      </c:pt>
                      <c:pt idx="1574">
                        <c:v>43949</c:v>
                      </c:pt>
                      <c:pt idx="1575">
                        <c:v>43950</c:v>
                      </c:pt>
                      <c:pt idx="1576">
                        <c:v>43951</c:v>
                      </c:pt>
                      <c:pt idx="1577">
                        <c:v>43952</c:v>
                      </c:pt>
                      <c:pt idx="1578">
                        <c:v>43953</c:v>
                      </c:pt>
                      <c:pt idx="1579">
                        <c:v>43954</c:v>
                      </c:pt>
                      <c:pt idx="1580">
                        <c:v>43955</c:v>
                      </c:pt>
                      <c:pt idx="1581">
                        <c:v>43956</c:v>
                      </c:pt>
                      <c:pt idx="1582">
                        <c:v>43957</c:v>
                      </c:pt>
                      <c:pt idx="1583">
                        <c:v>43958</c:v>
                      </c:pt>
                      <c:pt idx="1584">
                        <c:v>43959</c:v>
                      </c:pt>
                      <c:pt idx="1585">
                        <c:v>43960</c:v>
                      </c:pt>
                      <c:pt idx="1586">
                        <c:v>43961</c:v>
                      </c:pt>
                      <c:pt idx="1587">
                        <c:v>43962</c:v>
                      </c:pt>
                      <c:pt idx="1588">
                        <c:v>43963</c:v>
                      </c:pt>
                      <c:pt idx="1589">
                        <c:v>43964</c:v>
                      </c:pt>
                      <c:pt idx="1590">
                        <c:v>43965</c:v>
                      </c:pt>
                      <c:pt idx="1591">
                        <c:v>43966</c:v>
                      </c:pt>
                      <c:pt idx="1592">
                        <c:v>43967</c:v>
                      </c:pt>
                      <c:pt idx="1593">
                        <c:v>43968</c:v>
                      </c:pt>
                      <c:pt idx="1594">
                        <c:v>43969</c:v>
                      </c:pt>
                      <c:pt idx="1595">
                        <c:v>43970</c:v>
                      </c:pt>
                      <c:pt idx="1596">
                        <c:v>43971</c:v>
                      </c:pt>
                      <c:pt idx="1597">
                        <c:v>43972</c:v>
                      </c:pt>
                      <c:pt idx="1598">
                        <c:v>43973</c:v>
                      </c:pt>
                      <c:pt idx="1599">
                        <c:v>43974</c:v>
                      </c:pt>
                      <c:pt idx="1600">
                        <c:v>43975</c:v>
                      </c:pt>
                      <c:pt idx="1601">
                        <c:v>43976</c:v>
                      </c:pt>
                      <c:pt idx="1602">
                        <c:v>43977</c:v>
                      </c:pt>
                      <c:pt idx="1603">
                        <c:v>43978</c:v>
                      </c:pt>
                      <c:pt idx="1604">
                        <c:v>43979</c:v>
                      </c:pt>
                      <c:pt idx="1605">
                        <c:v>43980</c:v>
                      </c:pt>
                      <c:pt idx="1606">
                        <c:v>43981</c:v>
                      </c:pt>
                      <c:pt idx="1607">
                        <c:v>43982</c:v>
                      </c:pt>
                      <c:pt idx="1608">
                        <c:v>43983</c:v>
                      </c:pt>
                      <c:pt idx="1609">
                        <c:v>43984</c:v>
                      </c:pt>
                      <c:pt idx="1610">
                        <c:v>43985</c:v>
                      </c:pt>
                      <c:pt idx="1611">
                        <c:v>43986</c:v>
                      </c:pt>
                      <c:pt idx="1612">
                        <c:v>43987</c:v>
                      </c:pt>
                      <c:pt idx="1613">
                        <c:v>43988</c:v>
                      </c:pt>
                      <c:pt idx="1614">
                        <c:v>43989</c:v>
                      </c:pt>
                      <c:pt idx="1615">
                        <c:v>43990</c:v>
                      </c:pt>
                      <c:pt idx="1616">
                        <c:v>43991</c:v>
                      </c:pt>
                      <c:pt idx="1617">
                        <c:v>43992</c:v>
                      </c:pt>
                      <c:pt idx="1618">
                        <c:v>43993</c:v>
                      </c:pt>
                      <c:pt idx="1619">
                        <c:v>43994</c:v>
                      </c:pt>
                      <c:pt idx="1620">
                        <c:v>43995</c:v>
                      </c:pt>
                      <c:pt idx="1621">
                        <c:v>43996</c:v>
                      </c:pt>
                      <c:pt idx="1622">
                        <c:v>43997</c:v>
                      </c:pt>
                      <c:pt idx="1623">
                        <c:v>43998</c:v>
                      </c:pt>
                      <c:pt idx="1624">
                        <c:v>43999</c:v>
                      </c:pt>
                      <c:pt idx="1625">
                        <c:v>44000</c:v>
                      </c:pt>
                      <c:pt idx="1626">
                        <c:v>44001</c:v>
                      </c:pt>
                      <c:pt idx="1627">
                        <c:v>44002</c:v>
                      </c:pt>
                      <c:pt idx="1628">
                        <c:v>44003</c:v>
                      </c:pt>
                      <c:pt idx="1629">
                        <c:v>44004</c:v>
                      </c:pt>
                      <c:pt idx="1630">
                        <c:v>44005</c:v>
                      </c:pt>
                      <c:pt idx="1631">
                        <c:v>44006</c:v>
                      </c:pt>
                      <c:pt idx="1632">
                        <c:v>44007</c:v>
                      </c:pt>
                      <c:pt idx="1633">
                        <c:v>44008</c:v>
                      </c:pt>
                      <c:pt idx="1634">
                        <c:v>44009</c:v>
                      </c:pt>
                      <c:pt idx="1635">
                        <c:v>44010</c:v>
                      </c:pt>
                      <c:pt idx="1636">
                        <c:v>44011</c:v>
                      </c:pt>
                      <c:pt idx="1637">
                        <c:v>44012</c:v>
                      </c:pt>
                      <c:pt idx="1638">
                        <c:v>44013</c:v>
                      </c:pt>
                      <c:pt idx="1639">
                        <c:v>44014</c:v>
                      </c:pt>
                      <c:pt idx="1640">
                        <c:v>44015</c:v>
                      </c:pt>
                      <c:pt idx="1641">
                        <c:v>44016</c:v>
                      </c:pt>
                      <c:pt idx="1642">
                        <c:v>44017</c:v>
                      </c:pt>
                      <c:pt idx="1643">
                        <c:v>44018</c:v>
                      </c:pt>
                      <c:pt idx="1644">
                        <c:v>44019</c:v>
                      </c:pt>
                      <c:pt idx="1645">
                        <c:v>44020</c:v>
                      </c:pt>
                      <c:pt idx="1646">
                        <c:v>44021</c:v>
                      </c:pt>
                      <c:pt idx="1647">
                        <c:v>44022</c:v>
                      </c:pt>
                      <c:pt idx="1648">
                        <c:v>44023</c:v>
                      </c:pt>
                      <c:pt idx="1649">
                        <c:v>44024</c:v>
                      </c:pt>
                      <c:pt idx="1650">
                        <c:v>44025</c:v>
                      </c:pt>
                      <c:pt idx="1651">
                        <c:v>44026</c:v>
                      </c:pt>
                      <c:pt idx="1652">
                        <c:v>44027</c:v>
                      </c:pt>
                      <c:pt idx="1653">
                        <c:v>44028</c:v>
                      </c:pt>
                      <c:pt idx="1654">
                        <c:v>44029</c:v>
                      </c:pt>
                      <c:pt idx="1655">
                        <c:v>44030</c:v>
                      </c:pt>
                      <c:pt idx="1656">
                        <c:v>44031</c:v>
                      </c:pt>
                      <c:pt idx="1657">
                        <c:v>44032</c:v>
                      </c:pt>
                      <c:pt idx="1658">
                        <c:v>44033</c:v>
                      </c:pt>
                      <c:pt idx="1659">
                        <c:v>44034</c:v>
                      </c:pt>
                      <c:pt idx="1660">
                        <c:v>44035</c:v>
                      </c:pt>
                      <c:pt idx="1661">
                        <c:v>44036</c:v>
                      </c:pt>
                      <c:pt idx="1662">
                        <c:v>44037</c:v>
                      </c:pt>
                      <c:pt idx="1663">
                        <c:v>44038</c:v>
                      </c:pt>
                      <c:pt idx="1664">
                        <c:v>44039</c:v>
                      </c:pt>
                      <c:pt idx="1665">
                        <c:v>44040</c:v>
                      </c:pt>
                      <c:pt idx="1666">
                        <c:v>44041</c:v>
                      </c:pt>
                      <c:pt idx="1667">
                        <c:v>44042</c:v>
                      </c:pt>
                      <c:pt idx="1668">
                        <c:v>44043</c:v>
                      </c:pt>
                      <c:pt idx="1669">
                        <c:v>44044</c:v>
                      </c:pt>
                      <c:pt idx="1670">
                        <c:v>44045</c:v>
                      </c:pt>
                      <c:pt idx="1671">
                        <c:v>44046</c:v>
                      </c:pt>
                      <c:pt idx="1672">
                        <c:v>44047</c:v>
                      </c:pt>
                      <c:pt idx="1673">
                        <c:v>44048</c:v>
                      </c:pt>
                      <c:pt idx="1674">
                        <c:v>44049</c:v>
                      </c:pt>
                      <c:pt idx="1675">
                        <c:v>44050</c:v>
                      </c:pt>
                      <c:pt idx="1676">
                        <c:v>44051</c:v>
                      </c:pt>
                      <c:pt idx="1677">
                        <c:v>44052</c:v>
                      </c:pt>
                      <c:pt idx="1678">
                        <c:v>44053</c:v>
                      </c:pt>
                      <c:pt idx="1679">
                        <c:v>44054</c:v>
                      </c:pt>
                      <c:pt idx="1680">
                        <c:v>44055</c:v>
                      </c:pt>
                      <c:pt idx="1681">
                        <c:v>44056</c:v>
                      </c:pt>
                      <c:pt idx="1682">
                        <c:v>44057</c:v>
                      </c:pt>
                      <c:pt idx="1683">
                        <c:v>44058</c:v>
                      </c:pt>
                      <c:pt idx="1684">
                        <c:v>44059</c:v>
                      </c:pt>
                      <c:pt idx="1685">
                        <c:v>44060</c:v>
                      </c:pt>
                      <c:pt idx="1686">
                        <c:v>44061</c:v>
                      </c:pt>
                      <c:pt idx="1687">
                        <c:v>44062</c:v>
                      </c:pt>
                      <c:pt idx="1688">
                        <c:v>44063</c:v>
                      </c:pt>
                      <c:pt idx="1689">
                        <c:v>44064</c:v>
                      </c:pt>
                      <c:pt idx="1690">
                        <c:v>44065</c:v>
                      </c:pt>
                      <c:pt idx="1691">
                        <c:v>44066</c:v>
                      </c:pt>
                      <c:pt idx="1692">
                        <c:v>44067</c:v>
                      </c:pt>
                      <c:pt idx="1693">
                        <c:v>44068</c:v>
                      </c:pt>
                      <c:pt idx="1694">
                        <c:v>44069</c:v>
                      </c:pt>
                      <c:pt idx="1695">
                        <c:v>44070</c:v>
                      </c:pt>
                      <c:pt idx="1696">
                        <c:v>44071</c:v>
                      </c:pt>
                      <c:pt idx="1697">
                        <c:v>44072</c:v>
                      </c:pt>
                      <c:pt idx="1698">
                        <c:v>44073</c:v>
                      </c:pt>
                      <c:pt idx="1699">
                        <c:v>44074</c:v>
                      </c:pt>
                      <c:pt idx="1700">
                        <c:v>44075</c:v>
                      </c:pt>
                      <c:pt idx="1701">
                        <c:v>44076</c:v>
                      </c:pt>
                      <c:pt idx="1702">
                        <c:v>44077</c:v>
                      </c:pt>
                      <c:pt idx="1703">
                        <c:v>44078</c:v>
                      </c:pt>
                      <c:pt idx="1704">
                        <c:v>44079</c:v>
                      </c:pt>
                      <c:pt idx="1705">
                        <c:v>44080</c:v>
                      </c:pt>
                      <c:pt idx="1706">
                        <c:v>44081</c:v>
                      </c:pt>
                      <c:pt idx="1707">
                        <c:v>44082</c:v>
                      </c:pt>
                      <c:pt idx="1708">
                        <c:v>44083</c:v>
                      </c:pt>
                      <c:pt idx="1709">
                        <c:v>44084</c:v>
                      </c:pt>
                      <c:pt idx="1710">
                        <c:v>44085</c:v>
                      </c:pt>
                      <c:pt idx="1711">
                        <c:v>44086</c:v>
                      </c:pt>
                      <c:pt idx="1712">
                        <c:v>44087</c:v>
                      </c:pt>
                      <c:pt idx="1713">
                        <c:v>44088</c:v>
                      </c:pt>
                      <c:pt idx="1714">
                        <c:v>44089</c:v>
                      </c:pt>
                      <c:pt idx="1715">
                        <c:v>44090</c:v>
                      </c:pt>
                      <c:pt idx="1716">
                        <c:v>44091</c:v>
                      </c:pt>
                      <c:pt idx="1717">
                        <c:v>44092</c:v>
                      </c:pt>
                      <c:pt idx="1718">
                        <c:v>44093</c:v>
                      </c:pt>
                      <c:pt idx="1719">
                        <c:v>44094</c:v>
                      </c:pt>
                      <c:pt idx="1720">
                        <c:v>44095</c:v>
                      </c:pt>
                      <c:pt idx="1721">
                        <c:v>44096</c:v>
                      </c:pt>
                      <c:pt idx="1722">
                        <c:v>44097</c:v>
                      </c:pt>
                      <c:pt idx="1723">
                        <c:v>44098</c:v>
                      </c:pt>
                      <c:pt idx="1724">
                        <c:v>44099</c:v>
                      </c:pt>
                      <c:pt idx="1725">
                        <c:v>44100</c:v>
                      </c:pt>
                      <c:pt idx="1726">
                        <c:v>44101</c:v>
                      </c:pt>
                      <c:pt idx="1727">
                        <c:v>44102</c:v>
                      </c:pt>
                      <c:pt idx="1728">
                        <c:v>44103</c:v>
                      </c:pt>
                      <c:pt idx="1729">
                        <c:v>44104</c:v>
                      </c:pt>
                      <c:pt idx="1730">
                        <c:v>44105</c:v>
                      </c:pt>
                      <c:pt idx="1731">
                        <c:v>44106</c:v>
                      </c:pt>
                      <c:pt idx="1732">
                        <c:v>44107</c:v>
                      </c:pt>
                      <c:pt idx="1733">
                        <c:v>44108</c:v>
                      </c:pt>
                      <c:pt idx="1734">
                        <c:v>44109</c:v>
                      </c:pt>
                      <c:pt idx="1735">
                        <c:v>44110</c:v>
                      </c:pt>
                      <c:pt idx="1736">
                        <c:v>44111</c:v>
                      </c:pt>
                      <c:pt idx="1737">
                        <c:v>44112</c:v>
                      </c:pt>
                      <c:pt idx="1738">
                        <c:v>44113</c:v>
                      </c:pt>
                      <c:pt idx="1739">
                        <c:v>44114</c:v>
                      </c:pt>
                      <c:pt idx="1740">
                        <c:v>44115</c:v>
                      </c:pt>
                      <c:pt idx="1741">
                        <c:v>44116</c:v>
                      </c:pt>
                      <c:pt idx="1742">
                        <c:v>44117</c:v>
                      </c:pt>
                      <c:pt idx="1743">
                        <c:v>44118</c:v>
                      </c:pt>
                      <c:pt idx="1744">
                        <c:v>44119</c:v>
                      </c:pt>
                      <c:pt idx="1745">
                        <c:v>44120</c:v>
                      </c:pt>
                      <c:pt idx="1746">
                        <c:v>44121</c:v>
                      </c:pt>
                      <c:pt idx="1747">
                        <c:v>44122</c:v>
                      </c:pt>
                      <c:pt idx="1748">
                        <c:v>44123</c:v>
                      </c:pt>
                      <c:pt idx="1749">
                        <c:v>44124</c:v>
                      </c:pt>
                      <c:pt idx="1750">
                        <c:v>44125</c:v>
                      </c:pt>
                      <c:pt idx="1751">
                        <c:v>44126</c:v>
                      </c:pt>
                      <c:pt idx="1752">
                        <c:v>44127</c:v>
                      </c:pt>
                      <c:pt idx="1753">
                        <c:v>44128</c:v>
                      </c:pt>
                      <c:pt idx="1754">
                        <c:v>44129</c:v>
                      </c:pt>
                      <c:pt idx="1755">
                        <c:v>44130</c:v>
                      </c:pt>
                      <c:pt idx="1756">
                        <c:v>44131</c:v>
                      </c:pt>
                      <c:pt idx="1757">
                        <c:v>44132</c:v>
                      </c:pt>
                      <c:pt idx="1758">
                        <c:v>44133</c:v>
                      </c:pt>
                      <c:pt idx="1759">
                        <c:v>44134</c:v>
                      </c:pt>
                      <c:pt idx="1760">
                        <c:v>44135</c:v>
                      </c:pt>
                      <c:pt idx="1761">
                        <c:v>44136</c:v>
                      </c:pt>
                      <c:pt idx="1762">
                        <c:v>44137</c:v>
                      </c:pt>
                      <c:pt idx="1763">
                        <c:v>44138</c:v>
                      </c:pt>
                      <c:pt idx="1764">
                        <c:v>44139</c:v>
                      </c:pt>
                      <c:pt idx="1765">
                        <c:v>44140</c:v>
                      </c:pt>
                      <c:pt idx="1766">
                        <c:v>44141</c:v>
                      </c:pt>
                      <c:pt idx="1767">
                        <c:v>44142</c:v>
                      </c:pt>
                      <c:pt idx="1768">
                        <c:v>44143</c:v>
                      </c:pt>
                      <c:pt idx="1769">
                        <c:v>44144</c:v>
                      </c:pt>
                      <c:pt idx="1770">
                        <c:v>44145</c:v>
                      </c:pt>
                      <c:pt idx="1771">
                        <c:v>44146</c:v>
                      </c:pt>
                      <c:pt idx="1772">
                        <c:v>44147</c:v>
                      </c:pt>
                      <c:pt idx="1773">
                        <c:v>44148</c:v>
                      </c:pt>
                      <c:pt idx="1774">
                        <c:v>44149</c:v>
                      </c:pt>
                      <c:pt idx="1775">
                        <c:v>44150</c:v>
                      </c:pt>
                      <c:pt idx="1776">
                        <c:v>44151</c:v>
                      </c:pt>
                      <c:pt idx="1777">
                        <c:v>44152</c:v>
                      </c:pt>
                      <c:pt idx="1778">
                        <c:v>44153</c:v>
                      </c:pt>
                      <c:pt idx="1779">
                        <c:v>44154</c:v>
                      </c:pt>
                      <c:pt idx="1780">
                        <c:v>44155</c:v>
                      </c:pt>
                      <c:pt idx="1781">
                        <c:v>44156</c:v>
                      </c:pt>
                      <c:pt idx="1782">
                        <c:v>44157</c:v>
                      </c:pt>
                      <c:pt idx="1783">
                        <c:v>44158</c:v>
                      </c:pt>
                      <c:pt idx="1784">
                        <c:v>44159</c:v>
                      </c:pt>
                      <c:pt idx="1785">
                        <c:v>44160</c:v>
                      </c:pt>
                      <c:pt idx="1786">
                        <c:v>44161</c:v>
                      </c:pt>
                      <c:pt idx="1787">
                        <c:v>44162</c:v>
                      </c:pt>
                      <c:pt idx="1788">
                        <c:v>44163</c:v>
                      </c:pt>
                      <c:pt idx="1789">
                        <c:v>44164</c:v>
                      </c:pt>
                      <c:pt idx="1790">
                        <c:v>44165</c:v>
                      </c:pt>
                      <c:pt idx="1791">
                        <c:v>44166</c:v>
                      </c:pt>
                      <c:pt idx="1792">
                        <c:v>44167</c:v>
                      </c:pt>
                      <c:pt idx="1793">
                        <c:v>44168</c:v>
                      </c:pt>
                      <c:pt idx="1794">
                        <c:v>44169</c:v>
                      </c:pt>
                      <c:pt idx="1795">
                        <c:v>44170</c:v>
                      </c:pt>
                      <c:pt idx="1796">
                        <c:v>44171</c:v>
                      </c:pt>
                      <c:pt idx="1797">
                        <c:v>44172</c:v>
                      </c:pt>
                      <c:pt idx="1798">
                        <c:v>44173</c:v>
                      </c:pt>
                      <c:pt idx="1799">
                        <c:v>44174</c:v>
                      </c:pt>
                      <c:pt idx="1800">
                        <c:v>44175</c:v>
                      </c:pt>
                      <c:pt idx="1801">
                        <c:v>44176</c:v>
                      </c:pt>
                      <c:pt idx="1802">
                        <c:v>44177</c:v>
                      </c:pt>
                      <c:pt idx="1803">
                        <c:v>44178</c:v>
                      </c:pt>
                      <c:pt idx="1804">
                        <c:v>44179</c:v>
                      </c:pt>
                      <c:pt idx="1805">
                        <c:v>44180</c:v>
                      </c:pt>
                      <c:pt idx="1806">
                        <c:v>44181</c:v>
                      </c:pt>
                      <c:pt idx="1807">
                        <c:v>44182</c:v>
                      </c:pt>
                      <c:pt idx="1808">
                        <c:v>44183</c:v>
                      </c:pt>
                      <c:pt idx="1809">
                        <c:v>44184</c:v>
                      </c:pt>
                      <c:pt idx="1810">
                        <c:v>44185</c:v>
                      </c:pt>
                      <c:pt idx="1811">
                        <c:v>44186</c:v>
                      </c:pt>
                      <c:pt idx="1812">
                        <c:v>44187</c:v>
                      </c:pt>
                      <c:pt idx="1813">
                        <c:v>44188</c:v>
                      </c:pt>
                      <c:pt idx="1814">
                        <c:v>44189</c:v>
                      </c:pt>
                      <c:pt idx="1815">
                        <c:v>44190</c:v>
                      </c:pt>
                      <c:pt idx="1816">
                        <c:v>44191</c:v>
                      </c:pt>
                      <c:pt idx="1817">
                        <c:v>44192</c:v>
                      </c:pt>
                      <c:pt idx="1818">
                        <c:v>44193</c:v>
                      </c:pt>
                      <c:pt idx="1819">
                        <c:v>44194</c:v>
                      </c:pt>
                      <c:pt idx="1820">
                        <c:v>44195</c:v>
                      </c:pt>
                      <c:pt idx="1821">
                        <c:v>44196</c:v>
                      </c:pt>
                      <c:pt idx="1822">
                        <c:v>44197</c:v>
                      </c:pt>
                      <c:pt idx="1823">
                        <c:v>44198</c:v>
                      </c:pt>
                      <c:pt idx="1824">
                        <c:v>44199</c:v>
                      </c:pt>
                      <c:pt idx="1825">
                        <c:v>44200</c:v>
                      </c:pt>
                      <c:pt idx="1826">
                        <c:v>44201</c:v>
                      </c:pt>
                      <c:pt idx="1827">
                        <c:v>44202</c:v>
                      </c:pt>
                      <c:pt idx="1828">
                        <c:v>44203</c:v>
                      </c:pt>
                      <c:pt idx="1829">
                        <c:v>44204</c:v>
                      </c:pt>
                      <c:pt idx="1830">
                        <c:v>44205</c:v>
                      </c:pt>
                      <c:pt idx="1831">
                        <c:v>44206</c:v>
                      </c:pt>
                      <c:pt idx="1832">
                        <c:v>44207</c:v>
                      </c:pt>
                      <c:pt idx="1833">
                        <c:v>44208</c:v>
                      </c:pt>
                      <c:pt idx="1834">
                        <c:v>44209</c:v>
                      </c:pt>
                      <c:pt idx="1835">
                        <c:v>44210</c:v>
                      </c:pt>
                      <c:pt idx="1836">
                        <c:v>44211</c:v>
                      </c:pt>
                      <c:pt idx="1837">
                        <c:v>44212</c:v>
                      </c:pt>
                      <c:pt idx="1838">
                        <c:v>44213</c:v>
                      </c:pt>
                      <c:pt idx="1839">
                        <c:v>44214</c:v>
                      </c:pt>
                      <c:pt idx="1840">
                        <c:v>44215</c:v>
                      </c:pt>
                      <c:pt idx="1841">
                        <c:v>44216</c:v>
                      </c:pt>
                      <c:pt idx="1842">
                        <c:v>44217</c:v>
                      </c:pt>
                      <c:pt idx="1843">
                        <c:v>44218</c:v>
                      </c:pt>
                      <c:pt idx="1844">
                        <c:v>44219</c:v>
                      </c:pt>
                      <c:pt idx="1845">
                        <c:v>44220</c:v>
                      </c:pt>
                      <c:pt idx="1846">
                        <c:v>44221</c:v>
                      </c:pt>
                      <c:pt idx="1847">
                        <c:v>44222</c:v>
                      </c:pt>
                      <c:pt idx="1848">
                        <c:v>44223</c:v>
                      </c:pt>
                      <c:pt idx="1849">
                        <c:v>44224</c:v>
                      </c:pt>
                      <c:pt idx="1850">
                        <c:v>44225</c:v>
                      </c:pt>
                      <c:pt idx="1851">
                        <c:v>44226</c:v>
                      </c:pt>
                      <c:pt idx="1852">
                        <c:v>44227</c:v>
                      </c:pt>
                      <c:pt idx="1853">
                        <c:v>44228</c:v>
                      </c:pt>
                      <c:pt idx="1854">
                        <c:v>44229</c:v>
                      </c:pt>
                      <c:pt idx="1855">
                        <c:v>44230</c:v>
                      </c:pt>
                      <c:pt idx="1856">
                        <c:v>44231</c:v>
                      </c:pt>
                      <c:pt idx="1857">
                        <c:v>44232</c:v>
                      </c:pt>
                      <c:pt idx="1858">
                        <c:v>44233</c:v>
                      </c:pt>
                      <c:pt idx="1859">
                        <c:v>44234</c:v>
                      </c:pt>
                      <c:pt idx="1860">
                        <c:v>44235</c:v>
                      </c:pt>
                      <c:pt idx="1861">
                        <c:v>44236</c:v>
                      </c:pt>
                      <c:pt idx="1862">
                        <c:v>44237</c:v>
                      </c:pt>
                      <c:pt idx="1863">
                        <c:v>44238</c:v>
                      </c:pt>
                      <c:pt idx="1864">
                        <c:v>44239</c:v>
                      </c:pt>
                      <c:pt idx="1865">
                        <c:v>44240</c:v>
                      </c:pt>
                      <c:pt idx="1866">
                        <c:v>44241</c:v>
                      </c:pt>
                      <c:pt idx="1867">
                        <c:v>44242</c:v>
                      </c:pt>
                      <c:pt idx="1868">
                        <c:v>44243</c:v>
                      </c:pt>
                      <c:pt idx="1869">
                        <c:v>44244</c:v>
                      </c:pt>
                      <c:pt idx="1870">
                        <c:v>44245</c:v>
                      </c:pt>
                      <c:pt idx="1871">
                        <c:v>44246</c:v>
                      </c:pt>
                      <c:pt idx="1872">
                        <c:v>44247</c:v>
                      </c:pt>
                      <c:pt idx="1873">
                        <c:v>44248</c:v>
                      </c:pt>
                      <c:pt idx="1874">
                        <c:v>44249</c:v>
                      </c:pt>
                      <c:pt idx="1875">
                        <c:v>44250</c:v>
                      </c:pt>
                      <c:pt idx="1876">
                        <c:v>44251</c:v>
                      </c:pt>
                      <c:pt idx="1877">
                        <c:v>44252</c:v>
                      </c:pt>
                      <c:pt idx="1878">
                        <c:v>44253</c:v>
                      </c:pt>
                      <c:pt idx="1879">
                        <c:v>44254</c:v>
                      </c:pt>
                      <c:pt idx="1880">
                        <c:v>44255</c:v>
                      </c:pt>
                      <c:pt idx="1881">
                        <c:v>44256</c:v>
                      </c:pt>
                      <c:pt idx="1882">
                        <c:v>44257</c:v>
                      </c:pt>
                      <c:pt idx="1883">
                        <c:v>44258</c:v>
                      </c:pt>
                      <c:pt idx="1884">
                        <c:v>44259</c:v>
                      </c:pt>
                      <c:pt idx="1885">
                        <c:v>44260</c:v>
                      </c:pt>
                      <c:pt idx="1886">
                        <c:v>44261</c:v>
                      </c:pt>
                      <c:pt idx="1887">
                        <c:v>44262</c:v>
                      </c:pt>
                      <c:pt idx="1888">
                        <c:v>44263</c:v>
                      </c:pt>
                      <c:pt idx="1889">
                        <c:v>44264</c:v>
                      </c:pt>
                      <c:pt idx="1890">
                        <c:v>44265</c:v>
                      </c:pt>
                      <c:pt idx="1891">
                        <c:v>44266</c:v>
                      </c:pt>
                      <c:pt idx="1892">
                        <c:v>44267</c:v>
                      </c:pt>
                      <c:pt idx="1893">
                        <c:v>44268</c:v>
                      </c:pt>
                      <c:pt idx="1894">
                        <c:v>44269</c:v>
                      </c:pt>
                      <c:pt idx="1895">
                        <c:v>44270</c:v>
                      </c:pt>
                      <c:pt idx="1896">
                        <c:v>44271</c:v>
                      </c:pt>
                      <c:pt idx="1897">
                        <c:v>44272</c:v>
                      </c:pt>
                      <c:pt idx="1898">
                        <c:v>44273</c:v>
                      </c:pt>
                      <c:pt idx="1899">
                        <c:v>44274</c:v>
                      </c:pt>
                      <c:pt idx="1900">
                        <c:v>44275</c:v>
                      </c:pt>
                      <c:pt idx="1901">
                        <c:v>44276</c:v>
                      </c:pt>
                      <c:pt idx="1902">
                        <c:v>44277</c:v>
                      </c:pt>
                      <c:pt idx="1903">
                        <c:v>44278</c:v>
                      </c:pt>
                      <c:pt idx="1904">
                        <c:v>44279</c:v>
                      </c:pt>
                      <c:pt idx="1905">
                        <c:v>44280</c:v>
                      </c:pt>
                      <c:pt idx="1906">
                        <c:v>44281</c:v>
                      </c:pt>
                      <c:pt idx="1907">
                        <c:v>44282</c:v>
                      </c:pt>
                      <c:pt idx="1908">
                        <c:v>44283</c:v>
                      </c:pt>
                      <c:pt idx="1909">
                        <c:v>44284</c:v>
                      </c:pt>
                      <c:pt idx="1910">
                        <c:v>44285</c:v>
                      </c:pt>
                      <c:pt idx="1911">
                        <c:v>44286</c:v>
                      </c:pt>
                      <c:pt idx="1912">
                        <c:v>44287</c:v>
                      </c:pt>
                      <c:pt idx="1913">
                        <c:v>44288</c:v>
                      </c:pt>
                      <c:pt idx="1914">
                        <c:v>44289</c:v>
                      </c:pt>
                      <c:pt idx="1915">
                        <c:v>44290</c:v>
                      </c:pt>
                      <c:pt idx="1916">
                        <c:v>44291</c:v>
                      </c:pt>
                      <c:pt idx="1917">
                        <c:v>44292</c:v>
                      </c:pt>
                      <c:pt idx="1918">
                        <c:v>44293</c:v>
                      </c:pt>
                      <c:pt idx="1919">
                        <c:v>44294</c:v>
                      </c:pt>
                      <c:pt idx="1920">
                        <c:v>44295</c:v>
                      </c:pt>
                      <c:pt idx="1921">
                        <c:v>44296</c:v>
                      </c:pt>
                      <c:pt idx="1922">
                        <c:v>44297</c:v>
                      </c:pt>
                      <c:pt idx="1923">
                        <c:v>44298</c:v>
                      </c:pt>
                      <c:pt idx="1924">
                        <c:v>44299</c:v>
                      </c:pt>
                      <c:pt idx="1925">
                        <c:v>44300</c:v>
                      </c:pt>
                      <c:pt idx="1926">
                        <c:v>44301</c:v>
                      </c:pt>
                      <c:pt idx="1927">
                        <c:v>44302</c:v>
                      </c:pt>
                      <c:pt idx="1928">
                        <c:v>44303</c:v>
                      </c:pt>
                      <c:pt idx="1929">
                        <c:v>44304</c:v>
                      </c:pt>
                      <c:pt idx="1930">
                        <c:v>44305</c:v>
                      </c:pt>
                      <c:pt idx="1931">
                        <c:v>44306</c:v>
                      </c:pt>
                      <c:pt idx="1932">
                        <c:v>44307</c:v>
                      </c:pt>
                      <c:pt idx="1933">
                        <c:v>44308</c:v>
                      </c:pt>
                      <c:pt idx="1934">
                        <c:v>44309</c:v>
                      </c:pt>
                      <c:pt idx="1935">
                        <c:v>44310</c:v>
                      </c:pt>
                      <c:pt idx="1936">
                        <c:v>44311</c:v>
                      </c:pt>
                      <c:pt idx="1937">
                        <c:v>44312</c:v>
                      </c:pt>
                      <c:pt idx="1938">
                        <c:v>44313</c:v>
                      </c:pt>
                      <c:pt idx="1939">
                        <c:v>44314</c:v>
                      </c:pt>
                      <c:pt idx="1940">
                        <c:v>44315</c:v>
                      </c:pt>
                      <c:pt idx="1941">
                        <c:v>44316</c:v>
                      </c:pt>
                      <c:pt idx="1942">
                        <c:v>44317</c:v>
                      </c:pt>
                      <c:pt idx="1943">
                        <c:v>44318</c:v>
                      </c:pt>
                      <c:pt idx="1944">
                        <c:v>44319</c:v>
                      </c:pt>
                      <c:pt idx="1945">
                        <c:v>44320</c:v>
                      </c:pt>
                      <c:pt idx="1946">
                        <c:v>44321</c:v>
                      </c:pt>
                      <c:pt idx="1947">
                        <c:v>44322</c:v>
                      </c:pt>
                      <c:pt idx="1948">
                        <c:v>44323</c:v>
                      </c:pt>
                      <c:pt idx="1949">
                        <c:v>44324</c:v>
                      </c:pt>
                      <c:pt idx="1950">
                        <c:v>44325</c:v>
                      </c:pt>
                      <c:pt idx="1951">
                        <c:v>44326</c:v>
                      </c:pt>
                      <c:pt idx="1952">
                        <c:v>44327</c:v>
                      </c:pt>
                      <c:pt idx="1953">
                        <c:v>44328</c:v>
                      </c:pt>
                      <c:pt idx="1954">
                        <c:v>44329</c:v>
                      </c:pt>
                      <c:pt idx="1955">
                        <c:v>44330</c:v>
                      </c:pt>
                      <c:pt idx="1956">
                        <c:v>44331</c:v>
                      </c:pt>
                      <c:pt idx="1957">
                        <c:v>44332</c:v>
                      </c:pt>
                      <c:pt idx="1958">
                        <c:v>44333</c:v>
                      </c:pt>
                      <c:pt idx="1959">
                        <c:v>44334</c:v>
                      </c:pt>
                      <c:pt idx="1960">
                        <c:v>44335</c:v>
                      </c:pt>
                      <c:pt idx="1961">
                        <c:v>44336</c:v>
                      </c:pt>
                      <c:pt idx="1962">
                        <c:v>44337</c:v>
                      </c:pt>
                      <c:pt idx="1963">
                        <c:v>44338</c:v>
                      </c:pt>
                      <c:pt idx="1964">
                        <c:v>44339</c:v>
                      </c:pt>
                      <c:pt idx="1965">
                        <c:v>44340</c:v>
                      </c:pt>
                      <c:pt idx="1966">
                        <c:v>44341</c:v>
                      </c:pt>
                      <c:pt idx="1967">
                        <c:v>44342</c:v>
                      </c:pt>
                      <c:pt idx="1968">
                        <c:v>44343</c:v>
                      </c:pt>
                      <c:pt idx="1969">
                        <c:v>44344</c:v>
                      </c:pt>
                      <c:pt idx="1970">
                        <c:v>44345</c:v>
                      </c:pt>
                      <c:pt idx="1971">
                        <c:v>44346</c:v>
                      </c:pt>
                      <c:pt idx="1972">
                        <c:v>44347</c:v>
                      </c:pt>
                      <c:pt idx="1973">
                        <c:v>44348</c:v>
                      </c:pt>
                      <c:pt idx="1974">
                        <c:v>44349</c:v>
                      </c:pt>
                      <c:pt idx="1975">
                        <c:v>44350</c:v>
                      </c:pt>
                      <c:pt idx="1976">
                        <c:v>44351</c:v>
                      </c:pt>
                      <c:pt idx="1977">
                        <c:v>44352</c:v>
                      </c:pt>
                      <c:pt idx="1978">
                        <c:v>44353</c:v>
                      </c:pt>
                      <c:pt idx="1979">
                        <c:v>44354</c:v>
                      </c:pt>
                      <c:pt idx="1980">
                        <c:v>44355</c:v>
                      </c:pt>
                      <c:pt idx="1981">
                        <c:v>44356</c:v>
                      </c:pt>
                      <c:pt idx="1982">
                        <c:v>44357</c:v>
                      </c:pt>
                      <c:pt idx="1983">
                        <c:v>44358</c:v>
                      </c:pt>
                      <c:pt idx="1984">
                        <c:v>44359</c:v>
                      </c:pt>
                      <c:pt idx="1985">
                        <c:v>44360</c:v>
                      </c:pt>
                      <c:pt idx="1986">
                        <c:v>44361</c:v>
                      </c:pt>
                      <c:pt idx="1987">
                        <c:v>44362</c:v>
                      </c:pt>
                      <c:pt idx="1988">
                        <c:v>44363</c:v>
                      </c:pt>
                      <c:pt idx="1989">
                        <c:v>44364</c:v>
                      </c:pt>
                      <c:pt idx="1990">
                        <c:v>44365</c:v>
                      </c:pt>
                      <c:pt idx="1991">
                        <c:v>44366</c:v>
                      </c:pt>
                      <c:pt idx="1992">
                        <c:v>44367</c:v>
                      </c:pt>
                      <c:pt idx="1993">
                        <c:v>44368</c:v>
                      </c:pt>
                      <c:pt idx="1994">
                        <c:v>44369</c:v>
                      </c:pt>
                      <c:pt idx="1995">
                        <c:v>44370</c:v>
                      </c:pt>
                      <c:pt idx="1996">
                        <c:v>44371</c:v>
                      </c:pt>
                      <c:pt idx="1997">
                        <c:v>44372</c:v>
                      </c:pt>
                      <c:pt idx="1998">
                        <c:v>44373</c:v>
                      </c:pt>
                      <c:pt idx="1999">
                        <c:v>44374</c:v>
                      </c:pt>
                      <c:pt idx="2000">
                        <c:v>44375</c:v>
                      </c:pt>
                      <c:pt idx="2001">
                        <c:v>44376</c:v>
                      </c:pt>
                      <c:pt idx="2002">
                        <c:v>44377</c:v>
                      </c:pt>
                      <c:pt idx="2003">
                        <c:v>44378</c:v>
                      </c:pt>
                      <c:pt idx="2004">
                        <c:v>44379</c:v>
                      </c:pt>
                      <c:pt idx="2005">
                        <c:v>44380</c:v>
                      </c:pt>
                      <c:pt idx="2006">
                        <c:v>44381</c:v>
                      </c:pt>
                      <c:pt idx="2007">
                        <c:v>44382</c:v>
                      </c:pt>
                      <c:pt idx="2008">
                        <c:v>44383</c:v>
                      </c:pt>
                      <c:pt idx="2009">
                        <c:v>44384</c:v>
                      </c:pt>
                      <c:pt idx="2010">
                        <c:v>44385</c:v>
                      </c:pt>
                      <c:pt idx="2011">
                        <c:v>44386</c:v>
                      </c:pt>
                      <c:pt idx="2012">
                        <c:v>44387</c:v>
                      </c:pt>
                      <c:pt idx="2013">
                        <c:v>44388</c:v>
                      </c:pt>
                      <c:pt idx="2014">
                        <c:v>44389</c:v>
                      </c:pt>
                      <c:pt idx="2015">
                        <c:v>44390</c:v>
                      </c:pt>
                      <c:pt idx="2016">
                        <c:v>44391</c:v>
                      </c:pt>
                      <c:pt idx="2017">
                        <c:v>44392</c:v>
                      </c:pt>
                      <c:pt idx="2018">
                        <c:v>44393</c:v>
                      </c:pt>
                      <c:pt idx="2019">
                        <c:v>44394</c:v>
                      </c:pt>
                      <c:pt idx="2020">
                        <c:v>44395</c:v>
                      </c:pt>
                      <c:pt idx="2021">
                        <c:v>44396</c:v>
                      </c:pt>
                      <c:pt idx="2022">
                        <c:v>44397</c:v>
                      </c:pt>
                      <c:pt idx="2023">
                        <c:v>44398</c:v>
                      </c:pt>
                      <c:pt idx="2024">
                        <c:v>44399</c:v>
                      </c:pt>
                      <c:pt idx="2025">
                        <c:v>44400</c:v>
                      </c:pt>
                      <c:pt idx="2026">
                        <c:v>44401</c:v>
                      </c:pt>
                      <c:pt idx="2027">
                        <c:v>44402</c:v>
                      </c:pt>
                      <c:pt idx="2028">
                        <c:v>44403</c:v>
                      </c:pt>
                      <c:pt idx="2029">
                        <c:v>44404</c:v>
                      </c:pt>
                      <c:pt idx="2030">
                        <c:v>44405</c:v>
                      </c:pt>
                      <c:pt idx="2031">
                        <c:v>44406</c:v>
                      </c:pt>
                      <c:pt idx="2032">
                        <c:v>44407</c:v>
                      </c:pt>
                      <c:pt idx="2033">
                        <c:v>44408</c:v>
                      </c:pt>
                      <c:pt idx="2034">
                        <c:v>44409</c:v>
                      </c:pt>
                      <c:pt idx="2035">
                        <c:v>44410</c:v>
                      </c:pt>
                      <c:pt idx="2036">
                        <c:v>44411</c:v>
                      </c:pt>
                      <c:pt idx="2037">
                        <c:v>44412</c:v>
                      </c:pt>
                      <c:pt idx="2038">
                        <c:v>44413</c:v>
                      </c:pt>
                      <c:pt idx="2039">
                        <c:v>44414</c:v>
                      </c:pt>
                      <c:pt idx="2040">
                        <c:v>44415</c:v>
                      </c:pt>
                      <c:pt idx="2041">
                        <c:v>44416</c:v>
                      </c:pt>
                      <c:pt idx="2042">
                        <c:v>44417</c:v>
                      </c:pt>
                      <c:pt idx="2043">
                        <c:v>44418</c:v>
                      </c:pt>
                      <c:pt idx="2044">
                        <c:v>44419</c:v>
                      </c:pt>
                      <c:pt idx="2045">
                        <c:v>44420</c:v>
                      </c:pt>
                      <c:pt idx="2046">
                        <c:v>44421</c:v>
                      </c:pt>
                      <c:pt idx="2047">
                        <c:v>44422</c:v>
                      </c:pt>
                      <c:pt idx="2048">
                        <c:v>44423</c:v>
                      </c:pt>
                      <c:pt idx="2049">
                        <c:v>44424</c:v>
                      </c:pt>
                      <c:pt idx="2050">
                        <c:v>44425</c:v>
                      </c:pt>
                      <c:pt idx="2051">
                        <c:v>44426</c:v>
                      </c:pt>
                      <c:pt idx="2052">
                        <c:v>44427</c:v>
                      </c:pt>
                      <c:pt idx="2053">
                        <c:v>44428</c:v>
                      </c:pt>
                      <c:pt idx="2054">
                        <c:v>44429</c:v>
                      </c:pt>
                      <c:pt idx="2055">
                        <c:v>44430</c:v>
                      </c:pt>
                      <c:pt idx="2056">
                        <c:v>44431</c:v>
                      </c:pt>
                      <c:pt idx="2057">
                        <c:v>44432</c:v>
                      </c:pt>
                      <c:pt idx="2058">
                        <c:v>44433</c:v>
                      </c:pt>
                      <c:pt idx="2059">
                        <c:v>44434</c:v>
                      </c:pt>
                      <c:pt idx="2060">
                        <c:v>44435</c:v>
                      </c:pt>
                      <c:pt idx="2061">
                        <c:v>44436</c:v>
                      </c:pt>
                      <c:pt idx="2062">
                        <c:v>44437</c:v>
                      </c:pt>
                      <c:pt idx="2063">
                        <c:v>44438</c:v>
                      </c:pt>
                      <c:pt idx="2064">
                        <c:v>44439</c:v>
                      </c:pt>
                      <c:pt idx="2065">
                        <c:v>44440</c:v>
                      </c:pt>
                      <c:pt idx="2066">
                        <c:v>44441</c:v>
                      </c:pt>
                      <c:pt idx="2067">
                        <c:v>44442</c:v>
                      </c:pt>
                      <c:pt idx="2068">
                        <c:v>44443</c:v>
                      </c:pt>
                      <c:pt idx="2069">
                        <c:v>44444</c:v>
                      </c:pt>
                      <c:pt idx="2070">
                        <c:v>44445</c:v>
                      </c:pt>
                      <c:pt idx="2071">
                        <c:v>44446</c:v>
                      </c:pt>
                      <c:pt idx="2072">
                        <c:v>44447</c:v>
                      </c:pt>
                      <c:pt idx="2073">
                        <c:v>44448</c:v>
                      </c:pt>
                      <c:pt idx="2074">
                        <c:v>44449</c:v>
                      </c:pt>
                      <c:pt idx="2075">
                        <c:v>44450</c:v>
                      </c:pt>
                      <c:pt idx="2076">
                        <c:v>44451</c:v>
                      </c:pt>
                      <c:pt idx="2077">
                        <c:v>44452</c:v>
                      </c:pt>
                      <c:pt idx="2078">
                        <c:v>44453</c:v>
                      </c:pt>
                      <c:pt idx="2079">
                        <c:v>44454</c:v>
                      </c:pt>
                      <c:pt idx="2080">
                        <c:v>44455</c:v>
                      </c:pt>
                      <c:pt idx="2081">
                        <c:v>44456</c:v>
                      </c:pt>
                      <c:pt idx="2082">
                        <c:v>44457</c:v>
                      </c:pt>
                      <c:pt idx="2083">
                        <c:v>44458</c:v>
                      </c:pt>
                      <c:pt idx="2084">
                        <c:v>44459</c:v>
                      </c:pt>
                      <c:pt idx="2085">
                        <c:v>44460</c:v>
                      </c:pt>
                      <c:pt idx="2086">
                        <c:v>44461</c:v>
                      </c:pt>
                      <c:pt idx="2087">
                        <c:v>44462</c:v>
                      </c:pt>
                      <c:pt idx="2088">
                        <c:v>44463</c:v>
                      </c:pt>
                      <c:pt idx="2089">
                        <c:v>44464</c:v>
                      </c:pt>
                      <c:pt idx="2090">
                        <c:v>44465</c:v>
                      </c:pt>
                      <c:pt idx="2091">
                        <c:v>44466</c:v>
                      </c:pt>
                      <c:pt idx="2092">
                        <c:v>44467</c:v>
                      </c:pt>
                      <c:pt idx="2093">
                        <c:v>44468</c:v>
                      </c:pt>
                      <c:pt idx="2094">
                        <c:v>44469</c:v>
                      </c:pt>
                      <c:pt idx="2095">
                        <c:v>44470</c:v>
                      </c:pt>
                      <c:pt idx="2096">
                        <c:v>44471</c:v>
                      </c:pt>
                      <c:pt idx="2097">
                        <c:v>44472</c:v>
                      </c:pt>
                      <c:pt idx="2098">
                        <c:v>44473</c:v>
                      </c:pt>
                      <c:pt idx="2099">
                        <c:v>44474</c:v>
                      </c:pt>
                      <c:pt idx="2100">
                        <c:v>44475</c:v>
                      </c:pt>
                      <c:pt idx="2101">
                        <c:v>44476</c:v>
                      </c:pt>
                      <c:pt idx="2102">
                        <c:v>44477</c:v>
                      </c:pt>
                      <c:pt idx="2103">
                        <c:v>44478</c:v>
                      </c:pt>
                      <c:pt idx="2104">
                        <c:v>44479</c:v>
                      </c:pt>
                      <c:pt idx="2105">
                        <c:v>44480</c:v>
                      </c:pt>
                      <c:pt idx="2106">
                        <c:v>44481</c:v>
                      </c:pt>
                      <c:pt idx="2107">
                        <c:v>44482</c:v>
                      </c:pt>
                      <c:pt idx="2108">
                        <c:v>44483</c:v>
                      </c:pt>
                      <c:pt idx="2109">
                        <c:v>44484</c:v>
                      </c:pt>
                      <c:pt idx="2110">
                        <c:v>44485</c:v>
                      </c:pt>
                      <c:pt idx="2111">
                        <c:v>44486</c:v>
                      </c:pt>
                      <c:pt idx="2112">
                        <c:v>44487</c:v>
                      </c:pt>
                      <c:pt idx="2113">
                        <c:v>44488</c:v>
                      </c:pt>
                      <c:pt idx="2114">
                        <c:v>44489</c:v>
                      </c:pt>
                      <c:pt idx="2115">
                        <c:v>44490</c:v>
                      </c:pt>
                      <c:pt idx="2116">
                        <c:v>44491</c:v>
                      </c:pt>
                      <c:pt idx="2117">
                        <c:v>44492</c:v>
                      </c:pt>
                      <c:pt idx="2118">
                        <c:v>44493</c:v>
                      </c:pt>
                      <c:pt idx="2119">
                        <c:v>44494</c:v>
                      </c:pt>
                      <c:pt idx="2120">
                        <c:v>44495</c:v>
                      </c:pt>
                      <c:pt idx="2121">
                        <c:v>44496</c:v>
                      </c:pt>
                      <c:pt idx="2122">
                        <c:v>44497</c:v>
                      </c:pt>
                      <c:pt idx="2123">
                        <c:v>44498</c:v>
                      </c:pt>
                      <c:pt idx="2124">
                        <c:v>44499</c:v>
                      </c:pt>
                      <c:pt idx="2125">
                        <c:v>44500</c:v>
                      </c:pt>
                      <c:pt idx="2126">
                        <c:v>44501</c:v>
                      </c:pt>
                      <c:pt idx="2127">
                        <c:v>44502</c:v>
                      </c:pt>
                      <c:pt idx="2128">
                        <c:v>44503</c:v>
                      </c:pt>
                      <c:pt idx="2129">
                        <c:v>44504</c:v>
                      </c:pt>
                      <c:pt idx="2130">
                        <c:v>44505</c:v>
                      </c:pt>
                      <c:pt idx="2131">
                        <c:v>44506</c:v>
                      </c:pt>
                      <c:pt idx="2132">
                        <c:v>44507</c:v>
                      </c:pt>
                      <c:pt idx="2133">
                        <c:v>44508</c:v>
                      </c:pt>
                      <c:pt idx="2134">
                        <c:v>44509</c:v>
                      </c:pt>
                      <c:pt idx="2135">
                        <c:v>44510</c:v>
                      </c:pt>
                      <c:pt idx="2136">
                        <c:v>44511</c:v>
                      </c:pt>
                      <c:pt idx="2137">
                        <c:v>44512</c:v>
                      </c:pt>
                      <c:pt idx="2138">
                        <c:v>44513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'כרטיסי אשראי'!$L$3:$L$1458</c15:sqref>
                        </c15:formulaRef>
                      </c:ext>
                    </c:extLst>
                    <c:numCache>
                      <c:formatCode>General</c:formatCode>
                      <c:ptCount val="1456"/>
                      <c:pt idx="0">
                        <c:v>0.70898408367888999</c:v>
                      </c:pt>
                      <c:pt idx="1">
                        <c:v>0.73354211340192599</c:v>
                      </c:pt>
                      <c:pt idx="2">
                        <c:v>0.74097743734460098</c:v>
                      </c:pt>
                      <c:pt idx="3">
                        <c:v>0.74799727144947703</c:v>
                      </c:pt>
                      <c:pt idx="4">
                        <c:v>0.76186455710312295</c:v>
                      </c:pt>
                      <c:pt idx="5">
                        <c:v>0.75480742282989899</c:v>
                      </c:pt>
                      <c:pt idx="6">
                        <c:v>0.76256166641949197</c:v>
                      </c:pt>
                      <c:pt idx="7">
                        <c:v>0.76462057528977301</c:v>
                      </c:pt>
                      <c:pt idx="8">
                        <c:v>0.73877525194800697</c:v>
                      </c:pt>
                      <c:pt idx="9">
                        <c:v>0.746310652145596</c:v>
                      </c:pt>
                      <c:pt idx="10">
                        <c:v>0.724733219000258</c:v>
                      </c:pt>
                      <c:pt idx="11">
                        <c:v>0.72363663007995704</c:v>
                      </c:pt>
                      <c:pt idx="12">
                        <c:v>0.74121917219772704</c:v>
                      </c:pt>
                      <c:pt idx="13">
                        <c:v>0.728597979155025</c:v>
                      </c:pt>
                      <c:pt idx="14">
                        <c:v>0.72720169779666299</c:v>
                      </c:pt>
                      <c:pt idx="15">
                        <c:v>0.74986551945365199</c:v>
                      </c:pt>
                      <c:pt idx="16">
                        <c:v>0.74846875781117295</c:v>
                      </c:pt>
                      <c:pt idx="17">
                        <c:v>0.76074283089978401</c:v>
                      </c:pt>
                      <c:pt idx="18">
                        <c:v>0.76077209488841402</c:v>
                      </c:pt>
                      <c:pt idx="19">
                        <c:v>0.73754390568063499</c:v>
                      </c:pt>
                      <c:pt idx="20">
                        <c:v>0.74432204773993005</c:v>
                      </c:pt>
                      <c:pt idx="21">
                        <c:v>0.809497127400431</c:v>
                      </c:pt>
                      <c:pt idx="22">
                        <c:v>0.816342248860081</c:v>
                      </c:pt>
                      <c:pt idx="23">
                        <c:v>0.79970723105855701</c:v>
                      </c:pt>
                      <c:pt idx="24">
                        <c:v>0.80174802617647201</c:v>
                      </c:pt>
                      <c:pt idx="25">
                        <c:v>0.77790820297119501</c:v>
                      </c:pt>
                      <c:pt idx="26">
                        <c:v>0.76766964931972104</c:v>
                      </c:pt>
                      <c:pt idx="27">
                        <c:v>0.76679001328707097</c:v>
                      </c:pt>
                      <c:pt idx="28">
                        <c:v>0.70227808510901402</c:v>
                      </c:pt>
                      <c:pt idx="29">
                        <c:v>0.69380377103350399</c:v>
                      </c:pt>
                      <c:pt idx="30">
                        <c:v>0.712842357120963</c:v>
                      </c:pt>
                      <c:pt idx="31">
                        <c:v>0.71647143416911896</c:v>
                      </c:pt>
                      <c:pt idx="32">
                        <c:v>0.72618230456647503</c:v>
                      </c:pt>
                      <c:pt idx="33">
                        <c:v>0.74365811504785595</c:v>
                      </c:pt>
                      <c:pt idx="34">
                        <c:v>0.73589363471663405</c:v>
                      </c:pt>
                      <c:pt idx="35">
                        <c:v>0.73886148329986401</c:v>
                      </c:pt>
                      <c:pt idx="36">
                        <c:v>0.74465640913632203</c:v>
                      </c:pt>
                      <c:pt idx="37">
                        <c:v>0.763838066038251</c:v>
                      </c:pt>
                      <c:pt idx="38">
                        <c:v>0.756572401407694</c:v>
                      </c:pt>
                      <c:pt idx="39">
                        <c:v>0.75874415025308295</c:v>
                      </c:pt>
                      <c:pt idx="40">
                        <c:v>0.75531685014405703</c:v>
                      </c:pt>
                      <c:pt idx="41">
                        <c:v>0.76407246809142704</c:v>
                      </c:pt>
                      <c:pt idx="42">
                        <c:v>0.76147350245395795</c:v>
                      </c:pt>
                      <c:pt idx="43">
                        <c:v>0.73590235143559202</c:v>
                      </c:pt>
                      <c:pt idx="44">
                        <c:v>0.72908919155769802</c:v>
                      </c:pt>
                      <c:pt idx="45">
                        <c:v>0.73824772173187903</c:v>
                      </c:pt>
                      <c:pt idx="46">
                        <c:v>0.74666172790212704</c:v>
                      </c:pt>
                      <c:pt idx="47">
                        <c:v>0.74133353144077996</c:v>
                      </c:pt>
                      <c:pt idx="48">
                        <c:v>0.744715891446182</c:v>
                      </c:pt>
                      <c:pt idx="49">
                        <c:v>0.752111989069016</c:v>
                      </c:pt>
                      <c:pt idx="50">
                        <c:v>0.79336386540581605</c:v>
                      </c:pt>
                      <c:pt idx="51">
                        <c:v>0.76837175111290901</c:v>
                      </c:pt>
                      <c:pt idx="52">
                        <c:v>0.76184270382923103</c:v>
                      </c:pt>
                      <c:pt idx="53">
                        <c:v>0.72936485074803803</c:v>
                      </c:pt>
                      <c:pt idx="54">
                        <c:v>0.73945195703173505</c:v>
                      </c:pt>
                      <c:pt idx="55">
                        <c:v>0.73023201674231697</c:v>
                      </c:pt>
                      <c:pt idx="56">
                        <c:v>0.73012260854460198</c:v>
                      </c:pt>
                      <c:pt idx="57">
                        <c:v>0.70091862043769104</c:v>
                      </c:pt>
                      <c:pt idx="58">
                        <c:v>0.71219690229926702</c:v>
                      </c:pt>
                      <c:pt idx="59">
                        <c:v>0.71332690667814802</c:v>
                      </c:pt>
                      <c:pt idx="60">
                        <c:v>0.74240798474467395</c:v>
                      </c:pt>
                      <c:pt idx="61">
                        <c:v>0.73616576802966005</c:v>
                      </c:pt>
                      <c:pt idx="62">
                        <c:v>0.73472682519933497</c:v>
                      </c:pt>
                      <c:pt idx="63">
                        <c:v>0.71502222838870799</c:v>
                      </c:pt>
                      <c:pt idx="64">
                        <c:v>0.72371604928758804</c:v>
                      </c:pt>
                      <c:pt idx="65">
                        <c:v>0.72528581321514696</c:v>
                      </c:pt>
                      <c:pt idx="66">
                        <c:v>0.73744237268077895</c:v>
                      </c:pt>
                      <c:pt idx="67">
                        <c:v>0.73747942272162503</c:v>
                      </c:pt>
                      <c:pt idx="68">
                        <c:v>0.73195864833875601</c:v>
                      </c:pt>
                      <c:pt idx="69">
                        <c:v>0.72411024877978802</c:v>
                      </c:pt>
                      <c:pt idx="70">
                        <c:v>0.753374360243523</c:v>
                      </c:pt>
                      <c:pt idx="71">
                        <c:v>0.738542926469415</c:v>
                      </c:pt>
                      <c:pt idx="72">
                        <c:v>0.71550090059651705</c:v>
                      </c:pt>
                      <c:pt idx="73">
                        <c:v>0.71424933670024604</c:v>
                      </c:pt>
                      <c:pt idx="74">
                        <c:v>0.72184639051462396</c:v>
                      </c:pt>
                      <c:pt idx="75">
                        <c:v>0.73306303851097598</c:v>
                      </c:pt>
                      <c:pt idx="76">
                        <c:v>0.73544419819336904</c:v>
                      </c:pt>
                      <c:pt idx="77">
                        <c:v>0.73261584143810499</c:v>
                      </c:pt>
                      <c:pt idx="78">
                        <c:v>0.74383831698881497</c:v>
                      </c:pt>
                      <c:pt idx="79">
                        <c:v>0.76607685385980195</c:v>
                      </c:pt>
                      <c:pt idx="80">
                        <c:v>0.74902018352803501</c:v>
                      </c:pt>
                      <c:pt idx="81">
                        <c:v>0.72036193746094501</c:v>
                      </c:pt>
                      <c:pt idx="82">
                        <c:v>0.735444239710351</c:v>
                      </c:pt>
                      <c:pt idx="83">
                        <c:v>0.82014346133015403</c:v>
                      </c:pt>
                      <c:pt idx="84">
                        <c:v>0.80440171047947995</c:v>
                      </c:pt>
                      <c:pt idx="85">
                        <c:v>0.81680787230414997</c:v>
                      </c:pt>
                      <c:pt idx="86">
                        <c:v>0.83101446092963704</c:v>
                      </c:pt>
                      <c:pt idx="87">
                        <c:v>0.83956856466163798</c:v>
                      </c:pt>
                      <c:pt idx="88">
                        <c:v>0.85618508929487802</c:v>
                      </c:pt>
                      <c:pt idx="89">
                        <c:v>0.83837872565810001</c:v>
                      </c:pt>
                      <c:pt idx="90">
                        <c:v>0.76032751484517602</c:v>
                      </c:pt>
                      <c:pt idx="91">
                        <c:v>0.79202379269502399</c:v>
                      </c:pt>
                      <c:pt idx="92">
                        <c:v>0.79786631960096599</c:v>
                      </c:pt>
                      <c:pt idx="93">
                        <c:v>0.78643306118378598</c:v>
                      </c:pt>
                      <c:pt idx="94">
                        <c:v>0.81820554097952003</c:v>
                      </c:pt>
                      <c:pt idx="95">
                        <c:v>0.83641097320394298</c:v>
                      </c:pt>
                      <c:pt idx="96">
                        <c:v>0.84856830447888598</c:v>
                      </c:pt>
                      <c:pt idx="97">
                        <c:v>0.85996095007814699</c:v>
                      </c:pt>
                      <c:pt idx="98">
                        <c:v>0.86378773584019097</c:v>
                      </c:pt>
                      <c:pt idx="99">
                        <c:v>0.86490757331780699</c:v>
                      </c:pt>
                      <c:pt idx="100">
                        <c:v>0.89077187739513197</c:v>
                      </c:pt>
                      <c:pt idx="101">
                        <c:v>0.86456217392358203</c:v>
                      </c:pt>
                      <c:pt idx="102">
                        <c:v>0.85599062070785403</c:v>
                      </c:pt>
                      <c:pt idx="103">
                        <c:v>0.852921327537426</c:v>
                      </c:pt>
                      <c:pt idx="104">
                        <c:v>0.83262191268216901</c:v>
                      </c:pt>
                      <c:pt idx="105">
                        <c:v>0.81280030897761102</c:v>
                      </c:pt>
                      <c:pt idx="106">
                        <c:v>0.79778852524869504</c:v>
                      </c:pt>
                      <c:pt idx="107">
                        <c:v>0.77473978764831897</c:v>
                      </c:pt>
                      <c:pt idx="108">
                        <c:v>0.77318934968583597</c:v>
                      </c:pt>
                      <c:pt idx="109">
                        <c:v>0.77200310383260995</c:v>
                      </c:pt>
                      <c:pt idx="110">
                        <c:v>0.77076321993800601</c:v>
                      </c:pt>
                      <c:pt idx="111">
                        <c:v>0.78470187370178202</c:v>
                      </c:pt>
                      <c:pt idx="112">
                        <c:v>0.80245938440960096</c:v>
                      </c:pt>
                      <c:pt idx="113">
                        <c:v>0.79409674149955101</c:v>
                      </c:pt>
                      <c:pt idx="114">
                        <c:v>0.77051400585845797</c:v>
                      </c:pt>
                      <c:pt idx="115">
                        <c:v>0.79818597811758396</c:v>
                      </c:pt>
                      <c:pt idx="116">
                        <c:v>0.80862734462874897</c:v>
                      </c:pt>
                      <c:pt idx="117">
                        <c:v>0.80499561484512205</c:v>
                      </c:pt>
                      <c:pt idx="118">
                        <c:v>0.81508729356951404</c:v>
                      </c:pt>
                      <c:pt idx="119">
                        <c:v>0.78658465710772096</c:v>
                      </c:pt>
                      <c:pt idx="120">
                        <c:v>0.79856114439214798</c:v>
                      </c:pt>
                      <c:pt idx="121">
                        <c:v>0.819126166855487</c:v>
                      </c:pt>
                      <c:pt idx="122">
                        <c:v>0.79737703097321899</c:v>
                      </c:pt>
                      <c:pt idx="123">
                        <c:v>0.78129491369242299</c:v>
                      </c:pt>
                      <c:pt idx="124">
                        <c:v>0.77497625869737896</c:v>
                      </c:pt>
                      <c:pt idx="125">
                        <c:v>0.74598835761426596</c:v>
                      </c:pt>
                      <c:pt idx="126">
                        <c:v>0.72831509794590199</c:v>
                      </c:pt>
                      <c:pt idx="127">
                        <c:v>0.70919168212674499</c:v>
                      </c:pt>
                      <c:pt idx="128">
                        <c:v>0.70582459376804096</c:v>
                      </c:pt>
                      <c:pt idx="129">
                        <c:v>0.69947657137405705</c:v>
                      </c:pt>
                      <c:pt idx="130">
                        <c:v>0.684308703693006</c:v>
                      </c:pt>
                      <c:pt idx="131">
                        <c:v>0.68751706364456</c:v>
                      </c:pt>
                      <c:pt idx="132">
                        <c:v>0.72300412461227104</c:v>
                      </c:pt>
                      <c:pt idx="133">
                        <c:v>0.76372295265143897</c:v>
                      </c:pt>
                      <c:pt idx="134">
                        <c:v>0.76919575070132495</c:v>
                      </c:pt>
                      <c:pt idx="135">
                        <c:v>0.78529984168724398</c:v>
                      </c:pt>
                      <c:pt idx="136">
                        <c:v>0.78648949055000905</c:v>
                      </c:pt>
                      <c:pt idx="137">
                        <c:v>0.81537308098063399</c:v>
                      </c:pt>
                      <c:pt idx="138">
                        <c:v>0.80457155415924897</c:v>
                      </c:pt>
                      <c:pt idx="139">
                        <c:v>0.78703919337453898</c:v>
                      </c:pt>
                      <c:pt idx="140">
                        <c:v>0.75718470933723903</c:v>
                      </c:pt>
                      <c:pt idx="141">
                        <c:v>0.80849075605370901</c:v>
                      </c:pt>
                      <c:pt idx="142">
                        <c:v>0.75798513572255499</c:v>
                      </c:pt>
                      <c:pt idx="143">
                        <c:v>0.69740355024165201</c:v>
                      </c:pt>
                      <c:pt idx="144">
                        <c:v>0.72213168889863</c:v>
                      </c:pt>
                      <c:pt idx="145">
                        <c:v>0.76044723821944404</c:v>
                      </c:pt>
                      <c:pt idx="146">
                        <c:v>0.75937706378219705</c:v>
                      </c:pt>
                      <c:pt idx="147">
                        <c:v>0.76622099018018597</c:v>
                      </c:pt>
                      <c:pt idx="148">
                        <c:v>0.73794310103614702</c:v>
                      </c:pt>
                      <c:pt idx="149">
                        <c:v>0.76992178421423196</c:v>
                      </c:pt>
                      <c:pt idx="150">
                        <c:v>0.841256422087303</c:v>
                      </c:pt>
                      <c:pt idx="151">
                        <c:v>0.80046509415258305</c:v>
                      </c:pt>
                      <c:pt idx="152">
                        <c:v>0.76083585445751101</c:v>
                      </c:pt>
                      <c:pt idx="153">
                        <c:v>0.75716505438197601</c:v>
                      </c:pt>
                      <c:pt idx="154">
                        <c:v>0.78754151206715595</c:v>
                      </c:pt>
                      <c:pt idx="155">
                        <c:v>0.77157236207156199</c:v>
                      </c:pt>
                      <c:pt idx="156">
                        <c:v>0.77676252678380198</c:v>
                      </c:pt>
                      <c:pt idx="157">
                        <c:v>0.76181421794355897</c:v>
                      </c:pt>
                      <c:pt idx="158">
                        <c:v>0.73363340485137096</c:v>
                      </c:pt>
                      <c:pt idx="159">
                        <c:v>0.74175930119038402</c:v>
                      </c:pt>
                      <c:pt idx="160">
                        <c:v>0.74066879443234102</c:v>
                      </c:pt>
                      <c:pt idx="161">
                        <c:v>0.71627651816220705</c:v>
                      </c:pt>
                      <c:pt idx="162">
                        <c:v>0.72090994000293396</c:v>
                      </c:pt>
                      <c:pt idx="163">
                        <c:v>0.71953758119115996</c:v>
                      </c:pt>
                      <c:pt idx="164">
                        <c:v>0.72583641994714998</c:v>
                      </c:pt>
                      <c:pt idx="165">
                        <c:v>0.76400355511420803</c:v>
                      </c:pt>
                      <c:pt idx="166">
                        <c:v>0.75849690892821298</c:v>
                      </c:pt>
                      <c:pt idx="167">
                        <c:v>0.75376482280595203</c:v>
                      </c:pt>
                      <c:pt idx="168">
                        <c:v>0.75448783425530797</c:v>
                      </c:pt>
                      <c:pt idx="169">
                        <c:v>0.76076364388377204</c:v>
                      </c:pt>
                      <c:pt idx="170">
                        <c:v>0.77566089979333597</c:v>
                      </c:pt>
                      <c:pt idx="171">
                        <c:v>0.74915183676735797</c:v>
                      </c:pt>
                      <c:pt idx="172">
                        <c:v>0.73253042938334101</c:v>
                      </c:pt>
                      <c:pt idx="173">
                        <c:v>0.74316518074986804</c:v>
                      </c:pt>
                      <c:pt idx="174">
                        <c:v>0.80823417554087396</c:v>
                      </c:pt>
                      <c:pt idx="175">
                        <c:v>0.81205008742344897</c:v>
                      </c:pt>
                      <c:pt idx="176">
                        <c:v>0.78145322999388001</c:v>
                      </c:pt>
                      <c:pt idx="177">
                        <c:v>0.78390951576536605</c:v>
                      </c:pt>
                      <c:pt idx="178">
                        <c:v>0.81119245425125197</c:v>
                      </c:pt>
                      <c:pt idx="179">
                        <c:v>0.83312558444556495</c:v>
                      </c:pt>
                      <c:pt idx="180">
                        <c:v>0.82937937727733602</c:v>
                      </c:pt>
                      <c:pt idx="181">
                        <c:v>0.76845569205951902</c:v>
                      </c:pt>
                      <c:pt idx="182">
                        <c:v>0.75720967543302398</c:v>
                      </c:pt>
                      <c:pt idx="183">
                        <c:v>0.78212512599878803</c:v>
                      </c:pt>
                      <c:pt idx="184">
                        <c:v>0.756581508979841</c:v>
                      </c:pt>
                      <c:pt idx="185">
                        <c:v>0.77561208236045798</c:v>
                      </c:pt>
                      <c:pt idx="186">
                        <c:v>0.76410208035370497</c:v>
                      </c:pt>
                      <c:pt idx="187">
                        <c:v>0.76685510290098402</c:v>
                      </c:pt>
                      <c:pt idx="188">
                        <c:v>0.78246697203291404</c:v>
                      </c:pt>
                      <c:pt idx="189">
                        <c:v>0.79328974441458699</c:v>
                      </c:pt>
                      <c:pt idx="190">
                        <c:v>0.77213045821694104</c:v>
                      </c:pt>
                      <c:pt idx="191">
                        <c:v>0.77754901832693402</c:v>
                      </c:pt>
                      <c:pt idx="192">
                        <c:v>0.73643963403867496</c:v>
                      </c:pt>
                      <c:pt idx="193">
                        <c:v>0.75224249880430505</c:v>
                      </c:pt>
                      <c:pt idx="194">
                        <c:v>0.76105074037731701</c:v>
                      </c:pt>
                      <c:pt idx="195">
                        <c:v>0.75074097256906502</c:v>
                      </c:pt>
                      <c:pt idx="196">
                        <c:v>0.754932190349348</c:v>
                      </c:pt>
                      <c:pt idx="197">
                        <c:v>0.78148769751050895</c:v>
                      </c:pt>
                      <c:pt idx="198">
                        <c:v>0.786802888392934</c:v>
                      </c:pt>
                      <c:pt idx="199">
                        <c:v>0.81513858501664804</c:v>
                      </c:pt>
                      <c:pt idx="200">
                        <c:v>0.79530260935367103</c:v>
                      </c:pt>
                      <c:pt idx="201">
                        <c:v>0.80270437355277102</c:v>
                      </c:pt>
                      <c:pt idx="202">
                        <c:v>0.79791449895268696</c:v>
                      </c:pt>
                      <c:pt idx="203">
                        <c:v>0.82296907470365299</c:v>
                      </c:pt>
                      <c:pt idx="204">
                        <c:v>0.81605366710247695</c:v>
                      </c:pt>
                      <c:pt idx="205">
                        <c:v>0.81681785280224595</c:v>
                      </c:pt>
                      <c:pt idx="206">
                        <c:v>0.80364775620459095</c:v>
                      </c:pt>
                      <c:pt idx="207">
                        <c:v>0.79925737693245202</c:v>
                      </c:pt>
                      <c:pt idx="208">
                        <c:v>0.769558556603956</c:v>
                      </c:pt>
                      <c:pt idx="209">
                        <c:v>0.77337576419299303</c:v>
                      </c:pt>
                      <c:pt idx="210">
                        <c:v>0.73656928464584004</c:v>
                      </c:pt>
                      <c:pt idx="211">
                        <c:v>0.74618765159941303</c:v>
                      </c:pt>
                      <c:pt idx="212">
                        <c:v>0.74505577136287404</c:v>
                      </c:pt>
                      <c:pt idx="213">
                        <c:v>0.75334864485810904</c:v>
                      </c:pt>
                      <c:pt idx="214">
                        <c:v>0.74769210635052896</c:v>
                      </c:pt>
                      <c:pt idx="215">
                        <c:v>0.76418849692519597</c:v>
                      </c:pt>
                      <c:pt idx="216">
                        <c:v>0.75526270197491896</c:v>
                      </c:pt>
                      <c:pt idx="217">
                        <c:v>0.75744582169776298</c:v>
                      </c:pt>
                      <c:pt idx="218">
                        <c:v>0.73682542650567295</c:v>
                      </c:pt>
                      <c:pt idx="219">
                        <c:v>0.73875961266779999</c:v>
                      </c:pt>
                      <c:pt idx="220">
                        <c:v>0.73725396578950098</c:v>
                      </c:pt>
                      <c:pt idx="221">
                        <c:v>0.79120730772213699</c:v>
                      </c:pt>
                      <c:pt idx="222">
                        <c:v>0.78474594724768798</c:v>
                      </c:pt>
                      <c:pt idx="223">
                        <c:v>0.794070714149541</c:v>
                      </c:pt>
                      <c:pt idx="224">
                        <c:v>0.78972383058518003</c:v>
                      </c:pt>
                      <c:pt idx="225">
                        <c:v>0.79026167101438205</c:v>
                      </c:pt>
                      <c:pt idx="226">
                        <c:v>0.802580426739255</c:v>
                      </c:pt>
                      <c:pt idx="227">
                        <c:v>0.79392512621115896</c:v>
                      </c:pt>
                      <c:pt idx="228">
                        <c:v>0.75247911594958405</c:v>
                      </c:pt>
                      <c:pt idx="229">
                        <c:v>0.76824769829659501</c:v>
                      </c:pt>
                      <c:pt idx="230">
                        <c:v>0.76608895465326599</c:v>
                      </c:pt>
                      <c:pt idx="231">
                        <c:v>0.77346749495169098</c:v>
                      </c:pt>
                      <c:pt idx="232">
                        <c:v>0.81144566389083905</c:v>
                      </c:pt>
                      <c:pt idx="233">
                        <c:v>0.78298670848651397</c:v>
                      </c:pt>
                      <c:pt idx="234">
                        <c:v>0.73965844341634601</c:v>
                      </c:pt>
                      <c:pt idx="235">
                        <c:v>0.73837222657336199</c:v>
                      </c:pt>
                      <c:pt idx="236">
                        <c:v>0.72179191526575104</c:v>
                      </c:pt>
                      <c:pt idx="237">
                        <c:v>0.76413618965915298</c:v>
                      </c:pt>
                      <c:pt idx="238">
                        <c:v>0.77362206153548696</c:v>
                      </c:pt>
                      <c:pt idx="239">
                        <c:v>0.74044505228497404</c:v>
                      </c:pt>
                      <c:pt idx="240">
                        <c:v>0.75974933442907899</c:v>
                      </c:pt>
                      <c:pt idx="241">
                        <c:v>0.82394153339100595</c:v>
                      </c:pt>
                      <c:pt idx="242">
                        <c:v>0.825487337358913</c:v>
                      </c:pt>
                      <c:pt idx="243">
                        <c:v>0.82769517833477602</c:v>
                      </c:pt>
                      <c:pt idx="244">
                        <c:v>0.77867958122010394</c:v>
                      </c:pt>
                      <c:pt idx="245">
                        <c:v>0.76883087711291298</c:v>
                      </c:pt>
                      <c:pt idx="246">
                        <c:v>0.77338435927059601</c:v>
                      </c:pt>
                      <c:pt idx="247">
                        <c:v>0.77749436626492097</c:v>
                      </c:pt>
                      <c:pt idx="248">
                        <c:v>0.75067869601551496</c:v>
                      </c:pt>
                      <c:pt idx="249">
                        <c:v>0.75592571119104501</c:v>
                      </c:pt>
                      <c:pt idx="250">
                        <c:v>0.77052082765726004</c:v>
                      </c:pt>
                      <c:pt idx="251">
                        <c:v>0.77885559704324303</c:v>
                      </c:pt>
                      <c:pt idx="252">
                        <c:v>0.78443560470636498</c:v>
                      </c:pt>
                      <c:pt idx="253">
                        <c:v>0.797819919610671</c:v>
                      </c:pt>
                      <c:pt idx="254">
                        <c:v>0.77464485523583304</c:v>
                      </c:pt>
                      <c:pt idx="255">
                        <c:v>0.76958227056656003</c:v>
                      </c:pt>
                      <c:pt idx="256">
                        <c:v>0.77266242352094805</c:v>
                      </c:pt>
                      <c:pt idx="257">
                        <c:v>0.77200668442083598</c:v>
                      </c:pt>
                      <c:pt idx="258">
                        <c:v>0.77442581286713597</c:v>
                      </c:pt>
                      <c:pt idx="259">
                        <c:v>0.77082543930001601</c:v>
                      </c:pt>
                      <c:pt idx="260">
                        <c:v>0.75916880221494898</c:v>
                      </c:pt>
                      <c:pt idx="261">
                        <c:v>0.77930964930437796</c:v>
                      </c:pt>
                      <c:pt idx="262">
                        <c:v>0.81026041045134301</c:v>
                      </c:pt>
                      <c:pt idx="263">
                        <c:v>0.77760448749081001</c:v>
                      </c:pt>
                      <c:pt idx="264">
                        <c:v>0.75903700912591299</c:v>
                      </c:pt>
                      <c:pt idx="265">
                        <c:v>0.76298437317962198</c:v>
                      </c:pt>
                      <c:pt idx="266">
                        <c:v>0.77942925116561201</c:v>
                      </c:pt>
                      <c:pt idx="267">
                        <c:v>0.74204868371209998</c:v>
                      </c:pt>
                      <c:pt idx="268">
                        <c:v>0.73521101858794202</c:v>
                      </c:pt>
                      <c:pt idx="269">
                        <c:v>0.75127505343064205</c:v>
                      </c:pt>
                      <c:pt idx="270">
                        <c:v>0.76447752155515103</c:v>
                      </c:pt>
                      <c:pt idx="271">
                        <c:v>0.76316223407064698</c:v>
                      </c:pt>
                      <c:pt idx="272">
                        <c:v>0.736197541013908</c:v>
                      </c:pt>
                      <c:pt idx="273">
                        <c:v>0.74300303096398601</c:v>
                      </c:pt>
                      <c:pt idx="274">
                        <c:v>0.79880382912260794</c:v>
                      </c:pt>
                      <c:pt idx="275">
                        <c:v>0.81107162512919195</c:v>
                      </c:pt>
                      <c:pt idx="276">
                        <c:v>0.77762721286987802</c:v>
                      </c:pt>
                      <c:pt idx="277">
                        <c:v>0.79300904654117299</c:v>
                      </c:pt>
                      <c:pt idx="278">
                        <c:v>0.83409301166546901</c:v>
                      </c:pt>
                      <c:pt idx="279">
                        <c:v>0.88284270556743605</c:v>
                      </c:pt>
                      <c:pt idx="280">
                        <c:v>0.84112890919988803</c:v>
                      </c:pt>
                      <c:pt idx="281">
                        <c:v>0.80654472912077402</c:v>
                      </c:pt>
                      <c:pt idx="282">
                        <c:v>0.79265258406718098</c:v>
                      </c:pt>
                      <c:pt idx="283">
                        <c:v>0.80374005910448798</c:v>
                      </c:pt>
                      <c:pt idx="284">
                        <c:v>0.837085045351177</c:v>
                      </c:pt>
                      <c:pt idx="285">
                        <c:v>0.80444761093261696</c:v>
                      </c:pt>
                      <c:pt idx="286">
                        <c:v>0.78540245818218202</c:v>
                      </c:pt>
                      <c:pt idx="287">
                        <c:v>0.79102791366270098</c:v>
                      </c:pt>
                      <c:pt idx="288">
                        <c:v>0.82206139608493001</c:v>
                      </c:pt>
                      <c:pt idx="289">
                        <c:v>0.83541630008772405</c:v>
                      </c:pt>
                      <c:pt idx="290">
                        <c:v>0.82855480763681599</c:v>
                      </c:pt>
                      <c:pt idx="291">
                        <c:v>0.77350679183064996</c:v>
                      </c:pt>
                      <c:pt idx="292">
                        <c:v>0.76145169192302897</c:v>
                      </c:pt>
                      <c:pt idx="293">
                        <c:v>0.77385895335144195</c:v>
                      </c:pt>
                      <c:pt idx="294">
                        <c:v>0.82539252624682502</c:v>
                      </c:pt>
                      <c:pt idx="295">
                        <c:v>0.85022605730529999</c:v>
                      </c:pt>
                      <c:pt idx="296">
                        <c:v>0.82177337906561898</c:v>
                      </c:pt>
                      <c:pt idx="297">
                        <c:v>0.83458380300564505</c:v>
                      </c:pt>
                      <c:pt idx="298">
                        <c:v>0.84367880838240406</c:v>
                      </c:pt>
                      <c:pt idx="299">
                        <c:v>0.84613050354132602</c:v>
                      </c:pt>
                      <c:pt idx="300">
                        <c:v>0.82028663652185796</c:v>
                      </c:pt>
                      <c:pt idx="301">
                        <c:v>0.79091391079173401</c:v>
                      </c:pt>
                      <c:pt idx="302">
                        <c:v>0.749429996692492</c:v>
                      </c:pt>
                      <c:pt idx="303">
                        <c:v>0.77406478992807204</c:v>
                      </c:pt>
                      <c:pt idx="304">
                        <c:v>0.76081398762903296</c:v>
                      </c:pt>
                      <c:pt idx="305">
                        <c:v>0.78404685746496205</c:v>
                      </c:pt>
                      <c:pt idx="306">
                        <c:v>0.794200569019897</c:v>
                      </c:pt>
                      <c:pt idx="307">
                        <c:v>0.80261532708594097</c:v>
                      </c:pt>
                      <c:pt idx="308">
                        <c:v>0.78555271089307799</c:v>
                      </c:pt>
                      <c:pt idx="309">
                        <c:v>0.792861489053582</c:v>
                      </c:pt>
                      <c:pt idx="310">
                        <c:v>0.78130775374919803</c:v>
                      </c:pt>
                      <c:pt idx="311">
                        <c:v>0.79393274188909901</c:v>
                      </c:pt>
                      <c:pt idx="312">
                        <c:v>0.79928510660429897</c:v>
                      </c:pt>
                      <c:pt idx="313">
                        <c:v>0.78615516463359703</c:v>
                      </c:pt>
                      <c:pt idx="314">
                        <c:v>0.78213884918097198</c:v>
                      </c:pt>
                      <c:pt idx="315">
                        <c:v>0.79750418147894397</c:v>
                      </c:pt>
                      <c:pt idx="316">
                        <c:v>0.791129566397753</c:v>
                      </c:pt>
                      <c:pt idx="317">
                        <c:v>0.77721784620773104</c:v>
                      </c:pt>
                      <c:pt idx="318">
                        <c:v>0.77456508084000897</c:v>
                      </c:pt>
                      <c:pt idx="319">
                        <c:v>0.75337645128640396</c:v>
                      </c:pt>
                      <c:pt idx="320">
                        <c:v>0.76374423581825601</c:v>
                      </c:pt>
                      <c:pt idx="321">
                        <c:v>0.75417572632778596</c:v>
                      </c:pt>
                      <c:pt idx="322">
                        <c:v>0.74574837772992397</c:v>
                      </c:pt>
                      <c:pt idx="323">
                        <c:v>0.741001301038687</c:v>
                      </c:pt>
                      <c:pt idx="324">
                        <c:v>0.76759871934048296</c:v>
                      </c:pt>
                      <c:pt idx="325">
                        <c:v>0.71926722656911901</c:v>
                      </c:pt>
                      <c:pt idx="326">
                        <c:v>0.692979574070958</c:v>
                      </c:pt>
                      <c:pt idx="327">
                        <c:v>0.73185384326063896</c:v>
                      </c:pt>
                      <c:pt idx="328">
                        <c:v>0.77833236487603996</c:v>
                      </c:pt>
                      <c:pt idx="329">
                        <c:v>0.76143704153279401</c:v>
                      </c:pt>
                      <c:pt idx="330">
                        <c:v>0.76718143169461195</c:v>
                      </c:pt>
                      <c:pt idx="331">
                        <c:v>0.76226676239305302</c:v>
                      </c:pt>
                      <c:pt idx="332">
                        <c:v>0.80697080409891697</c:v>
                      </c:pt>
                      <c:pt idx="333">
                        <c:v>0.84585168786725495</c:v>
                      </c:pt>
                      <c:pt idx="334">
                        <c:v>0.80451791709112197</c:v>
                      </c:pt>
                      <c:pt idx="335">
                        <c:v>0.76595165286730604</c:v>
                      </c:pt>
                      <c:pt idx="336">
                        <c:v>0.77881579498978504</c:v>
                      </c:pt>
                      <c:pt idx="337">
                        <c:v>0.78204302315890695</c:v>
                      </c:pt>
                      <c:pt idx="338">
                        <c:v>0.80127429947524198</c:v>
                      </c:pt>
                      <c:pt idx="339">
                        <c:v>0.79632774060049105</c:v>
                      </c:pt>
                      <c:pt idx="340">
                        <c:v>0.79539682061903305</c:v>
                      </c:pt>
                      <c:pt idx="341">
                        <c:v>0.807548375209723</c:v>
                      </c:pt>
                      <c:pt idx="342">
                        <c:v>0.80973458147115696</c:v>
                      </c:pt>
                      <c:pt idx="343">
                        <c:v>0.81437571430807798</c:v>
                      </c:pt>
                      <c:pt idx="344">
                        <c:v>0.82008756045712095</c:v>
                      </c:pt>
                      <c:pt idx="345">
                        <c:v>0.77902893141716201</c:v>
                      </c:pt>
                      <c:pt idx="346">
                        <c:v>0.78811160043570605</c:v>
                      </c:pt>
                      <c:pt idx="347">
                        <c:v>0.78632593975820597</c:v>
                      </c:pt>
                      <c:pt idx="348">
                        <c:v>0.77925429573111205</c:v>
                      </c:pt>
                      <c:pt idx="349">
                        <c:v>0.78899511659973198</c:v>
                      </c:pt>
                      <c:pt idx="350">
                        <c:v>0.78307646957436305</c:v>
                      </c:pt>
                      <c:pt idx="351">
                        <c:v>0.78870460245102503</c:v>
                      </c:pt>
                      <c:pt idx="352">
                        <c:v>0.81720580193009196</c:v>
                      </c:pt>
                      <c:pt idx="353">
                        <c:v>0.79511266004380499</c:v>
                      </c:pt>
                      <c:pt idx="354">
                        <c:v>0.79289539987004598</c:v>
                      </c:pt>
                      <c:pt idx="355">
                        <c:v>0.78799987265738802</c:v>
                      </c:pt>
                      <c:pt idx="356">
                        <c:v>0.80448777570876095</c:v>
                      </c:pt>
                      <c:pt idx="357">
                        <c:v>0.86300093521939902</c:v>
                      </c:pt>
                      <c:pt idx="358">
                        <c:v>0.814213683538904</c:v>
                      </c:pt>
                      <c:pt idx="359">
                        <c:v>0.81380826266942197</c:v>
                      </c:pt>
                      <c:pt idx="360">
                        <c:v>0.83448501946669196</c:v>
                      </c:pt>
                      <c:pt idx="361">
                        <c:v>0.83698057548379201</c:v>
                      </c:pt>
                      <c:pt idx="362">
                        <c:v>0.84897810346427205</c:v>
                      </c:pt>
                      <c:pt idx="363">
                        <c:v>0.81745203879211004</c:v>
                      </c:pt>
                      <c:pt idx="364">
                        <c:v>0.75701041296667204</c:v>
                      </c:pt>
                      <c:pt idx="365">
                        <c:v>0.80144994964595395</c:v>
                      </c:pt>
                      <c:pt idx="366">
                        <c:v>0.79980951539940504</c:v>
                      </c:pt>
                      <c:pt idx="367">
                        <c:v>0.81207631985254503</c:v>
                      </c:pt>
                      <c:pt idx="368">
                        <c:v>0.80434909510899399</c:v>
                      </c:pt>
                      <c:pt idx="369">
                        <c:v>0.80773381042445602</c:v>
                      </c:pt>
                      <c:pt idx="370">
                        <c:v>0.81798948725001197</c:v>
                      </c:pt>
                      <c:pt idx="371">
                        <c:v>0.818400275816347</c:v>
                      </c:pt>
                      <c:pt idx="372">
                        <c:v>0.813975292021764</c:v>
                      </c:pt>
                      <c:pt idx="373">
                        <c:v>0.82915064511882497</c:v>
                      </c:pt>
                      <c:pt idx="374">
                        <c:v>0.82002930478254699</c:v>
                      </c:pt>
                      <c:pt idx="375">
                        <c:v>0.819885886526311</c:v>
                      </c:pt>
                      <c:pt idx="376">
                        <c:v>0.80501369779253995</c:v>
                      </c:pt>
                      <c:pt idx="377">
                        <c:v>0.81099879206870695</c:v>
                      </c:pt>
                      <c:pt idx="378">
                        <c:v>0.82876272958354602</c:v>
                      </c:pt>
                      <c:pt idx="379">
                        <c:v>0.82298414709878598</c:v>
                      </c:pt>
                      <c:pt idx="380">
                        <c:v>0.80394604323202401</c:v>
                      </c:pt>
                      <c:pt idx="381">
                        <c:v>0.80202785940938803</c:v>
                      </c:pt>
                      <c:pt idx="382">
                        <c:v>0.82149797884292797</c:v>
                      </c:pt>
                      <c:pt idx="383">
                        <c:v>0.822423912622811</c:v>
                      </c:pt>
                      <c:pt idx="384">
                        <c:v>0.81997334833872104</c:v>
                      </c:pt>
                      <c:pt idx="385">
                        <c:v>0.82351668738365502</c:v>
                      </c:pt>
                      <c:pt idx="386">
                        <c:v>0.87110241045947201</c:v>
                      </c:pt>
                      <c:pt idx="387">
                        <c:v>0.83528221380662204</c:v>
                      </c:pt>
                      <c:pt idx="388">
                        <c:v>0.77254081919717299</c:v>
                      </c:pt>
                      <c:pt idx="389">
                        <c:v>0.76566798714100603</c:v>
                      </c:pt>
                      <c:pt idx="390">
                        <c:v>0.807140689340062</c:v>
                      </c:pt>
                      <c:pt idx="391">
                        <c:v>0.81832687561340101</c:v>
                      </c:pt>
                      <c:pt idx="392">
                        <c:v>0.79964327934114299</c:v>
                      </c:pt>
                      <c:pt idx="393">
                        <c:v>0.76052820819314004</c:v>
                      </c:pt>
                      <c:pt idx="394">
                        <c:v>0.79748771735250201</c:v>
                      </c:pt>
                      <c:pt idx="395">
                        <c:v>0.87200165157138498</c:v>
                      </c:pt>
                      <c:pt idx="396">
                        <c:v>0.86739532764633298</c:v>
                      </c:pt>
                      <c:pt idx="397">
                        <c:v>0.83594639783198998</c:v>
                      </c:pt>
                      <c:pt idx="398">
                        <c:v>0.82219580003013604</c:v>
                      </c:pt>
                      <c:pt idx="399">
                        <c:v>0.841198474470918</c:v>
                      </c:pt>
                      <c:pt idx="400">
                        <c:v>0.82370900945208403</c:v>
                      </c:pt>
                      <c:pt idx="401">
                        <c:v>0.826976417607586</c:v>
                      </c:pt>
                      <c:pt idx="402">
                        <c:v>0.813249585686455</c:v>
                      </c:pt>
                      <c:pt idx="403">
                        <c:v>0.82630057669703305</c:v>
                      </c:pt>
                      <c:pt idx="404">
                        <c:v>0.81913892486833795</c:v>
                      </c:pt>
                      <c:pt idx="405">
                        <c:v>0.82315097510230595</c:v>
                      </c:pt>
                      <c:pt idx="406">
                        <c:v>0.81290459939001503</c:v>
                      </c:pt>
                      <c:pt idx="407">
                        <c:v>0.82212230052553603</c:v>
                      </c:pt>
                      <c:pt idx="408">
                        <c:v>0.82343072035601605</c:v>
                      </c:pt>
                      <c:pt idx="409">
                        <c:v>0.82879193087376601</c:v>
                      </c:pt>
                      <c:pt idx="410">
                        <c:v>0.81622904533318497</c:v>
                      </c:pt>
                      <c:pt idx="411">
                        <c:v>0.81877545483536496</c:v>
                      </c:pt>
                      <c:pt idx="412">
                        <c:v>0.82108272874218602</c:v>
                      </c:pt>
                      <c:pt idx="413">
                        <c:v>0.82397894311299502</c:v>
                      </c:pt>
                      <c:pt idx="414">
                        <c:v>0.851970792938472</c:v>
                      </c:pt>
                      <c:pt idx="415">
                        <c:v>0.85015798250324104</c:v>
                      </c:pt>
                      <c:pt idx="416">
                        <c:v>0.79943618479527201</c:v>
                      </c:pt>
                      <c:pt idx="417">
                        <c:v>0.77943453909590299</c:v>
                      </c:pt>
                      <c:pt idx="418">
                        <c:v>0.80885216622217304</c:v>
                      </c:pt>
                      <c:pt idx="419">
                        <c:v>0.79084629971918696</c:v>
                      </c:pt>
                      <c:pt idx="420">
                        <c:v>0.79903166762426803</c:v>
                      </c:pt>
                      <c:pt idx="421">
                        <c:v>0.78398656142216205</c:v>
                      </c:pt>
                      <c:pt idx="422">
                        <c:v>0.77808117153701595</c:v>
                      </c:pt>
                      <c:pt idx="423">
                        <c:v>0.83003033755793099</c:v>
                      </c:pt>
                      <c:pt idx="424">
                        <c:v>0.85175974400853804</c:v>
                      </c:pt>
                      <c:pt idx="425">
                        <c:v>0.815433188325561</c:v>
                      </c:pt>
                      <c:pt idx="426">
                        <c:v>0.82186929481294502</c:v>
                      </c:pt>
                      <c:pt idx="427">
                        <c:v>0.81967270784568702</c:v>
                      </c:pt>
                      <c:pt idx="428">
                        <c:v>0.79849226848087496</c:v>
                      </c:pt>
                      <c:pt idx="429">
                        <c:v>0.80339216430278504</c:v>
                      </c:pt>
                      <c:pt idx="430">
                        <c:v>0.79340090379991102</c:v>
                      </c:pt>
                      <c:pt idx="431">
                        <c:v>0.77171133507238998</c:v>
                      </c:pt>
                      <c:pt idx="432">
                        <c:v>0.77210507630274094</c:v>
                      </c:pt>
                      <c:pt idx="433">
                        <c:v>0.78173109651894701</c:v>
                      </c:pt>
                      <c:pt idx="434">
                        <c:v>0.76752462481226902</c:v>
                      </c:pt>
                      <c:pt idx="435">
                        <c:v>0.78971558521602103</c:v>
                      </c:pt>
                      <c:pt idx="436">
                        <c:v>0.77700622872548397</c:v>
                      </c:pt>
                      <c:pt idx="437">
                        <c:v>0.77599359286594505</c:v>
                      </c:pt>
                      <c:pt idx="438">
                        <c:v>0.79594108629215099</c:v>
                      </c:pt>
                      <c:pt idx="439">
                        <c:v>0.79221694017569499</c:v>
                      </c:pt>
                      <c:pt idx="440">
                        <c:v>0.79781210409419501</c:v>
                      </c:pt>
                      <c:pt idx="441">
                        <c:v>0.80123249491140602</c:v>
                      </c:pt>
                      <c:pt idx="442">
                        <c:v>0.79977560778734003</c:v>
                      </c:pt>
                      <c:pt idx="443">
                        <c:v>0.81921982908444402</c:v>
                      </c:pt>
                      <c:pt idx="444">
                        <c:v>0.80966958758289098</c:v>
                      </c:pt>
                      <c:pt idx="445">
                        <c:v>0.82543469030495398</c:v>
                      </c:pt>
                      <c:pt idx="446">
                        <c:v>0.89136631491326501</c:v>
                      </c:pt>
                      <c:pt idx="447">
                        <c:v>0.89156641224348199</c:v>
                      </c:pt>
                      <c:pt idx="448">
                        <c:v>0.95574510418916603</c:v>
                      </c:pt>
                      <c:pt idx="449">
                        <c:v>0.94368864972315503</c:v>
                      </c:pt>
                      <c:pt idx="450">
                        <c:v>0.95368710868519802</c:v>
                      </c:pt>
                      <c:pt idx="451">
                        <c:v>0.99112812182357202</c:v>
                      </c:pt>
                      <c:pt idx="452">
                        <c:v>1.0042866272931801</c:v>
                      </c:pt>
                      <c:pt idx="453">
                        <c:v>0.96755028134355703</c:v>
                      </c:pt>
                      <c:pt idx="454">
                        <c:v>0.97869500171791801</c:v>
                      </c:pt>
                      <c:pt idx="455">
                        <c:v>0.90709006999667596</c:v>
                      </c:pt>
                      <c:pt idx="456">
                        <c:v>0.90808290422564797</c:v>
                      </c:pt>
                      <c:pt idx="457">
                        <c:v>0.90450114283665295</c:v>
                      </c:pt>
                      <c:pt idx="458">
                        <c:v>0.888507073424742</c:v>
                      </c:pt>
                      <c:pt idx="459">
                        <c:v>0.86044378750844497</c:v>
                      </c:pt>
                      <c:pt idx="460">
                        <c:v>0.82353542032226601</c:v>
                      </c:pt>
                      <c:pt idx="461">
                        <c:v>0.82187277377843304</c:v>
                      </c:pt>
                      <c:pt idx="462">
                        <c:v>0.83449883030637695</c:v>
                      </c:pt>
                      <c:pt idx="463">
                        <c:v>0.83415315554262104</c:v>
                      </c:pt>
                      <c:pt idx="464">
                        <c:v>0.82602363343893803</c:v>
                      </c:pt>
                      <c:pt idx="465">
                        <c:v>0.83060374524904801</c:v>
                      </c:pt>
                      <c:pt idx="466">
                        <c:v>0.86452521541011595</c:v>
                      </c:pt>
                      <c:pt idx="467">
                        <c:v>0.89132904155614701</c:v>
                      </c:pt>
                      <c:pt idx="468">
                        <c:v>0.87423244788046295</c:v>
                      </c:pt>
                      <c:pt idx="469">
                        <c:v>0.87714304385904296</c:v>
                      </c:pt>
                      <c:pt idx="470">
                        <c:v>0.89677722211309197</c:v>
                      </c:pt>
                      <c:pt idx="471">
                        <c:v>0.896587668863009</c:v>
                      </c:pt>
                      <c:pt idx="472">
                        <c:v>0.87694064848749598</c:v>
                      </c:pt>
                      <c:pt idx="473">
                        <c:v>0.84235539346246202</c:v>
                      </c:pt>
                      <c:pt idx="474">
                        <c:v>0.84731068239757801</c:v>
                      </c:pt>
                      <c:pt idx="475">
                        <c:v>0.86989465088775497</c:v>
                      </c:pt>
                      <c:pt idx="476">
                        <c:v>0.875798263669886</c:v>
                      </c:pt>
                      <c:pt idx="477">
                        <c:v>0.89017759210535197</c:v>
                      </c:pt>
                      <c:pt idx="478">
                        <c:v>0.86063077545639999</c:v>
                      </c:pt>
                      <c:pt idx="479">
                        <c:v>0.87874068127210803</c:v>
                      </c:pt>
                      <c:pt idx="480">
                        <c:v>0.86195769947791301</c:v>
                      </c:pt>
                      <c:pt idx="481">
                        <c:v>0.85056894309890496</c:v>
                      </c:pt>
                      <c:pt idx="482">
                        <c:v>0.79862491210575703</c:v>
                      </c:pt>
                      <c:pt idx="483">
                        <c:v>0.78777047436242198</c:v>
                      </c:pt>
                      <c:pt idx="484">
                        <c:v>0.74835525910990996</c:v>
                      </c:pt>
                      <c:pt idx="485">
                        <c:v>0.78083351887513697</c:v>
                      </c:pt>
                      <c:pt idx="486">
                        <c:v>0.77298274541221801</c:v>
                      </c:pt>
                      <c:pt idx="487">
                        <c:v>0.78086266779797897</c:v>
                      </c:pt>
                      <c:pt idx="488">
                        <c:v>0.798498582711617</c:v>
                      </c:pt>
                      <c:pt idx="489">
                        <c:v>0.84491626724285196</c:v>
                      </c:pt>
                      <c:pt idx="490">
                        <c:v>0.85737325234670503</c:v>
                      </c:pt>
                      <c:pt idx="491">
                        <c:v>0.87046362616004502</c:v>
                      </c:pt>
                      <c:pt idx="492">
                        <c:v>0.87524572084791896</c:v>
                      </c:pt>
                      <c:pt idx="493">
                        <c:v>0.87211991581207704</c:v>
                      </c:pt>
                      <c:pt idx="494">
                        <c:v>0.88304994654883395</c:v>
                      </c:pt>
                      <c:pt idx="495">
                        <c:v>0.86348546891022204</c:v>
                      </c:pt>
                      <c:pt idx="496">
                        <c:v>0.84959055681442297</c:v>
                      </c:pt>
                      <c:pt idx="497">
                        <c:v>0.85635557625815695</c:v>
                      </c:pt>
                      <c:pt idx="498">
                        <c:v>0.84437406572305795</c:v>
                      </c:pt>
                      <c:pt idx="499">
                        <c:v>0.84327545034613405</c:v>
                      </c:pt>
                      <c:pt idx="500">
                        <c:v>0.85053497555413005</c:v>
                      </c:pt>
                      <c:pt idx="501">
                        <c:v>0.85448509820610696</c:v>
                      </c:pt>
                      <c:pt idx="502">
                        <c:v>0.86185614145127998</c:v>
                      </c:pt>
                      <c:pt idx="503">
                        <c:v>0.86835153024336698</c:v>
                      </c:pt>
                      <c:pt idx="504">
                        <c:v>0.85598793622126601</c:v>
                      </c:pt>
                      <c:pt idx="505">
                        <c:v>0.90490627384434497</c:v>
                      </c:pt>
                      <c:pt idx="506">
                        <c:v>0.87651926696717197</c:v>
                      </c:pt>
                      <c:pt idx="507">
                        <c:v>0.82472586137981996</c:v>
                      </c:pt>
                      <c:pt idx="508">
                        <c:v>0.83456759158804505</c:v>
                      </c:pt>
                      <c:pt idx="509">
                        <c:v>0.82054367506083503</c:v>
                      </c:pt>
                      <c:pt idx="510">
                        <c:v>0.78065907464599704</c:v>
                      </c:pt>
                      <c:pt idx="511">
                        <c:v>0.73873583067585402</c:v>
                      </c:pt>
                      <c:pt idx="512">
                        <c:v>0.68005035608967002</c:v>
                      </c:pt>
                      <c:pt idx="513">
                        <c:v>0.70271043194229099</c:v>
                      </c:pt>
                      <c:pt idx="514">
                        <c:v>0.74987938204624105</c:v>
                      </c:pt>
                      <c:pt idx="515">
                        <c:v>0.72305526672874398</c:v>
                      </c:pt>
                      <c:pt idx="516">
                        <c:v>0.74380522866158805</c:v>
                      </c:pt>
                      <c:pt idx="517">
                        <c:v>0.77976514589801404</c:v>
                      </c:pt>
                      <c:pt idx="518">
                        <c:v>0.80939654630067104</c:v>
                      </c:pt>
                      <c:pt idx="519">
                        <c:v>0.81918680626439799</c:v>
                      </c:pt>
                      <c:pt idx="520">
                        <c:v>0.83450118848987798</c:v>
                      </c:pt>
                      <c:pt idx="521">
                        <c:v>0.83379455352947396</c:v>
                      </c:pt>
                      <c:pt idx="522">
                        <c:v>0.84901260347921004</c:v>
                      </c:pt>
                      <c:pt idx="523">
                        <c:v>0.84741272262421197</c:v>
                      </c:pt>
                      <c:pt idx="524">
                        <c:v>0.84566165655193104</c:v>
                      </c:pt>
                      <c:pt idx="525">
                        <c:v>0.86164491276164101</c:v>
                      </c:pt>
                      <c:pt idx="526">
                        <c:v>0.88248915586196297</c:v>
                      </c:pt>
                      <c:pt idx="527">
                        <c:v>0.838607384010708</c:v>
                      </c:pt>
                      <c:pt idx="528">
                        <c:v>0.82660289788012398</c:v>
                      </c:pt>
                      <c:pt idx="529">
                        <c:v>0.82712694274172305</c:v>
                      </c:pt>
                      <c:pt idx="530">
                        <c:v>0.826604709834589</c:v>
                      </c:pt>
                      <c:pt idx="531">
                        <c:v>0.82501854524427898</c:v>
                      </c:pt>
                      <c:pt idx="532">
                        <c:v>0.81669784356167696</c:v>
                      </c:pt>
                      <c:pt idx="533">
                        <c:v>0.80852994446902904</c:v>
                      </c:pt>
                      <c:pt idx="534">
                        <c:v>0.82216650155996296</c:v>
                      </c:pt>
                      <c:pt idx="535">
                        <c:v>0.82744775422099703</c:v>
                      </c:pt>
                      <c:pt idx="536">
                        <c:v>0.81006415794659503</c:v>
                      </c:pt>
                      <c:pt idx="537">
                        <c:v>0.79666604265898899</c:v>
                      </c:pt>
                      <c:pt idx="538">
                        <c:v>0.79928842445122195</c:v>
                      </c:pt>
                      <c:pt idx="539">
                        <c:v>0.83866924174397794</c:v>
                      </c:pt>
                      <c:pt idx="540">
                        <c:v>0.79328005608581198</c:v>
                      </c:pt>
                      <c:pt idx="541">
                        <c:v>0.81842468394211598</c:v>
                      </c:pt>
                      <c:pt idx="542">
                        <c:v>0.84349230555913002</c:v>
                      </c:pt>
                      <c:pt idx="543">
                        <c:v>0.857301377281246</c:v>
                      </c:pt>
                      <c:pt idx="544">
                        <c:v>0.85200484594221204</c:v>
                      </c:pt>
                      <c:pt idx="545">
                        <c:v>0.83935377076769602</c:v>
                      </c:pt>
                      <c:pt idx="546">
                        <c:v>0.79420924470636201</c:v>
                      </c:pt>
                      <c:pt idx="547">
                        <c:v>0.83729011691342103</c:v>
                      </c:pt>
                      <c:pt idx="548">
                        <c:v>0.83346654610871096</c:v>
                      </c:pt>
                      <c:pt idx="549">
                        <c:v>0.81459972069056796</c:v>
                      </c:pt>
                      <c:pt idx="550">
                        <c:v>0.80222759623797901</c:v>
                      </c:pt>
                      <c:pt idx="551">
                        <c:v>0.80897204001001699</c:v>
                      </c:pt>
                      <c:pt idx="552">
                        <c:v>0.80997983364620396</c:v>
                      </c:pt>
                      <c:pt idx="553">
                        <c:v>0.80867554563286603</c:v>
                      </c:pt>
                      <c:pt idx="554">
                        <c:v>0.81492797657178495</c:v>
                      </c:pt>
                      <c:pt idx="555">
                        <c:v>0.78821639463565396</c:v>
                      </c:pt>
                      <c:pt idx="556">
                        <c:v>0.77975665973984398</c:v>
                      </c:pt>
                      <c:pt idx="557">
                        <c:v>0.79102700181793295</c:v>
                      </c:pt>
                      <c:pt idx="558">
                        <c:v>0.80256910139636095</c:v>
                      </c:pt>
                      <c:pt idx="559">
                        <c:v>0.81533594005128096</c:v>
                      </c:pt>
                      <c:pt idx="560">
                        <c:v>0.81471423957862399</c:v>
                      </c:pt>
                      <c:pt idx="561">
                        <c:v>0.81223362566373303</c:v>
                      </c:pt>
                      <c:pt idx="562">
                        <c:v>0.81969666967731203</c:v>
                      </c:pt>
                      <c:pt idx="563">
                        <c:v>0.828520523751474</c:v>
                      </c:pt>
                      <c:pt idx="564">
                        <c:v>0.83786820164570197</c:v>
                      </c:pt>
                      <c:pt idx="565">
                        <c:v>0.81373906202426904</c:v>
                      </c:pt>
                      <c:pt idx="566">
                        <c:v>0.80168891697962497</c:v>
                      </c:pt>
                      <c:pt idx="567">
                        <c:v>0.80575186573805802</c:v>
                      </c:pt>
                      <c:pt idx="568">
                        <c:v>0.82837691778855205</c:v>
                      </c:pt>
                      <c:pt idx="569">
                        <c:v>0.80540030739522395</c:v>
                      </c:pt>
                      <c:pt idx="570">
                        <c:v>0.77173222675665498</c:v>
                      </c:pt>
                      <c:pt idx="571">
                        <c:v>0.74037198106733004</c:v>
                      </c:pt>
                      <c:pt idx="572">
                        <c:v>0.76041729172823302</c:v>
                      </c:pt>
                      <c:pt idx="573">
                        <c:v>0.79439460236280002</c:v>
                      </c:pt>
                      <c:pt idx="574">
                        <c:v>0.79013626791104896</c:v>
                      </c:pt>
                      <c:pt idx="575">
                        <c:v>0.76407553176073195</c:v>
                      </c:pt>
                      <c:pt idx="576">
                        <c:v>0.79394917418696598</c:v>
                      </c:pt>
                      <c:pt idx="577">
                        <c:v>0.83536105104182601</c:v>
                      </c:pt>
                      <c:pt idx="578">
                        <c:v>0.86496992148825602</c:v>
                      </c:pt>
                      <c:pt idx="579">
                        <c:v>0.85621138580518197</c:v>
                      </c:pt>
                      <c:pt idx="580">
                        <c:v>0.81546211896973297</c:v>
                      </c:pt>
                      <c:pt idx="581">
                        <c:v>0.82169112321370297</c:v>
                      </c:pt>
                      <c:pt idx="582">
                        <c:v>0.82818884799032899</c:v>
                      </c:pt>
                      <c:pt idx="583">
                        <c:v>0.82396789366929102</c:v>
                      </c:pt>
                      <c:pt idx="584">
                        <c:v>0.82514940541627702</c:v>
                      </c:pt>
                      <c:pt idx="585">
                        <c:v>0.82524389599999104</c:v>
                      </c:pt>
                      <c:pt idx="586">
                        <c:v>0.81758716704844903</c:v>
                      </c:pt>
                      <c:pt idx="587">
                        <c:v>0.82863433640831796</c:v>
                      </c:pt>
                      <c:pt idx="588">
                        <c:v>0.828459757817952</c:v>
                      </c:pt>
                      <c:pt idx="589">
                        <c:v>0.81270972899928995</c:v>
                      </c:pt>
                      <c:pt idx="590">
                        <c:v>0.81403321983670796</c:v>
                      </c:pt>
                      <c:pt idx="591">
                        <c:v>0.81777985397594699</c:v>
                      </c:pt>
                      <c:pt idx="592">
                        <c:v>0.81879073770619604</c:v>
                      </c:pt>
                      <c:pt idx="593">
                        <c:v>0.81488940775449104</c:v>
                      </c:pt>
                      <c:pt idx="594">
                        <c:v>0.80781712357907598</c:v>
                      </c:pt>
                      <c:pt idx="595">
                        <c:v>0.81127175470047597</c:v>
                      </c:pt>
                      <c:pt idx="596">
                        <c:v>0.81104928696786904</c:v>
                      </c:pt>
                      <c:pt idx="597">
                        <c:v>0.80929737591753104</c:v>
                      </c:pt>
                      <c:pt idx="598">
                        <c:v>0.77846317996400505</c:v>
                      </c:pt>
                      <c:pt idx="599">
                        <c:v>0.73290682712072297</c:v>
                      </c:pt>
                      <c:pt idx="600">
                        <c:v>0.778380372148894</c:v>
                      </c:pt>
                      <c:pt idx="601">
                        <c:v>0.81369501028173097</c:v>
                      </c:pt>
                      <c:pt idx="602">
                        <c:v>0.85092408969315303</c:v>
                      </c:pt>
                      <c:pt idx="603">
                        <c:v>0.87168068758606199</c:v>
                      </c:pt>
                      <c:pt idx="604">
                        <c:v>0.87897071989636799</c:v>
                      </c:pt>
                      <c:pt idx="605">
                        <c:v>0.90285740884471399</c:v>
                      </c:pt>
                      <c:pt idx="606">
                        <c:v>0.951494865089064</c:v>
                      </c:pt>
                      <c:pt idx="607">
                        <c:v>0.91673585732090102</c:v>
                      </c:pt>
                      <c:pt idx="608">
                        <c:v>0.89227906605924601</c:v>
                      </c:pt>
                      <c:pt idx="609">
                        <c:v>0.85833980380080499</c:v>
                      </c:pt>
                      <c:pt idx="610">
                        <c:v>0.86395458657947499</c:v>
                      </c:pt>
                      <c:pt idx="611">
                        <c:v>0.85099632480259002</c:v>
                      </c:pt>
                      <c:pt idx="612">
                        <c:v>0.85414282456138502</c:v>
                      </c:pt>
                      <c:pt idx="613">
                        <c:v>0.850811962568222</c:v>
                      </c:pt>
                      <c:pt idx="614">
                        <c:v>0.86480983550317803</c:v>
                      </c:pt>
                      <c:pt idx="615">
                        <c:v>0.85639146554243595</c:v>
                      </c:pt>
                      <c:pt idx="616">
                        <c:v>0.87229260713708001</c:v>
                      </c:pt>
                      <c:pt idx="617">
                        <c:v>0.84937109541919298</c:v>
                      </c:pt>
                      <c:pt idx="618">
                        <c:v>0.840269305375269</c:v>
                      </c:pt>
                      <c:pt idx="619">
                        <c:v>0.81872067830873596</c:v>
                      </c:pt>
                      <c:pt idx="620">
                        <c:v>0.79452529969279295</c:v>
                      </c:pt>
                      <c:pt idx="621">
                        <c:v>0.77729601503549295</c:v>
                      </c:pt>
                      <c:pt idx="622">
                        <c:v>0.77715908934308198</c:v>
                      </c:pt>
                      <c:pt idx="623">
                        <c:v>0.73600721082394505</c:v>
                      </c:pt>
                      <c:pt idx="624">
                        <c:v>0.75100155198437102</c:v>
                      </c:pt>
                      <c:pt idx="625">
                        <c:v>0.78666116707525602</c:v>
                      </c:pt>
                      <c:pt idx="626">
                        <c:v>0.78662433783468799</c:v>
                      </c:pt>
                      <c:pt idx="627">
                        <c:v>0.82788195690294397</c:v>
                      </c:pt>
                      <c:pt idx="628">
                        <c:v>0.86497855809178503</c:v>
                      </c:pt>
                      <c:pt idx="629">
                        <c:v>0.87353891018169305</c:v>
                      </c:pt>
                      <c:pt idx="630">
                        <c:v>0.87509097692280202</c:v>
                      </c:pt>
                      <c:pt idx="631">
                        <c:v>0.87155984223345095</c:v>
                      </c:pt>
                      <c:pt idx="632">
                        <c:v>0.92898232178669105</c:v>
                      </c:pt>
                      <c:pt idx="633">
                        <c:v>0.95078937333751401</c:v>
                      </c:pt>
                      <c:pt idx="634">
                        <c:v>0.90549677818664498</c:v>
                      </c:pt>
                      <c:pt idx="635">
                        <c:v>0.88626316504390201</c:v>
                      </c:pt>
                      <c:pt idx="636">
                        <c:v>0.89007535001712601</c:v>
                      </c:pt>
                      <c:pt idx="637">
                        <c:v>0.94235015307535097</c:v>
                      </c:pt>
                      <c:pt idx="638">
                        <c:v>0.91872203512649597</c:v>
                      </c:pt>
                      <c:pt idx="639">
                        <c:v>0.84404785250872505</c:v>
                      </c:pt>
                      <c:pt idx="640">
                        <c:v>0.84244378506551398</c:v>
                      </c:pt>
                      <c:pt idx="641">
                        <c:v>0.88146200277882603</c:v>
                      </c:pt>
                      <c:pt idx="642">
                        <c:v>0.87785090240047803</c:v>
                      </c:pt>
                      <c:pt idx="643">
                        <c:v>0.87662158029593995</c:v>
                      </c:pt>
                      <c:pt idx="644">
                        <c:v>0.82263504611557903</c:v>
                      </c:pt>
                      <c:pt idx="645">
                        <c:v>0.81579330395234895</c:v>
                      </c:pt>
                      <c:pt idx="646">
                        <c:v>0.80423673060581902</c:v>
                      </c:pt>
                      <c:pt idx="647">
                        <c:v>0.81610559360559698</c:v>
                      </c:pt>
                      <c:pt idx="648">
                        <c:v>0.813142686796819</c:v>
                      </c:pt>
                      <c:pt idx="649">
                        <c:v>0.82001364672335297</c:v>
                      </c:pt>
                      <c:pt idx="650">
                        <c:v>0.84330348899520402</c:v>
                      </c:pt>
                      <c:pt idx="651">
                        <c:v>0.88913946109076403</c:v>
                      </c:pt>
                      <c:pt idx="652">
                        <c:v>0.92050872414460305</c:v>
                      </c:pt>
                      <c:pt idx="653">
                        <c:v>0.94976835821747896</c:v>
                      </c:pt>
                      <c:pt idx="654">
                        <c:v>0.94031212301385303</c:v>
                      </c:pt>
                      <c:pt idx="655">
                        <c:v>0.92921331180762801</c:v>
                      </c:pt>
                      <c:pt idx="656">
                        <c:v>0.92160860109075504</c:v>
                      </c:pt>
                      <c:pt idx="657">
                        <c:v>0.896674588391428</c:v>
                      </c:pt>
                      <c:pt idx="658">
                        <c:v>0.86723256566126905</c:v>
                      </c:pt>
                      <c:pt idx="659">
                        <c:v>0.92806612470691496</c:v>
                      </c:pt>
                      <c:pt idx="660">
                        <c:v>0.89596775984693799</c:v>
                      </c:pt>
                      <c:pt idx="661">
                        <c:v>0.85195764630939896</c:v>
                      </c:pt>
                      <c:pt idx="662">
                        <c:v>0.82939898619848196</c:v>
                      </c:pt>
                      <c:pt idx="663">
                        <c:v>0.83178891470607297</c:v>
                      </c:pt>
                      <c:pt idx="664">
                        <c:v>0.83114909155606398</c:v>
                      </c:pt>
                      <c:pt idx="665">
                        <c:v>0.83626464405630996</c:v>
                      </c:pt>
                      <c:pt idx="666">
                        <c:v>0.77685238531404399</c:v>
                      </c:pt>
                      <c:pt idx="667">
                        <c:v>0.78837748179604505</c:v>
                      </c:pt>
                      <c:pt idx="668">
                        <c:v>0.83125956126973999</c:v>
                      </c:pt>
                      <c:pt idx="669">
                        <c:v>0.86237847124409295</c:v>
                      </c:pt>
                      <c:pt idx="670">
                        <c:v>0.85833119712667605</c:v>
                      </c:pt>
                      <c:pt idx="671">
                        <c:v>0.85011236260133805</c:v>
                      </c:pt>
                      <c:pt idx="672">
                        <c:v>0.86399916416327205</c:v>
                      </c:pt>
                      <c:pt idx="673">
                        <c:v>0.84231321839650497</c:v>
                      </c:pt>
                      <c:pt idx="674">
                        <c:v>0.84676065808041101</c:v>
                      </c:pt>
                      <c:pt idx="675">
                        <c:v>0.84488201611931801</c:v>
                      </c:pt>
                      <c:pt idx="676">
                        <c:v>0.85284356749575096</c:v>
                      </c:pt>
                      <c:pt idx="677">
                        <c:v>0.84531027441200601</c:v>
                      </c:pt>
                      <c:pt idx="678">
                        <c:v>0.86469694767424499</c:v>
                      </c:pt>
                      <c:pt idx="679">
                        <c:v>0.850875271378147</c:v>
                      </c:pt>
                      <c:pt idx="680">
                        <c:v>0.88569890917245098</c:v>
                      </c:pt>
                      <c:pt idx="681">
                        <c:v>0.87741777971281398</c:v>
                      </c:pt>
                      <c:pt idx="682">
                        <c:v>0.86339588300826597</c:v>
                      </c:pt>
                      <c:pt idx="683">
                        <c:v>0.84189857668855705</c:v>
                      </c:pt>
                      <c:pt idx="684">
                        <c:v>0.84754952099666203</c:v>
                      </c:pt>
                      <c:pt idx="685">
                        <c:v>0.83415842160338805</c:v>
                      </c:pt>
                      <c:pt idx="686">
                        <c:v>0.83876680155597805</c:v>
                      </c:pt>
                      <c:pt idx="687">
                        <c:v>0.82618816388538896</c:v>
                      </c:pt>
                      <c:pt idx="688">
                        <c:v>0.846326479229072</c:v>
                      </c:pt>
                      <c:pt idx="689">
                        <c:v>0.84843036130704197</c:v>
                      </c:pt>
                      <c:pt idx="690">
                        <c:v>0.81529038574056201</c:v>
                      </c:pt>
                      <c:pt idx="691">
                        <c:v>0.85024020826830604</c:v>
                      </c:pt>
                      <c:pt idx="692">
                        <c:v>0.85282653939984698</c:v>
                      </c:pt>
                      <c:pt idx="693">
                        <c:v>0.87485593029342701</c:v>
                      </c:pt>
                      <c:pt idx="694">
                        <c:v>0.84144616047407295</c:v>
                      </c:pt>
                      <c:pt idx="695">
                        <c:v>0.84494623900749</c:v>
                      </c:pt>
                      <c:pt idx="696">
                        <c:v>0.85033942812396901</c:v>
                      </c:pt>
                      <c:pt idx="697">
                        <c:v>0.88701849582524095</c:v>
                      </c:pt>
                      <c:pt idx="698">
                        <c:v>0.85033317947653297</c:v>
                      </c:pt>
                      <c:pt idx="699">
                        <c:v>0.84986280146244397</c:v>
                      </c:pt>
                      <c:pt idx="700">
                        <c:v>0.81976926752864798</c:v>
                      </c:pt>
                      <c:pt idx="701">
                        <c:v>0.84742255695094404</c:v>
                      </c:pt>
                      <c:pt idx="702">
                        <c:v>0.838267086301968</c:v>
                      </c:pt>
                      <c:pt idx="703">
                        <c:v>0.85206731553134296</c:v>
                      </c:pt>
                      <c:pt idx="704">
                        <c:v>0.85262549522402997</c:v>
                      </c:pt>
                      <c:pt idx="705">
                        <c:v>0.857682327796919</c:v>
                      </c:pt>
                      <c:pt idx="706">
                        <c:v>0.86236837903804298</c:v>
                      </c:pt>
                      <c:pt idx="707">
                        <c:v>0.87178390911297099</c:v>
                      </c:pt>
                      <c:pt idx="708">
                        <c:v>0.86283358934330401</c:v>
                      </c:pt>
                      <c:pt idx="709">
                        <c:v>0.851856836316356</c:v>
                      </c:pt>
                      <c:pt idx="710">
                        <c:v>0.82175848719163902</c:v>
                      </c:pt>
                      <c:pt idx="711">
                        <c:v>0.84147695309440895</c:v>
                      </c:pt>
                      <c:pt idx="712">
                        <c:v>0.84241075053102099</c:v>
                      </c:pt>
                      <c:pt idx="713">
                        <c:v>0.84264679933517805</c:v>
                      </c:pt>
                      <c:pt idx="714">
                        <c:v>0.82929757957903005</c:v>
                      </c:pt>
                      <c:pt idx="715">
                        <c:v>0.83839072177477703</c:v>
                      </c:pt>
                      <c:pt idx="716">
                        <c:v>0.84206918760501803</c:v>
                      </c:pt>
                      <c:pt idx="717">
                        <c:v>0.85307452899553704</c:v>
                      </c:pt>
                      <c:pt idx="718">
                        <c:v>0.82785198410560401</c:v>
                      </c:pt>
                      <c:pt idx="719">
                        <c:v>0.83899300669198096</c:v>
                      </c:pt>
                      <c:pt idx="720">
                        <c:v>0.83561907803514901</c:v>
                      </c:pt>
                      <c:pt idx="721">
                        <c:v>0.85863511636604195</c:v>
                      </c:pt>
                      <c:pt idx="722">
                        <c:v>0.88455108315110798</c:v>
                      </c:pt>
                      <c:pt idx="723">
                        <c:v>0.87324743178558595</c:v>
                      </c:pt>
                      <c:pt idx="724">
                        <c:v>0.91317888747246401</c:v>
                      </c:pt>
                      <c:pt idx="725">
                        <c:v>0.93982196008783703</c:v>
                      </c:pt>
                      <c:pt idx="726">
                        <c:v>0.93457533214502397</c:v>
                      </c:pt>
                      <c:pt idx="727">
                        <c:v>0.93719036035272396</c:v>
                      </c:pt>
                      <c:pt idx="728">
                        <c:v>0.92288704939632304</c:v>
                      </c:pt>
                      <c:pt idx="729">
                        <c:v>0.89611624711189597</c:v>
                      </c:pt>
                      <c:pt idx="730">
                        <c:v>0.90967711482796698</c:v>
                      </c:pt>
                      <c:pt idx="731">
                        <c:v>0.88186314182455094</c:v>
                      </c:pt>
                      <c:pt idx="732">
                        <c:v>0.86365084547669202</c:v>
                      </c:pt>
                      <c:pt idx="733">
                        <c:v>0.85869735776579303</c:v>
                      </c:pt>
                      <c:pt idx="734">
                        <c:v>0.85532994718514599</c:v>
                      </c:pt>
                      <c:pt idx="735">
                        <c:v>0.84883987227166702</c:v>
                      </c:pt>
                      <c:pt idx="736">
                        <c:v>0.86064388480655796</c:v>
                      </c:pt>
                      <c:pt idx="737">
                        <c:v>0.87752467473386297</c:v>
                      </c:pt>
                      <c:pt idx="738">
                        <c:v>0.87920666505631295</c:v>
                      </c:pt>
                      <c:pt idx="739">
                        <c:v>0.86087603773565202</c:v>
                      </c:pt>
                      <c:pt idx="740">
                        <c:v>0.86026332961390095</c:v>
                      </c:pt>
                      <c:pt idx="741">
                        <c:v>0.860508391559061</c:v>
                      </c:pt>
                      <c:pt idx="742">
                        <c:v>0.86994434429864598</c:v>
                      </c:pt>
                      <c:pt idx="743">
                        <c:v>0.84942723693450095</c:v>
                      </c:pt>
                      <c:pt idx="744">
                        <c:v>0.84079137593048603</c:v>
                      </c:pt>
                      <c:pt idx="745">
                        <c:v>0.84142199518116401</c:v>
                      </c:pt>
                      <c:pt idx="746">
                        <c:v>0.84950338624530197</c:v>
                      </c:pt>
                      <c:pt idx="747">
                        <c:v>0.84452392233153895</c:v>
                      </c:pt>
                      <c:pt idx="748">
                        <c:v>0.85355090667067601</c:v>
                      </c:pt>
                      <c:pt idx="749">
                        <c:v>0.86532212379272899</c:v>
                      </c:pt>
                      <c:pt idx="750">
                        <c:v>0.89444452996338897</c:v>
                      </c:pt>
                      <c:pt idx="751">
                        <c:v>0.86035240904996502</c:v>
                      </c:pt>
                      <c:pt idx="752">
                        <c:v>0.829986138261396</c:v>
                      </c:pt>
                      <c:pt idx="753">
                        <c:v>0.88077396184770396</c:v>
                      </c:pt>
                      <c:pt idx="754">
                        <c:v>0.88317540229386904</c:v>
                      </c:pt>
                      <c:pt idx="755">
                        <c:v>0.887958031974037</c:v>
                      </c:pt>
                      <c:pt idx="756">
                        <c:v>0.88225565311108001</c:v>
                      </c:pt>
                      <c:pt idx="757">
                        <c:v>0.86456748919840798</c:v>
                      </c:pt>
                      <c:pt idx="758">
                        <c:v>0.90309383109775698</c:v>
                      </c:pt>
                      <c:pt idx="759">
                        <c:v>0.93517940158342905</c:v>
                      </c:pt>
                      <c:pt idx="760">
                        <c:v>0.88479954756540302</c:v>
                      </c:pt>
                      <c:pt idx="761">
                        <c:v>0.88720553171246896</c:v>
                      </c:pt>
                      <c:pt idx="762">
                        <c:v>0.88111795230267298</c:v>
                      </c:pt>
                      <c:pt idx="763">
                        <c:v>0.86872284143571799</c:v>
                      </c:pt>
                      <c:pt idx="764">
                        <c:v>0.85847073150583397</c:v>
                      </c:pt>
                      <c:pt idx="765">
                        <c:v>0.86479832466649098</c:v>
                      </c:pt>
                      <c:pt idx="766">
                        <c:v>0.86597854623821902</c:v>
                      </c:pt>
                      <c:pt idx="767">
                        <c:v>0.86817224968796702</c:v>
                      </c:pt>
                      <c:pt idx="768">
                        <c:v>0.87022829841435201</c:v>
                      </c:pt>
                      <c:pt idx="769">
                        <c:v>0.85383473688890399</c:v>
                      </c:pt>
                      <c:pt idx="770">
                        <c:v>0.86811313481433705</c:v>
                      </c:pt>
                      <c:pt idx="771">
                        <c:v>0.88186854081729904</c:v>
                      </c:pt>
                      <c:pt idx="772">
                        <c:v>0.86020835762319403</c:v>
                      </c:pt>
                      <c:pt idx="773">
                        <c:v>0.84951874117261295</c:v>
                      </c:pt>
                      <c:pt idx="774">
                        <c:v>0.85784734935961904</c:v>
                      </c:pt>
                      <c:pt idx="775">
                        <c:v>0.86918063633314802</c:v>
                      </c:pt>
                      <c:pt idx="776">
                        <c:v>0.88192479680815405</c:v>
                      </c:pt>
                      <c:pt idx="777">
                        <c:v>0.87168130530931598</c:v>
                      </c:pt>
                      <c:pt idx="778">
                        <c:v>0.87031014562539999</c:v>
                      </c:pt>
                      <c:pt idx="779">
                        <c:v>0.87226505525478404</c:v>
                      </c:pt>
                      <c:pt idx="780">
                        <c:v>0.85565690658680504</c:v>
                      </c:pt>
                      <c:pt idx="781">
                        <c:v>0.85229421024202101</c:v>
                      </c:pt>
                      <c:pt idx="782">
                        <c:v>0.85134349233113005</c:v>
                      </c:pt>
                      <c:pt idx="783">
                        <c:v>0.88521841309315796</c:v>
                      </c:pt>
                      <c:pt idx="784">
                        <c:v>0.86882308428131805</c:v>
                      </c:pt>
                      <c:pt idx="785">
                        <c:v>0.87052793524827699</c:v>
                      </c:pt>
                      <c:pt idx="786">
                        <c:v>0.87772027392705199</c:v>
                      </c:pt>
                      <c:pt idx="787">
                        <c:v>0.903713784795248</c:v>
                      </c:pt>
                      <c:pt idx="788">
                        <c:v>0.90224543685977698</c:v>
                      </c:pt>
                      <c:pt idx="789">
                        <c:v>0.88423493008538001</c:v>
                      </c:pt>
                      <c:pt idx="790">
                        <c:v>0.84964163933485204</c:v>
                      </c:pt>
                      <c:pt idx="791">
                        <c:v>0.85968378407517498</c:v>
                      </c:pt>
                      <c:pt idx="792">
                        <c:v>0.85264076355507401</c:v>
                      </c:pt>
                      <c:pt idx="793">
                        <c:v>0.86194001602235204</c:v>
                      </c:pt>
                      <c:pt idx="794">
                        <c:v>0.85598739544737601</c:v>
                      </c:pt>
                      <c:pt idx="795">
                        <c:v>0.87419263340143105</c:v>
                      </c:pt>
                      <c:pt idx="796">
                        <c:v>0.88059560896525302</c:v>
                      </c:pt>
                      <c:pt idx="797">
                        <c:v>0.88115106906194596</c:v>
                      </c:pt>
                      <c:pt idx="798">
                        <c:v>0.90088636661717303</c:v>
                      </c:pt>
                      <c:pt idx="799">
                        <c:v>0.91789817565135601</c:v>
                      </c:pt>
                      <c:pt idx="800">
                        <c:v>0.90033586647852404</c:v>
                      </c:pt>
                      <c:pt idx="801">
                        <c:v>0.87765970236198199</c:v>
                      </c:pt>
                      <c:pt idx="802">
                        <c:v>0.89099362204733901</c:v>
                      </c:pt>
                      <c:pt idx="803">
                        <c:v>0.91372104542126398</c:v>
                      </c:pt>
                      <c:pt idx="804">
                        <c:v>0.93984771440273696</c:v>
                      </c:pt>
                      <c:pt idx="805">
                        <c:v>0.96716666440361099</c:v>
                      </c:pt>
                      <c:pt idx="806">
                        <c:v>0.96244672084150296</c:v>
                      </c:pt>
                      <c:pt idx="807">
                        <c:v>0.98672606465562496</c:v>
                      </c:pt>
                      <c:pt idx="808">
                        <c:v>1.0237365110004599</c:v>
                      </c:pt>
                      <c:pt idx="809">
                        <c:v>0.96740353699621295</c:v>
                      </c:pt>
                      <c:pt idx="810">
                        <c:v>0.93065635115511003</c:v>
                      </c:pt>
                      <c:pt idx="811">
                        <c:v>0.90413485706786101</c:v>
                      </c:pt>
                      <c:pt idx="812">
                        <c:v>0.88195042051640504</c:v>
                      </c:pt>
                      <c:pt idx="813">
                        <c:v>0.82487459503650995</c:v>
                      </c:pt>
                      <c:pt idx="814">
                        <c:v>0.79147790510608895</c:v>
                      </c:pt>
                      <c:pt idx="815">
                        <c:v>0.77437288346406496</c:v>
                      </c:pt>
                      <c:pt idx="816">
                        <c:v>0.798122415443553</c:v>
                      </c:pt>
                      <c:pt idx="817">
                        <c:v>0.81762851812215498</c:v>
                      </c:pt>
                      <c:pt idx="818">
                        <c:v>0.81007615760983198</c:v>
                      </c:pt>
                      <c:pt idx="819">
                        <c:v>0.80418906169176296</c:v>
                      </c:pt>
                      <c:pt idx="820">
                        <c:v>0.90589104972309697</c:v>
                      </c:pt>
                      <c:pt idx="821">
                        <c:v>0.92438753247425098</c:v>
                      </c:pt>
                      <c:pt idx="822">
                        <c:v>0.92969513289136796</c:v>
                      </c:pt>
                      <c:pt idx="823">
                        <c:v>0.94949188220217196</c:v>
                      </c:pt>
                      <c:pt idx="824">
                        <c:v>0.94814071897829799</c:v>
                      </c:pt>
                      <c:pt idx="825">
                        <c:v>0.96730738166385299</c:v>
                      </c:pt>
                      <c:pt idx="826">
                        <c:v>0.95656707023714405</c:v>
                      </c:pt>
                      <c:pt idx="827">
                        <c:v>0.89979872835766905</c:v>
                      </c:pt>
                      <c:pt idx="828">
                        <c:v>0.91331525939698099</c:v>
                      </c:pt>
                      <c:pt idx="829">
                        <c:v>0.93004224495064303</c:v>
                      </c:pt>
                      <c:pt idx="830">
                        <c:v>0.93235353811669996</c:v>
                      </c:pt>
                      <c:pt idx="831">
                        <c:v>0.95889293450672097</c:v>
                      </c:pt>
                      <c:pt idx="832">
                        <c:v>0.94460937652999399</c:v>
                      </c:pt>
                      <c:pt idx="833">
                        <c:v>0.93443998217128299</c:v>
                      </c:pt>
                      <c:pt idx="834">
                        <c:v>0.90565833149250996</c:v>
                      </c:pt>
                      <c:pt idx="835">
                        <c:v>0.91426433514689098</c:v>
                      </c:pt>
                      <c:pt idx="836">
                        <c:v>0.89954385962711803</c:v>
                      </c:pt>
                      <c:pt idx="837">
                        <c:v>0.88604724971849003</c:v>
                      </c:pt>
                      <c:pt idx="838">
                        <c:v>0.85550692496958403</c:v>
                      </c:pt>
                      <c:pt idx="839">
                        <c:v>0.84905786138418105</c:v>
                      </c:pt>
                      <c:pt idx="840">
                        <c:v>0.86854017659892402</c:v>
                      </c:pt>
                      <c:pt idx="841">
                        <c:v>0.95366644752645302</c:v>
                      </c:pt>
                      <c:pt idx="842">
                        <c:v>0.91195742737600705</c:v>
                      </c:pt>
                      <c:pt idx="843">
                        <c:v>0.88096288335962802</c:v>
                      </c:pt>
                      <c:pt idx="844">
                        <c:v>0.89886256085245497</c:v>
                      </c:pt>
                      <c:pt idx="845">
                        <c:v>0.89982247003930804</c:v>
                      </c:pt>
                      <c:pt idx="846">
                        <c:v>0.92933077199290903</c:v>
                      </c:pt>
                      <c:pt idx="847">
                        <c:v>0.92180853262595097</c:v>
                      </c:pt>
                      <c:pt idx="848">
                        <c:v>0.86492272819343097</c:v>
                      </c:pt>
                      <c:pt idx="849">
                        <c:v>0.89665839736266295</c:v>
                      </c:pt>
                      <c:pt idx="850">
                        <c:v>0.93551902427943401</c:v>
                      </c:pt>
                      <c:pt idx="851">
                        <c:v>0.92454112253058296</c:v>
                      </c:pt>
                      <c:pt idx="852">
                        <c:v>0.94832515588588595</c:v>
                      </c:pt>
                      <c:pt idx="853">
                        <c:v>0.93767483604329904</c:v>
                      </c:pt>
                      <c:pt idx="854">
                        <c:v>0.93138897282427902</c:v>
                      </c:pt>
                      <c:pt idx="855">
                        <c:v>0.94372295288476404</c:v>
                      </c:pt>
                      <c:pt idx="856">
                        <c:v>0.93732441489256402</c:v>
                      </c:pt>
                      <c:pt idx="857">
                        <c:v>0.93552066125371602</c:v>
                      </c:pt>
                      <c:pt idx="858">
                        <c:v>0.94245646785460402</c:v>
                      </c:pt>
                      <c:pt idx="859">
                        <c:v>0.91825354159004502</c:v>
                      </c:pt>
                      <c:pt idx="860">
                        <c:v>0.92480976270905402</c:v>
                      </c:pt>
                      <c:pt idx="861">
                        <c:v>0.93521265436171697</c:v>
                      </c:pt>
                      <c:pt idx="862">
                        <c:v>0.94270780974228197</c:v>
                      </c:pt>
                      <c:pt idx="863">
                        <c:v>0.93185498153924795</c:v>
                      </c:pt>
                      <c:pt idx="864">
                        <c:v>0.93020967376657504</c:v>
                      </c:pt>
                      <c:pt idx="865">
                        <c:v>0.86055481325267602</c:v>
                      </c:pt>
                      <c:pt idx="866">
                        <c:v>0.85590611711376097</c:v>
                      </c:pt>
                      <c:pt idx="867">
                        <c:v>0.81831004993487799</c:v>
                      </c:pt>
                      <c:pt idx="868">
                        <c:v>0.81829250567546197</c:v>
                      </c:pt>
                      <c:pt idx="869">
                        <c:v>0.81280707918550998</c:v>
                      </c:pt>
                      <c:pt idx="870">
                        <c:v>0.81319239376852503</c:v>
                      </c:pt>
                      <c:pt idx="871">
                        <c:v>0.74891280798559401</c:v>
                      </c:pt>
                      <c:pt idx="872">
                        <c:v>0.81072484878456397</c:v>
                      </c:pt>
                      <c:pt idx="873">
                        <c:v>0.83968581083118399</c:v>
                      </c:pt>
                      <c:pt idx="874">
                        <c:v>0.90062275744831299</c:v>
                      </c:pt>
                      <c:pt idx="875">
                        <c:v>0.96557017248136601</c:v>
                      </c:pt>
                      <c:pt idx="876">
                        <c:v>0.98960384462921902</c:v>
                      </c:pt>
                      <c:pt idx="877">
                        <c:v>1.0155457987783201</c:v>
                      </c:pt>
                      <c:pt idx="878">
                        <c:v>1.08806571038833</c:v>
                      </c:pt>
                      <c:pt idx="879">
                        <c:v>1.0914308030003299</c:v>
                      </c:pt>
                      <c:pt idx="880">
                        <c:v>1.0655259053828501</c:v>
                      </c:pt>
                      <c:pt idx="881">
                        <c:v>1.00800881438212</c:v>
                      </c:pt>
                      <c:pt idx="882">
                        <c:v>0.92996579052936701</c:v>
                      </c:pt>
                      <c:pt idx="883">
                        <c:v>0.90077075245428795</c:v>
                      </c:pt>
                      <c:pt idx="884">
                        <c:v>0.88862175709270697</c:v>
                      </c:pt>
                      <c:pt idx="885">
                        <c:v>0.90207396153714403</c:v>
                      </c:pt>
                      <c:pt idx="886">
                        <c:v>0.89346082397823401</c:v>
                      </c:pt>
                      <c:pt idx="887">
                        <c:v>0.90318251580062303</c:v>
                      </c:pt>
                      <c:pt idx="888">
                        <c:v>0.91913428044326195</c:v>
                      </c:pt>
                      <c:pt idx="889">
                        <c:v>0.92170365132394105</c:v>
                      </c:pt>
                      <c:pt idx="890">
                        <c:v>0.91320882834230499</c:v>
                      </c:pt>
                      <c:pt idx="891">
                        <c:v>0.89931021431413805</c:v>
                      </c:pt>
                      <c:pt idx="892">
                        <c:v>0.85512492324773504</c:v>
                      </c:pt>
                      <c:pt idx="893">
                        <c:v>0.87775886600588604</c:v>
                      </c:pt>
                      <c:pt idx="894">
                        <c:v>0.87582453281692496</c:v>
                      </c:pt>
                      <c:pt idx="895">
                        <c:v>0.89798605437361601</c:v>
                      </c:pt>
                      <c:pt idx="896">
                        <c:v>0.89965594407730898</c:v>
                      </c:pt>
                      <c:pt idx="897">
                        <c:v>0.918995272986739</c:v>
                      </c:pt>
                      <c:pt idx="898">
                        <c:v>0.91471416597487698</c:v>
                      </c:pt>
                      <c:pt idx="899">
                        <c:v>0.925966171948432</c:v>
                      </c:pt>
                      <c:pt idx="900">
                        <c:v>0.89173265373031696</c:v>
                      </c:pt>
                      <c:pt idx="901">
                        <c:v>0.89970039898143095</c:v>
                      </c:pt>
                      <c:pt idx="902">
                        <c:v>0.90399451528686603</c:v>
                      </c:pt>
                      <c:pt idx="903">
                        <c:v>0.93107085908600695</c:v>
                      </c:pt>
                      <c:pt idx="904">
                        <c:v>0.89350329290975405</c:v>
                      </c:pt>
                      <c:pt idx="905">
                        <c:v>0.90581341626788003</c:v>
                      </c:pt>
                      <c:pt idx="906">
                        <c:v>0.91818316773610498</c:v>
                      </c:pt>
                      <c:pt idx="907">
                        <c:v>0.92166231425148204</c:v>
                      </c:pt>
                      <c:pt idx="908">
                        <c:v>0.90989816935438395</c:v>
                      </c:pt>
                      <c:pt idx="909">
                        <c:v>0.89232027002972403</c:v>
                      </c:pt>
                      <c:pt idx="910">
                        <c:v>0.867781298540381</c:v>
                      </c:pt>
                      <c:pt idx="911">
                        <c:v>0.89856976746432904</c:v>
                      </c:pt>
                      <c:pt idx="912">
                        <c:v>0.90531207201804997</c:v>
                      </c:pt>
                      <c:pt idx="913">
                        <c:v>0.90343016389372699</c:v>
                      </c:pt>
                      <c:pt idx="914">
                        <c:v>0.90079259914786602</c:v>
                      </c:pt>
                      <c:pt idx="915">
                        <c:v>0.90149231999596402</c:v>
                      </c:pt>
                      <c:pt idx="916">
                        <c:v>0.89142514109502302</c:v>
                      </c:pt>
                      <c:pt idx="917">
                        <c:v>0.90721877113572602</c:v>
                      </c:pt>
                      <c:pt idx="918">
                        <c:v>0.90365003973005398</c:v>
                      </c:pt>
                      <c:pt idx="919">
                        <c:v>0.90010989054561896</c:v>
                      </c:pt>
                      <c:pt idx="920">
                        <c:v>0.89890638135290202</c:v>
                      </c:pt>
                      <c:pt idx="921">
                        <c:v>0.89513800446252101</c:v>
                      </c:pt>
                      <c:pt idx="922">
                        <c:v>0.90192032406753198</c:v>
                      </c:pt>
                      <c:pt idx="923">
                        <c:v>0.89782368075355301</c:v>
                      </c:pt>
                      <c:pt idx="924">
                        <c:v>0.882056419414884</c:v>
                      </c:pt>
                      <c:pt idx="925">
                        <c:v>0.87805254407035904</c:v>
                      </c:pt>
                      <c:pt idx="926">
                        <c:v>0.867097875033364</c:v>
                      </c:pt>
                      <c:pt idx="927">
                        <c:v>0.85267550920000401</c:v>
                      </c:pt>
                      <c:pt idx="928">
                        <c:v>0.85734562110803603</c:v>
                      </c:pt>
                      <c:pt idx="929">
                        <c:v>0.84593761389636402</c:v>
                      </c:pt>
                      <c:pt idx="930">
                        <c:v>0.86142302314956798</c:v>
                      </c:pt>
                      <c:pt idx="931">
                        <c:v>0.87441915494865197</c:v>
                      </c:pt>
                      <c:pt idx="932">
                        <c:v>0.93675369902147998</c:v>
                      </c:pt>
                      <c:pt idx="933">
                        <c:v>0.92760169241553503</c:v>
                      </c:pt>
                      <c:pt idx="934">
                        <c:v>0.92060079801053396</c:v>
                      </c:pt>
                      <c:pt idx="935">
                        <c:v>0.91407576594664897</c:v>
                      </c:pt>
                      <c:pt idx="936">
                        <c:v>0.93140638105850404</c:v>
                      </c:pt>
                      <c:pt idx="937">
                        <c:v>0.92793346210138095</c:v>
                      </c:pt>
                      <c:pt idx="938">
                        <c:v>0.91193094819956999</c:v>
                      </c:pt>
                      <c:pt idx="939">
                        <c:v>0.84880265415852796</c:v>
                      </c:pt>
                      <c:pt idx="940">
                        <c:v>0.87318859803990401</c:v>
                      </c:pt>
                      <c:pt idx="941">
                        <c:v>0.90694891561237001</c:v>
                      </c:pt>
                      <c:pt idx="942">
                        <c:v>0.916017457455648</c:v>
                      </c:pt>
                      <c:pt idx="943">
                        <c:v>0.89456242424862797</c:v>
                      </c:pt>
                      <c:pt idx="944">
                        <c:v>0.89828815691394204</c:v>
                      </c:pt>
                      <c:pt idx="945">
                        <c:v>0.907340565721241</c:v>
                      </c:pt>
                      <c:pt idx="946">
                        <c:v>0.90378124239573399</c:v>
                      </c:pt>
                      <c:pt idx="947">
                        <c:v>0.89364186244215205</c:v>
                      </c:pt>
                      <c:pt idx="948">
                        <c:v>0.86971275395331904</c:v>
                      </c:pt>
                      <c:pt idx="949">
                        <c:v>0.88153309644205902</c:v>
                      </c:pt>
                      <c:pt idx="950">
                        <c:v>0.88662952000345396</c:v>
                      </c:pt>
                      <c:pt idx="951">
                        <c:v>0.87861739809983996</c:v>
                      </c:pt>
                      <c:pt idx="952">
                        <c:v>0.87140916871240703</c:v>
                      </c:pt>
                      <c:pt idx="953">
                        <c:v>0.89192579525871296</c:v>
                      </c:pt>
                      <c:pt idx="954">
                        <c:v>0.88839066782366405</c:v>
                      </c:pt>
                      <c:pt idx="955">
                        <c:v>0.89765435471556099</c:v>
                      </c:pt>
                      <c:pt idx="956">
                        <c:v>0.89218023132591295</c:v>
                      </c:pt>
                      <c:pt idx="957">
                        <c:v>0.91680540184718295</c:v>
                      </c:pt>
                      <c:pt idx="958">
                        <c:v>0.90460313936339098</c:v>
                      </c:pt>
                      <c:pt idx="959">
                        <c:v>0.89809434020857704</c:v>
                      </c:pt>
                      <c:pt idx="960">
                        <c:v>0.88102349420270398</c:v>
                      </c:pt>
                      <c:pt idx="961">
                        <c:v>0.89820408645236105</c:v>
                      </c:pt>
                      <c:pt idx="962">
                        <c:v>0.88441496969521505</c:v>
                      </c:pt>
                      <c:pt idx="963">
                        <c:v>0.84920755814090898</c:v>
                      </c:pt>
                      <c:pt idx="964">
                        <c:v>0.84816700437530002</c:v>
                      </c:pt>
                      <c:pt idx="965">
                        <c:v>0.90282656401410699</c:v>
                      </c:pt>
                      <c:pt idx="966">
                        <c:v>0.94829195748668205</c:v>
                      </c:pt>
                      <c:pt idx="967">
                        <c:v>0.90965707597879897</c:v>
                      </c:pt>
                      <c:pt idx="968">
                        <c:v>0.87606281019671906</c:v>
                      </c:pt>
                      <c:pt idx="969">
                        <c:v>0.91139291247436605</c:v>
                      </c:pt>
                      <c:pt idx="970">
                        <c:v>0.96699333030909396</c:v>
                      </c:pt>
                      <c:pt idx="971">
                        <c:v>0.93548222166123796</c:v>
                      </c:pt>
                      <c:pt idx="972">
                        <c:v>0.88499024133640203</c:v>
                      </c:pt>
                      <c:pt idx="973">
                        <c:v>0.84121150637743403</c:v>
                      </c:pt>
                      <c:pt idx="974">
                        <c:v>0.88540110368827696</c:v>
                      </c:pt>
                      <c:pt idx="975">
                        <c:v>0.90405548400347502</c:v>
                      </c:pt>
                      <c:pt idx="976">
                        <c:v>0.88492362018868997</c:v>
                      </c:pt>
                      <c:pt idx="977">
                        <c:v>0.860664353539218</c:v>
                      </c:pt>
                      <c:pt idx="978">
                        <c:v>0.89506166146282296</c:v>
                      </c:pt>
                      <c:pt idx="979">
                        <c:v>0.88214015710819405</c:v>
                      </c:pt>
                      <c:pt idx="980">
                        <c:v>0.89431310319925805</c:v>
                      </c:pt>
                      <c:pt idx="981">
                        <c:v>0.89657352369002097</c:v>
                      </c:pt>
                      <c:pt idx="982">
                        <c:v>0.90720070155432098</c:v>
                      </c:pt>
                      <c:pt idx="983">
                        <c:v>0.91246776280767805</c:v>
                      </c:pt>
                      <c:pt idx="984">
                        <c:v>0.89112381939228502</c:v>
                      </c:pt>
                      <c:pt idx="985">
                        <c:v>0.90537483641043104</c:v>
                      </c:pt>
                      <c:pt idx="986">
                        <c:v>0.96916464152489001</c:v>
                      </c:pt>
                      <c:pt idx="987">
                        <c:v>0.97528755266724998</c:v>
                      </c:pt>
                      <c:pt idx="988">
                        <c:v>0.96974124632482495</c:v>
                      </c:pt>
                      <c:pt idx="989">
                        <c:v>0.97304509356930402</c:v>
                      </c:pt>
                      <c:pt idx="990">
                        <c:v>0.954521175636451</c:v>
                      </c:pt>
                      <c:pt idx="991">
                        <c:v>1.0305784117422401</c:v>
                      </c:pt>
                      <c:pt idx="992">
                        <c:v>0.97627291882510103</c:v>
                      </c:pt>
                      <c:pt idx="993">
                        <c:v>0.95116909343967304</c:v>
                      </c:pt>
                      <c:pt idx="994">
                        <c:v>0.97048372970676</c:v>
                      </c:pt>
                      <c:pt idx="995">
                        <c:v>1.0176315859141101</c:v>
                      </c:pt>
                      <c:pt idx="996">
                        <c:v>1.0034111549140099</c:v>
                      </c:pt>
                      <c:pt idx="997">
                        <c:v>1.0121554241148301</c:v>
                      </c:pt>
                      <c:pt idx="998">
                        <c:v>0.94745996268239296</c:v>
                      </c:pt>
                      <c:pt idx="999">
                        <c:v>0.93662490170761503</c:v>
                      </c:pt>
                      <c:pt idx="1000">
                        <c:v>0.92307705993820199</c:v>
                      </c:pt>
                      <c:pt idx="1001">
                        <c:v>0.90463623995832698</c:v>
                      </c:pt>
                      <c:pt idx="1002">
                        <c:v>0.86340100688696098</c:v>
                      </c:pt>
                      <c:pt idx="1003">
                        <c:v>0.88058172784917599</c:v>
                      </c:pt>
                      <c:pt idx="1004">
                        <c:v>0.90060540972134795</c:v>
                      </c:pt>
                      <c:pt idx="1005">
                        <c:v>0.91083268201285505</c:v>
                      </c:pt>
                      <c:pt idx="1006">
                        <c:v>0.96622681851099901</c:v>
                      </c:pt>
                      <c:pt idx="1007">
                        <c:v>0.97698453067500002</c:v>
                      </c:pt>
                      <c:pt idx="1008">
                        <c:v>0.96908180807049105</c:v>
                      </c:pt>
                      <c:pt idx="1009">
                        <c:v>0.97552909519995101</c:v>
                      </c:pt>
                      <c:pt idx="1010">
                        <c:v>0.98731307794400602</c:v>
                      </c:pt>
                      <c:pt idx="1011">
                        <c:v>0.97491481916562805</c:v>
                      </c:pt>
                      <c:pt idx="1012">
                        <c:v>0.99046124501756505</c:v>
                      </c:pt>
                      <c:pt idx="1013">
                        <c:v>0.96559414252961695</c:v>
                      </c:pt>
                      <c:pt idx="1014">
                        <c:v>0.96587940750470602</c:v>
                      </c:pt>
                      <c:pt idx="1015">
                        <c:v>0.95925468715048801</c:v>
                      </c:pt>
                      <c:pt idx="1016">
                        <c:v>0.92785666497750396</c:v>
                      </c:pt>
                      <c:pt idx="1017">
                        <c:v>0.91857186364602195</c:v>
                      </c:pt>
                      <c:pt idx="1018">
                        <c:v>0.93060215164891602</c:v>
                      </c:pt>
                      <c:pt idx="1019">
                        <c:v>0.93626347056080905</c:v>
                      </c:pt>
                      <c:pt idx="1020">
                        <c:v>0.92698961496191101</c:v>
                      </c:pt>
                      <c:pt idx="1021">
                        <c:v>0.89876678647979402</c:v>
                      </c:pt>
                      <c:pt idx="1022">
                        <c:v>0.912978075303707</c:v>
                      </c:pt>
                      <c:pt idx="1023">
                        <c:v>0.95549371226259505</c:v>
                      </c:pt>
                      <c:pt idx="1024">
                        <c:v>0.90811096232950395</c:v>
                      </c:pt>
                      <c:pt idx="1025">
                        <c:v>0.84607291290381104</c:v>
                      </c:pt>
                      <c:pt idx="1026">
                        <c:v>0.83181960863489901</c:v>
                      </c:pt>
                      <c:pt idx="1027">
                        <c:v>0.863344506970814</c:v>
                      </c:pt>
                      <c:pt idx="1028">
                        <c:v>0.92512806314684404</c:v>
                      </c:pt>
                      <c:pt idx="1029">
                        <c:v>0.94587967127668704</c:v>
                      </c:pt>
                      <c:pt idx="1030">
                        <c:v>0.93893806418730197</c:v>
                      </c:pt>
                      <c:pt idx="1031">
                        <c:v>0.97560686590727297</c:v>
                      </c:pt>
                      <c:pt idx="1032">
                        <c:v>1.0323457096573401</c:v>
                      </c:pt>
                      <c:pt idx="1033">
                        <c:v>1.03794837588069</c:v>
                      </c:pt>
                      <c:pt idx="1034">
                        <c:v>1.0229435311101001</c:v>
                      </c:pt>
                      <c:pt idx="1035">
                        <c:v>0.97468684909654102</c:v>
                      </c:pt>
                      <c:pt idx="1036">
                        <c:v>0.95134814119306699</c:v>
                      </c:pt>
                      <c:pt idx="1037">
                        <c:v>0.93058804681014895</c:v>
                      </c:pt>
                      <c:pt idx="1038">
                        <c:v>0.94374511478110601</c:v>
                      </c:pt>
                      <c:pt idx="1039">
                        <c:v>0.93362160926450299</c:v>
                      </c:pt>
                      <c:pt idx="1040">
                        <c:v>0.94198040932827798</c:v>
                      </c:pt>
                      <c:pt idx="1041">
                        <c:v>0.93329740252484805</c:v>
                      </c:pt>
                      <c:pt idx="1042">
                        <c:v>0.92880247498040702</c:v>
                      </c:pt>
                      <c:pt idx="1043">
                        <c:v>0.92598742844660498</c:v>
                      </c:pt>
                      <c:pt idx="1044">
                        <c:v>0.93917016292659194</c:v>
                      </c:pt>
                      <c:pt idx="1045">
                        <c:v>0.91506585439388299</c:v>
                      </c:pt>
                      <c:pt idx="1046">
                        <c:v>0.89235736848390401</c:v>
                      </c:pt>
                      <c:pt idx="1047">
                        <c:v>0.89206498851572702</c:v>
                      </c:pt>
                      <c:pt idx="1048">
                        <c:v>0.88977344724089302</c:v>
                      </c:pt>
                      <c:pt idx="1049">
                        <c:v>0.90965801376734101</c:v>
                      </c:pt>
                      <c:pt idx="1050">
                        <c:v>0.91655200940141901</c:v>
                      </c:pt>
                      <c:pt idx="1051">
                        <c:v>0.93021700431082499</c:v>
                      </c:pt>
                      <c:pt idx="1052">
                        <c:v>0.93879511910900404</c:v>
                      </c:pt>
                      <c:pt idx="1053">
                        <c:v>0.962675103720392</c:v>
                      </c:pt>
                      <c:pt idx="1054">
                        <c:v>0.94674712732925703</c:v>
                      </c:pt>
                      <c:pt idx="1055">
                        <c:v>0.95883600078759401</c:v>
                      </c:pt>
                      <c:pt idx="1056">
                        <c:v>0.94627373975483298</c:v>
                      </c:pt>
                      <c:pt idx="1057">
                        <c:v>0.95783355252938296</c:v>
                      </c:pt>
                      <c:pt idx="1058">
                        <c:v>0.89914966585790002</c:v>
                      </c:pt>
                      <c:pt idx="1059">
                        <c:v>0.88163110594284599</c:v>
                      </c:pt>
                      <c:pt idx="1060">
                        <c:v>0.897992208104608</c:v>
                      </c:pt>
                      <c:pt idx="1061">
                        <c:v>0.89927158382454198</c:v>
                      </c:pt>
                      <c:pt idx="1062">
                        <c:v>0.88784630232687201</c:v>
                      </c:pt>
                      <c:pt idx="1063">
                        <c:v>0.88859699093764499</c:v>
                      </c:pt>
                      <c:pt idx="1064">
                        <c:v>0.85690111845191097</c:v>
                      </c:pt>
                      <c:pt idx="1065">
                        <c:v>0.90093506331264295</c:v>
                      </c:pt>
                      <c:pt idx="1066">
                        <c:v>0.93345836369318602</c:v>
                      </c:pt>
                      <c:pt idx="1067">
                        <c:v>0.91611996004303797</c:v>
                      </c:pt>
                      <c:pt idx="1068">
                        <c:v>0.89333071862079305</c:v>
                      </c:pt>
                      <c:pt idx="1069">
                        <c:v>0.89576899251484399</c:v>
                      </c:pt>
                      <c:pt idx="1070">
                        <c:v>0.89992319045717895</c:v>
                      </c:pt>
                      <c:pt idx="1071">
                        <c:v>0.90001395363536096</c:v>
                      </c:pt>
                      <c:pt idx="1072">
                        <c:v>0.89330003319934004</c:v>
                      </c:pt>
                      <c:pt idx="1073">
                        <c:v>0.87816037768454303</c:v>
                      </c:pt>
                      <c:pt idx="1074">
                        <c:v>0.86249194334249502</c:v>
                      </c:pt>
                      <c:pt idx="1075">
                        <c:v>0.92163252908148297</c:v>
                      </c:pt>
                      <c:pt idx="1076">
                        <c:v>0.91014350935823296</c:v>
                      </c:pt>
                      <c:pt idx="1077">
                        <c:v>0.90656967440539804</c:v>
                      </c:pt>
                      <c:pt idx="1078">
                        <c:v>0.91722315218889805</c:v>
                      </c:pt>
                      <c:pt idx="1079">
                        <c:v>0.91698983817845103</c:v>
                      </c:pt>
                      <c:pt idx="1080">
                        <c:v>0.91075791212077195</c:v>
                      </c:pt>
                      <c:pt idx="1081">
                        <c:v>0.91902601774312498</c:v>
                      </c:pt>
                      <c:pt idx="1082">
                        <c:v>0.88205764360877703</c:v>
                      </c:pt>
                      <c:pt idx="1083">
                        <c:v>0.91888535913846303</c:v>
                      </c:pt>
                      <c:pt idx="1084">
                        <c:v>0.90283360345497998</c:v>
                      </c:pt>
                      <c:pt idx="1085">
                        <c:v>0.940471893329485</c:v>
                      </c:pt>
                      <c:pt idx="1086">
                        <c:v>0.96234177086987205</c:v>
                      </c:pt>
                      <c:pt idx="1087">
                        <c:v>0.93921551256022395</c:v>
                      </c:pt>
                      <c:pt idx="1088">
                        <c:v>0.96111064152210501</c:v>
                      </c:pt>
                      <c:pt idx="1089">
                        <c:v>0.93119768012941195</c:v>
                      </c:pt>
                      <c:pt idx="1090">
                        <c:v>0.89878274741706199</c:v>
                      </c:pt>
                      <c:pt idx="1091">
                        <c:v>0.92308408666361796</c:v>
                      </c:pt>
                      <c:pt idx="1092">
                        <c:v>0.88838425715100799</c:v>
                      </c:pt>
                      <c:pt idx="1093">
                        <c:v>0.874047272380989</c:v>
                      </c:pt>
                      <c:pt idx="1094">
                        <c:v>0.91936721492614804</c:v>
                      </c:pt>
                      <c:pt idx="1095">
                        <c:v>0.91715466774823395</c:v>
                      </c:pt>
                      <c:pt idx="1096">
                        <c:v>0.95166054210875795</c:v>
                      </c:pt>
                      <c:pt idx="1097">
                        <c:v>0.95733001075655499</c:v>
                      </c:pt>
                      <c:pt idx="1098">
                        <c:v>0.95346184403095002</c:v>
                      </c:pt>
                      <c:pt idx="1099">
                        <c:v>0.94199210622888796</c:v>
                      </c:pt>
                      <c:pt idx="1100">
                        <c:v>0.95070083940608296</c:v>
                      </c:pt>
                      <c:pt idx="1101">
                        <c:v>0.94137842067767596</c:v>
                      </c:pt>
                      <c:pt idx="1102">
                        <c:v>0.92713858865665499</c:v>
                      </c:pt>
                      <c:pt idx="1103">
                        <c:v>0.939513171081792</c:v>
                      </c:pt>
                      <c:pt idx="1104">
                        <c:v>0.93884671696340505</c:v>
                      </c:pt>
                      <c:pt idx="1105">
                        <c:v>0.96371495186456302</c:v>
                      </c:pt>
                      <c:pt idx="1106">
                        <c:v>0.98601613234552599</c:v>
                      </c:pt>
                      <c:pt idx="1107">
                        <c:v>0.97386301151392596</c:v>
                      </c:pt>
                      <c:pt idx="1108">
                        <c:v>0.96201192997679097</c:v>
                      </c:pt>
                      <c:pt idx="1109">
                        <c:v>0.97283912482345403</c:v>
                      </c:pt>
                      <c:pt idx="1110">
                        <c:v>0.96876428107892998</c:v>
                      </c:pt>
                      <c:pt idx="1111">
                        <c:v>0.99192044759315501</c:v>
                      </c:pt>
                      <c:pt idx="1112">
                        <c:v>0.96491971298159696</c:v>
                      </c:pt>
                      <c:pt idx="1113">
                        <c:v>0.95039821714101602</c:v>
                      </c:pt>
                      <c:pt idx="1114">
                        <c:v>0.95218300258727195</c:v>
                      </c:pt>
                      <c:pt idx="1115">
                        <c:v>0.95759805012647603</c:v>
                      </c:pt>
                      <c:pt idx="1116">
                        <c:v>0.91658943664681802</c:v>
                      </c:pt>
                      <c:pt idx="1117">
                        <c:v>0.92005652020877005</c:v>
                      </c:pt>
                      <c:pt idx="1118">
                        <c:v>0.90323363261794798</c:v>
                      </c:pt>
                      <c:pt idx="1119">
                        <c:v>0.89163867035849498</c:v>
                      </c:pt>
                      <c:pt idx="1120">
                        <c:v>0.93243847097672805</c:v>
                      </c:pt>
                      <c:pt idx="1121">
                        <c:v>0.95400868705558906</c:v>
                      </c:pt>
                      <c:pt idx="1122">
                        <c:v>0.96323859116424504</c:v>
                      </c:pt>
                      <c:pt idx="1123">
                        <c:v>1.0014773567139199</c:v>
                      </c:pt>
                      <c:pt idx="1124">
                        <c:v>0.98567168792701698</c:v>
                      </c:pt>
                      <c:pt idx="1125">
                        <c:v>0.98378355359790304</c:v>
                      </c:pt>
                      <c:pt idx="1126">
                        <c:v>1.00951586267223</c:v>
                      </c:pt>
                      <c:pt idx="1127">
                        <c:v>0.96707207471540502</c:v>
                      </c:pt>
                      <c:pt idx="1128">
                        <c:v>0.95383177478997005</c:v>
                      </c:pt>
                      <c:pt idx="1129">
                        <c:v>0.95058006294247799</c:v>
                      </c:pt>
                      <c:pt idx="1130">
                        <c:v>0.96438145043844004</c:v>
                      </c:pt>
                      <c:pt idx="1131">
                        <c:v>0.96102654228543205</c:v>
                      </c:pt>
                      <c:pt idx="1132">
                        <c:v>0.95552104293110696</c:v>
                      </c:pt>
                      <c:pt idx="1133">
                        <c:v>0.94402438553817003</c:v>
                      </c:pt>
                      <c:pt idx="1134">
                        <c:v>0.95545634882585695</c:v>
                      </c:pt>
                      <c:pt idx="1135">
                        <c:v>0.95206784618440399</c:v>
                      </c:pt>
                      <c:pt idx="1136">
                        <c:v>0.93939988386774598</c:v>
                      </c:pt>
                      <c:pt idx="1137">
                        <c:v>0.90870357686374503</c:v>
                      </c:pt>
                      <c:pt idx="1138">
                        <c:v>0.94376085608691496</c:v>
                      </c:pt>
                      <c:pt idx="1139">
                        <c:v>0.95004620364461101</c:v>
                      </c:pt>
                      <c:pt idx="1140">
                        <c:v>0.94982648237285705</c:v>
                      </c:pt>
                      <c:pt idx="1141">
                        <c:v>0.95071626500476503</c:v>
                      </c:pt>
                      <c:pt idx="1142">
                        <c:v>0.95125155487222501</c:v>
                      </c:pt>
                      <c:pt idx="1143">
                        <c:v>0.95326347013164903</c:v>
                      </c:pt>
                      <c:pt idx="1144">
                        <c:v>0.97598795271877703</c:v>
                      </c:pt>
                      <c:pt idx="1145">
                        <c:v>0.91863490343978005</c:v>
                      </c:pt>
                      <c:pt idx="1146">
                        <c:v>0.93993346669948097</c:v>
                      </c:pt>
                      <c:pt idx="1147">
                        <c:v>0.94602469441326897</c:v>
                      </c:pt>
                      <c:pt idx="1148">
                        <c:v>0.91517291077552398</c:v>
                      </c:pt>
                      <c:pt idx="1149">
                        <c:v>0.91922727358378897</c:v>
                      </c:pt>
                      <c:pt idx="1150">
                        <c:v>0.95081899348836196</c:v>
                      </c:pt>
                      <c:pt idx="1151">
                        <c:v>0.94306507362148695</c:v>
                      </c:pt>
                      <c:pt idx="1152">
                        <c:v>0.96745918004921105</c:v>
                      </c:pt>
                      <c:pt idx="1153">
                        <c:v>0.93995538453285699</c:v>
                      </c:pt>
                      <c:pt idx="1154">
                        <c:v>0.93328230949949698</c:v>
                      </c:pt>
                      <c:pt idx="1155">
                        <c:v>0.95667582168739995</c:v>
                      </c:pt>
                      <c:pt idx="1156">
                        <c:v>0.96260753588634795</c:v>
                      </c:pt>
                      <c:pt idx="1157">
                        <c:v>0.94417943140804095</c:v>
                      </c:pt>
                      <c:pt idx="1158">
                        <c:v>0.94847662268219002</c:v>
                      </c:pt>
                      <c:pt idx="1159">
                        <c:v>0.95510361526933796</c:v>
                      </c:pt>
                      <c:pt idx="1160">
                        <c:v>0.96360843739638902</c:v>
                      </c:pt>
                      <c:pt idx="1161">
                        <c:v>0.949100279737363</c:v>
                      </c:pt>
                      <c:pt idx="1162">
                        <c:v>0.95761030829438298</c:v>
                      </c:pt>
                      <c:pt idx="1163">
                        <c:v>0.94372600973111498</c:v>
                      </c:pt>
                      <c:pt idx="1164">
                        <c:v>0.92409878981125504</c:v>
                      </c:pt>
                      <c:pt idx="1165">
                        <c:v>0.89446224883951297</c:v>
                      </c:pt>
                      <c:pt idx="1166">
                        <c:v>0.92369928386654898</c:v>
                      </c:pt>
                      <c:pt idx="1167">
                        <c:v>0.94602338204776903</c:v>
                      </c:pt>
                      <c:pt idx="1168">
                        <c:v>0.94724846283259001</c:v>
                      </c:pt>
                      <c:pt idx="1169">
                        <c:v>0.94640609427342404</c:v>
                      </c:pt>
                      <c:pt idx="1170">
                        <c:v>0.92214003489434704</c:v>
                      </c:pt>
                      <c:pt idx="1171">
                        <c:v>0.94788584892766503</c:v>
                      </c:pt>
                      <c:pt idx="1172">
                        <c:v>0.98353485592442802</c:v>
                      </c:pt>
                      <c:pt idx="1173">
                        <c:v>0.96934604236344402</c:v>
                      </c:pt>
                      <c:pt idx="1174">
                        <c:v>0.95759425313966196</c:v>
                      </c:pt>
                      <c:pt idx="1175">
                        <c:v>1.0179092368967699</c:v>
                      </c:pt>
                      <c:pt idx="1176">
                        <c:v>1.0346850324872101</c:v>
                      </c:pt>
                      <c:pt idx="1177">
                        <c:v>1.0649612710616201</c:v>
                      </c:pt>
                      <c:pt idx="1178">
                        <c:v>1.0355273703489301</c:v>
                      </c:pt>
                      <c:pt idx="1179">
                        <c:v>1.0324158269630599</c:v>
                      </c:pt>
                      <c:pt idx="1180">
                        <c:v>1.0308053965406501</c:v>
                      </c:pt>
                      <c:pt idx="1181">
                        <c:v>1.0212042331285001</c:v>
                      </c:pt>
                      <c:pt idx="1182">
                        <c:v>0.97324834083256095</c:v>
                      </c:pt>
                      <c:pt idx="1183">
                        <c:v>0.95787407300798999</c:v>
                      </c:pt>
                      <c:pt idx="1184">
                        <c:v>0.96441321681373005</c:v>
                      </c:pt>
                      <c:pt idx="1185">
                        <c:v>0.99933440617837899</c:v>
                      </c:pt>
                      <c:pt idx="1186">
                        <c:v>1.01993438286287</c:v>
                      </c:pt>
                      <c:pt idx="1187">
                        <c:v>1.0020456861584099</c:v>
                      </c:pt>
                      <c:pt idx="1188">
                        <c:v>1.02152472674533</c:v>
                      </c:pt>
                      <c:pt idx="1189">
                        <c:v>1.0530882248708899</c:v>
                      </c:pt>
                      <c:pt idx="1190">
                        <c:v>1.0772170161179999</c:v>
                      </c:pt>
                      <c:pt idx="1191">
                        <c:v>1.0927817469400001</c:v>
                      </c:pt>
                      <c:pt idx="1192">
                        <c:v>1.0923597768231701</c:v>
                      </c:pt>
                      <c:pt idx="1193">
                        <c:v>1.07212988094943</c:v>
                      </c:pt>
                      <c:pt idx="1194">
                        <c:v>1.07430003273563</c:v>
                      </c:pt>
                      <c:pt idx="1195">
                        <c:v>1.0548737544200899</c:v>
                      </c:pt>
                      <c:pt idx="1196">
                        <c:v>1.00082815895347</c:v>
                      </c:pt>
                      <c:pt idx="1197">
                        <c:v>0.97155346562531497</c:v>
                      </c:pt>
                      <c:pt idx="1198">
                        <c:v>0.92957919663831001</c:v>
                      </c:pt>
                      <c:pt idx="1199">
                        <c:v>0.95926657922009095</c:v>
                      </c:pt>
                      <c:pt idx="1200">
                        <c:v>0.94834941709236498</c:v>
                      </c:pt>
                      <c:pt idx="1201">
                        <c:v>0.95884660516484699</c:v>
                      </c:pt>
                      <c:pt idx="1202">
                        <c:v>0.940600191769005</c:v>
                      </c:pt>
                      <c:pt idx="1203">
                        <c:v>0.96582035433786095</c:v>
                      </c:pt>
                      <c:pt idx="1204">
                        <c:v>0.98077224231832205</c:v>
                      </c:pt>
                      <c:pt idx="1205">
                        <c:v>1.0207494205069501</c:v>
                      </c:pt>
                      <c:pt idx="1206">
                        <c:v>0.95977604882842404</c:v>
                      </c:pt>
                      <c:pt idx="1207">
                        <c:v>0.94461058515572105</c:v>
                      </c:pt>
                      <c:pt idx="1208">
                        <c:v>0.982464693050208</c:v>
                      </c:pt>
                      <c:pt idx="1209">
                        <c:v>1.01750032384829</c:v>
                      </c:pt>
                      <c:pt idx="1210">
                        <c:v>1.04816740318124</c:v>
                      </c:pt>
                      <c:pt idx="1211">
                        <c:v>1.0334857849872401</c:v>
                      </c:pt>
                      <c:pt idx="1212">
                        <c:v>1.02891227097196</c:v>
                      </c:pt>
                      <c:pt idx="1213">
                        <c:v>1.0568955325395399</c:v>
                      </c:pt>
                      <c:pt idx="1214">
                        <c:v>1.09103135936149</c:v>
                      </c:pt>
                      <c:pt idx="1215">
                        <c:v>1.0414762475188999</c:v>
                      </c:pt>
                      <c:pt idx="1216">
                        <c:v>1.0219725602524501</c:v>
                      </c:pt>
                      <c:pt idx="1217">
                        <c:v>0.97028628651803595</c:v>
                      </c:pt>
                      <c:pt idx="1218">
                        <c:v>0.943709597805095</c:v>
                      </c:pt>
                      <c:pt idx="1219">
                        <c:v>0.90354059100474404</c:v>
                      </c:pt>
                      <c:pt idx="1220">
                        <c:v>0.88053709660669199</c:v>
                      </c:pt>
                      <c:pt idx="1221">
                        <c:v>0.85177101426873503</c:v>
                      </c:pt>
                      <c:pt idx="1222">
                        <c:v>0.88054625619160098</c:v>
                      </c:pt>
                      <c:pt idx="1223">
                        <c:v>0.89296624579554995</c:v>
                      </c:pt>
                      <c:pt idx="1224">
                        <c:v>0.92128396227567699</c:v>
                      </c:pt>
                      <c:pt idx="1225">
                        <c:v>0.97567898703239198</c:v>
                      </c:pt>
                      <c:pt idx="1226">
                        <c:v>1.0150446051419799</c:v>
                      </c:pt>
                      <c:pt idx="1227">
                        <c:v>1.0313747681574501</c:v>
                      </c:pt>
                      <c:pt idx="1228">
                        <c:v>1.0574805612742599</c:v>
                      </c:pt>
                      <c:pt idx="1229">
                        <c:v>1.0276974829702901</c:v>
                      </c:pt>
                      <c:pt idx="1230">
                        <c:v>1.0407530423294999</c:v>
                      </c:pt>
                      <c:pt idx="1231">
                        <c:v>1.03188622098042</c:v>
                      </c:pt>
                      <c:pt idx="1232">
                        <c:v>1.00405345974048</c:v>
                      </c:pt>
                      <c:pt idx="1233">
                        <c:v>0.98500031440607605</c:v>
                      </c:pt>
                      <c:pt idx="1234">
                        <c:v>0.97348379929650597</c:v>
                      </c:pt>
                      <c:pt idx="1235">
                        <c:v>0.93434913672242204</c:v>
                      </c:pt>
                      <c:pt idx="1236">
                        <c:v>0.91027899275965796</c:v>
                      </c:pt>
                      <c:pt idx="1237">
                        <c:v>0.91804343569740299</c:v>
                      </c:pt>
                      <c:pt idx="1238">
                        <c:v>0.93764060781906799</c:v>
                      </c:pt>
                      <c:pt idx="1239">
                        <c:v>0.97953012296291497</c:v>
                      </c:pt>
                      <c:pt idx="1240">
                        <c:v>0.94703622977801505</c:v>
                      </c:pt>
                      <c:pt idx="1241">
                        <c:v>0.93025671557489498</c:v>
                      </c:pt>
                      <c:pt idx="1242">
                        <c:v>0.97749076110392796</c:v>
                      </c:pt>
                      <c:pt idx="1243">
                        <c:v>1.03135232692671</c:v>
                      </c:pt>
                      <c:pt idx="1244">
                        <c:v>0.99724435867104699</c:v>
                      </c:pt>
                      <c:pt idx="1245">
                        <c:v>0.988440007043069</c:v>
                      </c:pt>
                      <c:pt idx="1246">
                        <c:v>0.94099660357628101</c:v>
                      </c:pt>
                      <c:pt idx="1247">
                        <c:v>0.983149909526016</c:v>
                      </c:pt>
                      <c:pt idx="1248">
                        <c:v>1.0246903833102601</c:v>
                      </c:pt>
                      <c:pt idx="1249">
                        <c:v>1.00121978501723</c:v>
                      </c:pt>
                      <c:pt idx="1250">
                        <c:v>0.92565168256807795</c:v>
                      </c:pt>
                      <c:pt idx="1251">
                        <c:v>0.93543409887858198</c:v>
                      </c:pt>
                      <c:pt idx="1252">
                        <c:v>0.90961979435041895</c:v>
                      </c:pt>
                      <c:pt idx="1253">
                        <c:v>0.91946284653982202</c:v>
                      </c:pt>
                      <c:pt idx="1254">
                        <c:v>0.90735131161014104</c:v>
                      </c:pt>
                      <c:pt idx="1255">
                        <c:v>0.88312768708179001</c:v>
                      </c:pt>
                      <c:pt idx="1256">
                        <c:v>0.88376891317034001</c:v>
                      </c:pt>
                      <c:pt idx="1257">
                        <c:v>0.97406104623054501</c:v>
                      </c:pt>
                      <c:pt idx="1258">
                        <c:v>0.94869982086997895</c:v>
                      </c:pt>
                      <c:pt idx="1259">
                        <c:v>0.96995370414686899</c:v>
                      </c:pt>
                      <c:pt idx="1260">
                        <c:v>0.968035502108191</c:v>
                      </c:pt>
                      <c:pt idx="1261">
                        <c:v>0.97429199488207496</c:v>
                      </c:pt>
                      <c:pt idx="1262">
                        <c:v>0.98739392830273298</c:v>
                      </c:pt>
                      <c:pt idx="1263">
                        <c:v>0.99321329560570604</c:v>
                      </c:pt>
                      <c:pt idx="1264">
                        <c:v>0.97169085465736404</c:v>
                      </c:pt>
                      <c:pt idx="1265">
                        <c:v>1.0023007598493101</c:v>
                      </c:pt>
                      <c:pt idx="1266">
                        <c:v>1.0191371686356001</c:v>
                      </c:pt>
                      <c:pt idx="1267">
                        <c:v>1.0158128683495999</c:v>
                      </c:pt>
                      <c:pt idx="1268">
                        <c:v>1.03720273758991</c:v>
                      </c:pt>
                      <c:pt idx="1269">
                        <c:v>1.0039909383069301</c:v>
                      </c:pt>
                      <c:pt idx="1270">
                        <c:v>1.01989942516354</c:v>
                      </c:pt>
                      <c:pt idx="1271">
                        <c:v>0.98030948486774205</c:v>
                      </c:pt>
                      <c:pt idx="1272">
                        <c:v>0.96961218564168306</c:v>
                      </c:pt>
                      <c:pt idx="1273">
                        <c:v>0.94582736148034596</c:v>
                      </c:pt>
                      <c:pt idx="1274">
                        <c:v>0.95564488405442904</c:v>
                      </c:pt>
                      <c:pt idx="1275">
                        <c:v>0.92827162872231594</c:v>
                      </c:pt>
                      <c:pt idx="1276">
                        <c:v>0.96150996143494405</c:v>
                      </c:pt>
                      <c:pt idx="1277">
                        <c:v>0.95481728267931598</c:v>
                      </c:pt>
                      <c:pt idx="1278">
                        <c:v>0.96235409418992302</c:v>
                      </c:pt>
                      <c:pt idx="1279">
                        <c:v>0.98736612904870202</c:v>
                      </c:pt>
                      <c:pt idx="1280">
                        <c:v>0.98849054046059703</c:v>
                      </c:pt>
                      <c:pt idx="1281">
                        <c:v>0.99446515417390202</c:v>
                      </c:pt>
                      <c:pt idx="1282">
                        <c:v>1.0049065051500099</c:v>
                      </c:pt>
                      <c:pt idx="1283">
                        <c:v>1.0021551807520901</c:v>
                      </c:pt>
                      <c:pt idx="1284">
                        <c:v>0.98084830983544602</c:v>
                      </c:pt>
                      <c:pt idx="1285">
                        <c:v>1.0099050783686301</c:v>
                      </c:pt>
                      <c:pt idx="1286">
                        <c:v>0.99338352254929796</c:v>
                      </c:pt>
                      <c:pt idx="1287">
                        <c:v>0.98882138434715805</c:v>
                      </c:pt>
                      <c:pt idx="1288">
                        <c:v>0.97246113348571595</c:v>
                      </c:pt>
                      <c:pt idx="1289">
                        <c:v>0.96066852231240096</c:v>
                      </c:pt>
                      <c:pt idx="1290">
                        <c:v>0.97270040322889995</c:v>
                      </c:pt>
                      <c:pt idx="1291">
                        <c:v>0.98672111272971597</c:v>
                      </c:pt>
                      <c:pt idx="1292">
                        <c:v>0.97434908117115104</c:v>
                      </c:pt>
                      <c:pt idx="1293">
                        <c:v>0.97249066267069395</c:v>
                      </c:pt>
                      <c:pt idx="1294">
                        <c:v>0.97159921734801002</c:v>
                      </c:pt>
                      <c:pt idx="1295">
                        <c:v>0.99074317970972403</c:v>
                      </c:pt>
                      <c:pt idx="1296">
                        <c:v>0.986661983908103</c:v>
                      </c:pt>
                      <c:pt idx="1297">
                        <c:v>0.96649561494150604</c:v>
                      </c:pt>
                      <c:pt idx="1298">
                        <c:v>0.92588336102888602</c:v>
                      </c:pt>
                      <c:pt idx="1299">
                        <c:v>0.93938162285692395</c:v>
                      </c:pt>
                      <c:pt idx="1300">
                        <c:v>0.93874211210625902</c:v>
                      </c:pt>
                      <c:pt idx="1301">
                        <c:v>0.99420659119338095</c:v>
                      </c:pt>
                      <c:pt idx="1302">
                        <c:v>0.99617805099527401</c:v>
                      </c:pt>
                      <c:pt idx="1303">
                        <c:v>0.99281517612267001</c:v>
                      </c:pt>
                      <c:pt idx="1304">
                        <c:v>0.992514878053399</c:v>
                      </c:pt>
                      <c:pt idx="1305">
                        <c:v>1.05064274154346</c:v>
                      </c:pt>
                      <c:pt idx="1306">
                        <c:v>1.0218871052010801</c:v>
                      </c:pt>
                      <c:pt idx="1307">
                        <c:v>1.0205411993554701</c:v>
                      </c:pt>
                      <c:pt idx="1308">
                        <c:v>0.95890780606786796</c:v>
                      </c:pt>
                      <c:pt idx="1309">
                        <c:v>0.93860980959327101</c:v>
                      </c:pt>
                      <c:pt idx="1310">
                        <c:v>0.94745026878159699</c:v>
                      </c:pt>
                      <c:pt idx="1311">
                        <c:v>0.97828340133160696</c:v>
                      </c:pt>
                      <c:pt idx="1312">
                        <c:v>0.96023638354246799</c:v>
                      </c:pt>
                      <c:pt idx="1313">
                        <c:v>1.0251812407413701</c:v>
                      </c:pt>
                      <c:pt idx="1314">
                        <c:v>1.02101175345587</c:v>
                      </c:pt>
                      <c:pt idx="1315">
                        <c:v>1.0159984360165899</c:v>
                      </c:pt>
                      <c:pt idx="1316">
                        <c:v>1.02504243659264</c:v>
                      </c:pt>
                      <c:pt idx="1317">
                        <c:v>1.04849543659733</c:v>
                      </c:pt>
                      <c:pt idx="1318">
                        <c:v>1.01101935836971</c:v>
                      </c:pt>
                      <c:pt idx="1319">
                        <c:v>0.99285506716907002</c:v>
                      </c:pt>
                      <c:pt idx="1320">
                        <c:v>0.94923023890699398</c:v>
                      </c:pt>
                      <c:pt idx="1321">
                        <c:v>0.947543391053145</c:v>
                      </c:pt>
                      <c:pt idx="1322">
                        <c:v>0.96179888714351003</c:v>
                      </c:pt>
                      <c:pt idx="1323">
                        <c:v>0.98717502446423</c:v>
                      </c:pt>
                      <c:pt idx="1324">
                        <c:v>0.96864206121339502</c:v>
                      </c:pt>
                      <c:pt idx="1325">
                        <c:v>0.98171031598577596</c:v>
                      </c:pt>
                      <c:pt idx="1326">
                        <c:v>0.99832684805895699</c:v>
                      </c:pt>
                      <c:pt idx="1327">
                        <c:v>0.97370703537679204</c:v>
                      </c:pt>
                      <c:pt idx="1328">
                        <c:v>0.99914361927696405</c:v>
                      </c:pt>
                      <c:pt idx="1329">
                        <c:v>1.04766281943989</c:v>
                      </c:pt>
                      <c:pt idx="1330">
                        <c:v>0.99573734805481895</c:v>
                      </c:pt>
                      <c:pt idx="1331">
                        <c:v>0.99085478223316503</c:v>
                      </c:pt>
                      <c:pt idx="1332">
                        <c:v>0.97186971307537096</c:v>
                      </c:pt>
                      <c:pt idx="1333">
                        <c:v>0.93764424624033005</c:v>
                      </c:pt>
                      <c:pt idx="1334">
                        <c:v>0.93436927975293305</c:v>
                      </c:pt>
                      <c:pt idx="1335">
                        <c:v>0.92383365602580303</c:v>
                      </c:pt>
                      <c:pt idx="1336">
                        <c:v>0.869819284747952</c:v>
                      </c:pt>
                      <c:pt idx="1337">
                        <c:v>0.901554879769356</c:v>
                      </c:pt>
                      <c:pt idx="1338">
                        <c:v>0.90781084852752603</c:v>
                      </c:pt>
                      <c:pt idx="1339">
                        <c:v>0.93965074731954301</c:v>
                      </c:pt>
                      <c:pt idx="1340">
                        <c:v>0.98142562036849901</c:v>
                      </c:pt>
                      <c:pt idx="1341">
                        <c:v>1.0230543425844401</c:v>
                      </c:pt>
                      <c:pt idx="1342">
                        <c:v>1.0070046681134699</c:v>
                      </c:pt>
                      <c:pt idx="1343">
                        <c:v>1.0082699776824899</c:v>
                      </c:pt>
                      <c:pt idx="1344">
                        <c:v>0.99260147166609802</c:v>
                      </c:pt>
                      <c:pt idx="1345">
                        <c:v>0.99645893295829202</c:v>
                      </c:pt>
                      <c:pt idx="1346">
                        <c:v>0.99395486545946798</c:v>
                      </c:pt>
                      <c:pt idx="1347">
                        <c:v>1.0014214353122</c:v>
                      </c:pt>
                      <c:pt idx="1348">
                        <c:v>0.96911158553870402</c:v>
                      </c:pt>
                      <c:pt idx="1349">
                        <c:v>1.01361015937055</c:v>
                      </c:pt>
                      <c:pt idx="1350">
                        <c:v>1.06611742448064</c:v>
                      </c:pt>
                      <c:pt idx="1351">
                        <c:v>1.07492798759163</c:v>
                      </c:pt>
                      <c:pt idx="1352">
                        <c:v>1.0801931014391799</c:v>
                      </c:pt>
                      <c:pt idx="1353">
                        <c:v>1.07918965639755</c:v>
                      </c:pt>
                      <c:pt idx="1354">
                        <c:v>1.0713033120300399</c:v>
                      </c:pt>
                      <c:pt idx="1355">
                        <c:v>1.12101845767882</c:v>
                      </c:pt>
                      <c:pt idx="1356">
                        <c:v>1.0665548243372001</c:v>
                      </c:pt>
                      <c:pt idx="1357">
                        <c:v>0.99560793864222996</c:v>
                      </c:pt>
                      <c:pt idx="1358">
                        <c:v>1.01744076141593</c:v>
                      </c:pt>
                      <c:pt idx="1359">
                        <c:v>1.02447913907706</c:v>
                      </c:pt>
                      <c:pt idx="1360">
                        <c:v>0.98408137514925698</c:v>
                      </c:pt>
                      <c:pt idx="1361">
                        <c:v>0.96895354165006198</c:v>
                      </c:pt>
                      <c:pt idx="1362">
                        <c:v>0.88845887228841602</c:v>
                      </c:pt>
                      <c:pt idx="1363">
                        <c:v>0.90622391913387002</c:v>
                      </c:pt>
                      <c:pt idx="1364">
                        <c:v>0.99825636005149398</c:v>
                      </c:pt>
                      <c:pt idx="1365">
                        <c:v>0.97465626852769904</c:v>
                      </c:pt>
                      <c:pt idx="1366">
                        <c:v>0.96319649802441398</c:v>
                      </c:pt>
                      <c:pt idx="1367">
                        <c:v>0.99694177469338197</c:v>
                      </c:pt>
                      <c:pt idx="1368">
                        <c:v>1.0140613634654001</c:v>
                      </c:pt>
                      <c:pt idx="1369">
                        <c:v>1.0418645597012099</c:v>
                      </c:pt>
                      <c:pt idx="1370">
                        <c:v>1.08036343251339</c:v>
                      </c:pt>
                      <c:pt idx="1371">
                        <c:v>1.02645098447225</c:v>
                      </c:pt>
                      <c:pt idx="1372">
                        <c:v>1.03238169435327</c:v>
                      </c:pt>
                      <c:pt idx="1373">
                        <c:v>1.0089016485631299</c:v>
                      </c:pt>
                      <c:pt idx="1374">
                        <c:v>1.0189052717282501</c:v>
                      </c:pt>
                      <c:pt idx="1375">
                        <c:v>1.02635780863252</c:v>
                      </c:pt>
                      <c:pt idx="1376">
                        <c:v>1.0967542790824401</c:v>
                      </c:pt>
                      <c:pt idx="1377">
                        <c:v>1.0360299048602299</c:v>
                      </c:pt>
                      <c:pt idx="1378">
                        <c:v>1.0148883422856601</c:v>
                      </c:pt>
                      <c:pt idx="1379">
                        <c:v>0.990805554152561</c:v>
                      </c:pt>
                      <c:pt idx="1380">
                        <c:v>1.00951310401481</c:v>
                      </c:pt>
                      <c:pt idx="1381">
                        <c:v>0.99152670574217705</c:v>
                      </c:pt>
                      <c:pt idx="1382">
                        <c:v>0.99014640557409395</c:v>
                      </c:pt>
                      <c:pt idx="1383">
                        <c:v>0.90778366354510398</c:v>
                      </c:pt>
                      <c:pt idx="1384">
                        <c:v>0.899812462453072</c:v>
                      </c:pt>
                      <c:pt idx="1385">
                        <c:v>0.94065213403197301</c:v>
                      </c:pt>
                      <c:pt idx="1386">
                        <c:v>0.97898061989066998</c:v>
                      </c:pt>
                      <c:pt idx="1387">
                        <c:v>0.99984274618032798</c:v>
                      </c:pt>
                      <c:pt idx="1388">
                        <c:v>1.01019415514141</c:v>
                      </c:pt>
                      <c:pt idx="1389">
                        <c:v>0.96094515358538601</c:v>
                      </c:pt>
                      <c:pt idx="1390">
                        <c:v>1.0114391204875499</c:v>
                      </c:pt>
                      <c:pt idx="1391">
                        <c:v>1.09445195156938</c:v>
                      </c:pt>
                      <c:pt idx="1392">
                        <c:v>1.0597181198249299</c:v>
                      </c:pt>
                      <c:pt idx="1393">
                        <c:v>1.07508679070516</c:v>
                      </c:pt>
                      <c:pt idx="1394">
                        <c:v>1.0766798635808701</c:v>
                      </c:pt>
                      <c:pt idx="1395">
                        <c:v>1.08827661503035</c:v>
                      </c:pt>
                      <c:pt idx="1396">
                        <c:v>1.1240803967216599</c:v>
                      </c:pt>
                      <c:pt idx="1397">
                        <c:v>1.1084919570574201</c:v>
                      </c:pt>
                      <c:pt idx="1398">
                        <c:v>1.0612684802547001</c:v>
                      </c:pt>
                      <c:pt idx="1399">
                        <c:v>1.0722309413787201</c:v>
                      </c:pt>
                      <c:pt idx="1400">
                        <c:v>1.03873153531027</c:v>
                      </c:pt>
                      <c:pt idx="1401">
                        <c:v>1.01490081754874</c:v>
                      </c:pt>
                      <c:pt idx="1402">
                        <c:v>1.0065820604226501</c:v>
                      </c:pt>
                      <c:pt idx="1403">
                        <c:v>1.0368364601643401</c:v>
                      </c:pt>
                      <c:pt idx="1404">
                        <c:v>1.0482467888890701</c:v>
                      </c:pt>
                      <c:pt idx="1405">
                        <c:v>1.0324611904343499</c:v>
                      </c:pt>
                      <c:pt idx="1406">
                        <c:v>0.99999763729472702</c:v>
                      </c:pt>
                      <c:pt idx="1407">
                        <c:v>0.98145999880235901</c:v>
                      </c:pt>
                      <c:pt idx="1408">
                        <c:v>0.99317851583308603</c:v>
                      </c:pt>
                      <c:pt idx="1409">
                        <c:v>0.98223246606901404</c:v>
                      </c:pt>
                      <c:pt idx="1410">
                        <c:v>0.92425060316601104</c:v>
                      </c:pt>
                      <c:pt idx="1411">
                        <c:v>0.92767233971449303</c:v>
                      </c:pt>
                      <c:pt idx="1412">
                        <c:v>0.94892361335363795</c:v>
                      </c:pt>
                      <c:pt idx="1413">
                        <c:v>0.97582340467930395</c:v>
                      </c:pt>
                      <c:pt idx="1414">
                        <c:v>1.0029093068200099</c:v>
                      </c:pt>
                      <c:pt idx="1415">
                        <c:v>0.99856735277752695</c:v>
                      </c:pt>
                      <c:pt idx="1416">
                        <c:v>0.99844532450173196</c:v>
                      </c:pt>
                      <c:pt idx="1417">
                        <c:v>1.0394704554863201</c:v>
                      </c:pt>
                      <c:pt idx="1418">
                        <c:v>1.00899062171472</c:v>
                      </c:pt>
                      <c:pt idx="1419">
                        <c:v>1.0055337708125101</c:v>
                      </c:pt>
                      <c:pt idx="1420">
                        <c:v>1.05769568145949</c:v>
                      </c:pt>
                      <c:pt idx="1421">
                        <c:v>1.0445495712063999</c:v>
                      </c:pt>
                      <c:pt idx="1422">
                        <c:v>1.0425331061722201</c:v>
                      </c:pt>
                      <c:pt idx="1423">
                        <c:v>1.03926006907358</c:v>
                      </c:pt>
                      <c:pt idx="1424">
                        <c:v>1.0433952761045699</c:v>
                      </c:pt>
                      <c:pt idx="1425">
                        <c:v>1.03535551697602</c:v>
                      </c:pt>
                      <c:pt idx="1426">
                        <c:v>1.03508576360653</c:v>
                      </c:pt>
                      <c:pt idx="1427">
                        <c:v>0.98977888616172405</c:v>
                      </c:pt>
                      <c:pt idx="1428">
                        <c:v>0.99526105052512903</c:v>
                      </c:pt>
                      <c:pt idx="1429">
                        <c:v>1.00420374379613</c:v>
                      </c:pt>
                      <c:pt idx="1430">
                        <c:v>1.01774296949691</c:v>
                      </c:pt>
                      <c:pt idx="1431">
                        <c:v>1.00053610415309</c:v>
                      </c:pt>
                      <c:pt idx="1432">
                        <c:v>1.0144711317850199</c:v>
                      </c:pt>
                      <c:pt idx="1433">
                        <c:v>0.99349671822479901</c:v>
                      </c:pt>
                      <c:pt idx="1434">
                        <c:v>1.01172127736554</c:v>
                      </c:pt>
                      <c:pt idx="1435">
                        <c:v>1.00985056592926</c:v>
                      </c:pt>
                      <c:pt idx="1436">
                        <c:v>1.00161573043303</c:v>
                      </c:pt>
                      <c:pt idx="1437">
                        <c:v>0.99297208987404195</c:v>
                      </c:pt>
                      <c:pt idx="1438">
                        <c:v>0.99773169458315003</c:v>
                      </c:pt>
                      <c:pt idx="1439">
                        <c:v>1.00889110396765</c:v>
                      </c:pt>
                      <c:pt idx="1440">
                        <c:v>1.0379052797894801</c:v>
                      </c:pt>
                      <c:pt idx="1441">
                        <c:v>1.00869366577987</c:v>
                      </c:pt>
                      <c:pt idx="1442">
                        <c:v>1.01806188437411</c:v>
                      </c:pt>
                      <c:pt idx="1443">
                        <c:v>1.0203819606967699</c:v>
                      </c:pt>
                      <c:pt idx="1444">
                        <c:v>1.03376485550122</c:v>
                      </c:pt>
                      <c:pt idx="1445">
                        <c:v>1.0385832567835001</c:v>
                      </c:pt>
                      <c:pt idx="1446">
                        <c:v>1.0231442395752599</c:v>
                      </c:pt>
                      <c:pt idx="1447">
                        <c:v>1.01941641436964</c:v>
                      </c:pt>
                      <c:pt idx="1448">
                        <c:v>1.0325228649062499</c:v>
                      </c:pt>
                      <c:pt idx="1449">
                        <c:v>1.0297700664588401</c:v>
                      </c:pt>
                      <c:pt idx="1450">
                        <c:v>1.0219820964922199</c:v>
                      </c:pt>
                      <c:pt idx="1451">
                        <c:v>0.98293993128712398</c:v>
                      </c:pt>
                      <c:pt idx="1452">
                        <c:v>0.95240605669517697</c:v>
                      </c:pt>
                      <c:pt idx="1453">
                        <c:v>1.0114984322303</c:v>
                      </c:pt>
                      <c:pt idx="1454">
                        <c:v>1.01300326474258</c:v>
                      </c:pt>
                      <c:pt idx="1455">
                        <c:v>1.0111922928005499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245-44B0-A837-5D329227AFF4}"/>
                  </c:ext>
                </c:extLst>
              </c15:ser>
            </c15:filteredLineSeries>
          </c:ext>
        </c:extLst>
      </c:lineChart>
      <c:dateAx>
        <c:axId val="617207528"/>
        <c:scaling>
          <c:orientation val="minMax"/>
          <c:min val="4361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8184"/>
        <c:crosses val="autoZero"/>
        <c:auto val="1"/>
        <c:lblOffset val="100"/>
        <c:baseTimeUnit val="days"/>
        <c:majorUnit val="4"/>
        <c:majorTimeUnit val="months"/>
      </c:dateAx>
      <c:valAx>
        <c:axId val="617208184"/>
        <c:scaling>
          <c:orientation val="minMax"/>
          <c:max val="1.3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7528"/>
        <c:crosses val="autoZero"/>
        <c:crossBetween val="between"/>
        <c:majorUnit val="0.2"/>
      </c:valAx>
      <c:spPr>
        <a:noFill/>
      </c:spPr>
    </c:plotArea>
    <c:legend>
      <c:legendPos val="l"/>
      <c:layout>
        <c:manualLayout>
          <c:xMode val="edge"/>
          <c:yMode val="edge"/>
          <c:x val="1.5765632493589265E-2"/>
          <c:y val="0.18497819937560922"/>
          <c:w val="0.16511439195100613"/>
          <c:h val="0.52988547816370746"/>
        </c:manualLayout>
      </c:layout>
      <c:overlay val="0"/>
      <c:txPr>
        <a:bodyPr/>
        <a:lstStyle/>
        <a:p>
          <a:pPr>
            <a:defRPr sz="105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5173450648092"/>
          <c:y val="6.442006493653217E-2"/>
          <c:w val="0.70034527013332004"/>
          <c:h val="0.83205178879647967"/>
        </c:manualLayout>
      </c:layout>
      <c:areaChart>
        <c:grouping val="standard"/>
        <c:varyColors val="0"/>
        <c:ser>
          <c:idx val="2"/>
          <c:order val="2"/>
          <c:spPr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/>
          </c:spPr>
          <c:cat>
            <c:numRef>
              <c:f>'כרטיסי אשראי'!$A$3:$A$2160</c:f>
              <c:numCache>
                <c:formatCode>m/d/yyyy</c:formatCode>
                <c:ptCount val="2158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אשראי'!$M$3:$M$2138</c:f>
              <c:numCache>
                <c:formatCode>General</c:formatCode>
                <c:ptCount val="2136"/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1-4DBB-87E1-8AAC926BF4BA}"/>
            </c:ext>
          </c:extLst>
        </c:ser>
        <c:ser>
          <c:idx val="3"/>
          <c:order val="3"/>
          <c:tx>
            <c:strRef>
              <c:f>'כרטיסי אשראי'!$P$2</c:f>
              <c:strCache>
                <c:ptCount val="1"/>
                <c:pt idx="0">
                  <c:v>מבצע שומר חומות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'כרטיסי אשראי'!$A$3:$A$2160</c:f>
              <c:numCache>
                <c:formatCode>m/d/yyyy</c:formatCode>
                <c:ptCount val="2158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אשראי'!$P$3:$P$2159</c:f>
              <c:numCache>
                <c:formatCode>General</c:formatCode>
                <c:ptCount val="2157"/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1-4DBB-87E1-8AAC926BF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207528"/>
        <c:axId val="617208184"/>
      </c:area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'כרטיסי אשראי'!$A$3:$A$2159</c:f>
              <c:numCache>
                <c:formatCode>m/d/yyyy</c:formatCode>
                <c:ptCount val="2157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אשראי'!$I$3:$I$1458</c:f>
              <c:numCache>
                <c:formatCode>General</c:formatCode>
                <c:ptCount val="1456"/>
                <c:pt idx="0">
                  <c:v>0.30596057683262801</c:v>
                </c:pt>
                <c:pt idx="1">
                  <c:v>0.33488814920690302</c:v>
                </c:pt>
                <c:pt idx="2">
                  <c:v>0.35354385099244301</c:v>
                </c:pt>
                <c:pt idx="3">
                  <c:v>0.36474461481418402</c:v>
                </c:pt>
                <c:pt idx="4">
                  <c:v>0.37725496335729602</c:v>
                </c:pt>
                <c:pt idx="5">
                  <c:v>0.376107556511593</c:v>
                </c:pt>
                <c:pt idx="6">
                  <c:v>0.37558038030465302</c:v>
                </c:pt>
                <c:pt idx="7">
                  <c:v>0.37036085149911002</c:v>
                </c:pt>
                <c:pt idx="8">
                  <c:v>0.36554784244260102</c:v>
                </c:pt>
                <c:pt idx="9">
                  <c:v>0.37659197991520099</c:v>
                </c:pt>
                <c:pt idx="10">
                  <c:v>0.37735226942283401</c:v>
                </c:pt>
                <c:pt idx="11">
                  <c:v>0.37147754684260897</c:v>
                </c:pt>
                <c:pt idx="12">
                  <c:v>0.36962326641063598</c:v>
                </c:pt>
                <c:pt idx="13">
                  <c:v>0.36778215198314201</c:v>
                </c:pt>
                <c:pt idx="14">
                  <c:v>0.36511020809905498</c:v>
                </c:pt>
                <c:pt idx="15">
                  <c:v>0.37070473349662297</c:v>
                </c:pt>
                <c:pt idx="16">
                  <c:v>0.36557654185701699</c:v>
                </c:pt>
                <c:pt idx="17">
                  <c:v>0.36461904635231601</c:v>
                </c:pt>
                <c:pt idx="18">
                  <c:v>0.36081023791530797</c:v>
                </c:pt>
                <c:pt idx="19">
                  <c:v>0.35798439584769398</c:v>
                </c:pt>
                <c:pt idx="20">
                  <c:v>0.35325367556439902</c:v>
                </c:pt>
                <c:pt idx="21">
                  <c:v>0.354512938686525</c:v>
                </c:pt>
                <c:pt idx="22">
                  <c:v>0.35598032106681499</c:v>
                </c:pt>
                <c:pt idx="23">
                  <c:v>0.36333367942912298</c:v>
                </c:pt>
                <c:pt idx="24">
                  <c:v>0.37146449460374797</c:v>
                </c:pt>
                <c:pt idx="25">
                  <c:v>0.37603767784513997</c:v>
                </c:pt>
                <c:pt idx="26">
                  <c:v>0.37985377486987698</c:v>
                </c:pt>
                <c:pt idx="27">
                  <c:v>0.38622124594504997</c:v>
                </c:pt>
                <c:pt idx="28">
                  <c:v>0.38714891708981403</c:v>
                </c:pt>
                <c:pt idx="29">
                  <c:v>0.38206332174839602</c:v>
                </c:pt>
                <c:pt idx="30">
                  <c:v>0.36951501450897301</c:v>
                </c:pt>
                <c:pt idx="31">
                  <c:v>0.35693491300111502</c:v>
                </c:pt>
                <c:pt idx="32">
                  <c:v>0.35120953182682502</c:v>
                </c:pt>
                <c:pt idx="33">
                  <c:v>0.35408337598797801</c:v>
                </c:pt>
                <c:pt idx="34">
                  <c:v>0.35859908748453001</c:v>
                </c:pt>
                <c:pt idx="35">
                  <c:v>0.35851142605613001</c:v>
                </c:pt>
                <c:pt idx="36">
                  <c:v>0.36237164375467301</c:v>
                </c:pt>
                <c:pt idx="37">
                  <c:v>0.370071230240897</c:v>
                </c:pt>
                <c:pt idx="38">
                  <c:v>0.37347762041592097</c:v>
                </c:pt>
                <c:pt idx="39">
                  <c:v>0.38006828538063198</c:v>
                </c:pt>
                <c:pt idx="40">
                  <c:v>0.36265338130080599</c:v>
                </c:pt>
                <c:pt idx="41">
                  <c:v>0.35303016976305002</c:v>
                </c:pt>
                <c:pt idx="42">
                  <c:v>0.35666731362431497</c:v>
                </c:pt>
                <c:pt idx="43">
                  <c:v>0.34788174246558301</c:v>
                </c:pt>
                <c:pt idx="44">
                  <c:v>0.34671449046570302</c:v>
                </c:pt>
                <c:pt idx="45">
                  <c:v>0.34744958465657499</c:v>
                </c:pt>
                <c:pt idx="46">
                  <c:v>0.34231493663450102</c:v>
                </c:pt>
                <c:pt idx="47">
                  <c:v>0.35400793326598001</c:v>
                </c:pt>
                <c:pt idx="48">
                  <c:v>0.35528193259629998</c:v>
                </c:pt>
                <c:pt idx="49">
                  <c:v>0.34662925100567499</c:v>
                </c:pt>
                <c:pt idx="50">
                  <c:v>0.34715456773541498</c:v>
                </c:pt>
                <c:pt idx="51">
                  <c:v>0.34150571435885502</c:v>
                </c:pt>
                <c:pt idx="52">
                  <c:v>0.343649839480551</c:v>
                </c:pt>
                <c:pt idx="53">
                  <c:v>0.33696086762567201</c:v>
                </c:pt>
                <c:pt idx="54">
                  <c:v>0.336781906410346</c:v>
                </c:pt>
                <c:pt idx="55">
                  <c:v>0.33544897002233798</c:v>
                </c:pt>
                <c:pt idx="56">
                  <c:v>0.34068353653711902</c:v>
                </c:pt>
                <c:pt idx="57">
                  <c:v>0.34300506115497698</c:v>
                </c:pt>
                <c:pt idx="58">
                  <c:v>0.34568500034487698</c:v>
                </c:pt>
                <c:pt idx="59">
                  <c:v>0.34428262316959701</c:v>
                </c:pt>
                <c:pt idx="60">
                  <c:v>0.351233753388278</c:v>
                </c:pt>
                <c:pt idx="61">
                  <c:v>0.35210458122549299</c:v>
                </c:pt>
                <c:pt idx="62">
                  <c:v>0.35404497932462597</c:v>
                </c:pt>
                <c:pt idx="63">
                  <c:v>0.34119058641191202</c:v>
                </c:pt>
                <c:pt idx="64">
                  <c:v>0.33733630559651101</c:v>
                </c:pt>
                <c:pt idx="65">
                  <c:v>0.33285300911185101</c:v>
                </c:pt>
                <c:pt idx="66">
                  <c:v>0.32554205060175001</c:v>
                </c:pt>
                <c:pt idx="67">
                  <c:v>0.32745183074263801</c:v>
                </c:pt>
                <c:pt idx="68">
                  <c:v>0.33338499068036398</c:v>
                </c:pt>
                <c:pt idx="69">
                  <c:v>0.33437459755916499</c:v>
                </c:pt>
                <c:pt idx="70">
                  <c:v>0.353524894228812</c:v>
                </c:pt>
                <c:pt idx="71">
                  <c:v>0.36025868320619803</c:v>
                </c:pt>
                <c:pt idx="72">
                  <c:v>0.364481025403604</c:v>
                </c:pt>
                <c:pt idx="73">
                  <c:v>0.37955351292579398</c:v>
                </c:pt>
                <c:pt idx="74">
                  <c:v>0.381286901255393</c:v>
                </c:pt>
                <c:pt idx="75">
                  <c:v>0.37483575673066699</c:v>
                </c:pt>
                <c:pt idx="76">
                  <c:v>0.38037858282126702</c:v>
                </c:pt>
                <c:pt idx="77">
                  <c:v>0.38393698759393102</c:v>
                </c:pt>
                <c:pt idx="78">
                  <c:v>0.39289071509479501</c:v>
                </c:pt>
                <c:pt idx="79">
                  <c:v>0.40369030541890899</c:v>
                </c:pt>
                <c:pt idx="80">
                  <c:v>0.406277938303995</c:v>
                </c:pt>
                <c:pt idx="81">
                  <c:v>0.415096926698937</c:v>
                </c:pt>
                <c:pt idx="82">
                  <c:v>0.42325319485379898</c:v>
                </c:pt>
                <c:pt idx="83">
                  <c:v>0.43739069585800999</c:v>
                </c:pt>
                <c:pt idx="84">
                  <c:v>0.43789515419443698</c:v>
                </c:pt>
                <c:pt idx="85">
                  <c:v>0.437470811792604</c:v>
                </c:pt>
                <c:pt idx="86">
                  <c:v>0.43603172633875398</c:v>
                </c:pt>
                <c:pt idx="87">
                  <c:v>0.42982478818115799</c:v>
                </c:pt>
                <c:pt idx="88">
                  <c:v>0.426665445318898</c:v>
                </c:pt>
                <c:pt idx="89">
                  <c:v>0.42364093285765902</c:v>
                </c:pt>
                <c:pt idx="90">
                  <c:v>0.407636564668098</c:v>
                </c:pt>
                <c:pt idx="91">
                  <c:v>0.40781848256928199</c:v>
                </c:pt>
                <c:pt idx="92">
                  <c:v>0.40600066181724997</c:v>
                </c:pt>
                <c:pt idx="93">
                  <c:v>0.400593007796887</c:v>
                </c:pt>
                <c:pt idx="94">
                  <c:v>0.40521251749732901</c:v>
                </c:pt>
                <c:pt idx="95">
                  <c:v>0.40295784809931301</c:v>
                </c:pt>
                <c:pt idx="96">
                  <c:v>0.41602213309623798</c:v>
                </c:pt>
                <c:pt idx="97">
                  <c:v>0.42075170261760098</c:v>
                </c:pt>
                <c:pt idx="98">
                  <c:v>0.41866671684710799</c:v>
                </c:pt>
                <c:pt idx="99">
                  <c:v>0.41972755215864199</c:v>
                </c:pt>
                <c:pt idx="100">
                  <c:v>0.43726452777201802</c:v>
                </c:pt>
                <c:pt idx="101">
                  <c:v>0.44081661422051799</c:v>
                </c:pt>
                <c:pt idx="102">
                  <c:v>0.443361802784698</c:v>
                </c:pt>
                <c:pt idx="103">
                  <c:v>0.43615595365522902</c:v>
                </c:pt>
                <c:pt idx="104">
                  <c:v>0.437934452218394</c:v>
                </c:pt>
                <c:pt idx="105">
                  <c:v>0.43908388103740698</c:v>
                </c:pt>
                <c:pt idx="106">
                  <c:v>0.44169136223533301</c:v>
                </c:pt>
                <c:pt idx="107">
                  <c:v>0.42289625362724198</c:v>
                </c:pt>
                <c:pt idx="108">
                  <c:v>0.40690496941850701</c:v>
                </c:pt>
                <c:pt idx="109">
                  <c:v>0.40239048266190203</c:v>
                </c:pt>
                <c:pt idx="110">
                  <c:v>0.40253825914901598</c:v>
                </c:pt>
                <c:pt idx="111">
                  <c:v>0.410557564043391</c:v>
                </c:pt>
                <c:pt idx="112">
                  <c:v>0.41175187216894199</c:v>
                </c:pt>
                <c:pt idx="113">
                  <c:v>0.40243539064685102</c:v>
                </c:pt>
                <c:pt idx="114">
                  <c:v>0.392217336849295</c:v>
                </c:pt>
                <c:pt idx="115">
                  <c:v>0.41321119561918501</c:v>
                </c:pt>
                <c:pt idx="116">
                  <c:v>0.41548793418949098</c:v>
                </c:pt>
                <c:pt idx="117">
                  <c:v>0.41041170425867501</c:v>
                </c:pt>
                <c:pt idx="118">
                  <c:v>0.39702508067699999</c:v>
                </c:pt>
                <c:pt idx="119">
                  <c:v>0.385573859435282</c:v>
                </c:pt>
                <c:pt idx="120">
                  <c:v>0.39244915125394497</c:v>
                </c:pt>
                <c:pt idx="121">
                  <c:v>0.40603770773880898</c:v>
                </c:pt>
                <c:pt idx="122">
                  <c:v>0.39060401884596302</c:v>
                </c:pt>
                <c:pt idx="123">
                  <c:v>0.39373502207822603</c:v>
                </c:pt>
                <c:pt idx="124">
                  <c:v>0.40173447290076097</c:v>
                </c:pt>
                <c:pt idx="125">
                  <c:v>0.391226548928651</c:v>
                </c:pt>
                <c:pt idx="126">
                  <c:v>0.39182578279595898</c:v>
                </c:pt>
                <c:pt idx="127">
                  <c:v>0.38405444119478699</c:v>
                </c:pt>
                <c:pt idx="128">
                  <c:v>0.38715891225004001</c:v>
                </c:pt>
                <c:pt idx="129">
                  <c:v>0.39745303265311899</c:v>
                </c:pt>
                <c:pt idx="130">
                  <c:v>0.389305848230944</c:v>
                </c:pt>
                <c:pt idx="131">
                  <c:v>0.37880904426303602</c:v>
                </c:pt>
                <c:pt idx="132">
                  <c:v>0.39664240969681203</c:v>
                </c:pt>
                <c:pt idx="133">
                  <c:v>0.40213911165910499</c:v>
                </c:pt>
                <c:pt idx="134">
                  <c:v>0.41035710833487299</c:v>
                </c:pt>
                <c:pt idx="135">
                  <c:v>0.41119515417326802</c:v>
                </c:pt>
                <c:pt idx="136">
                  <c:v>0.40752075344157301</c:v>
                </c:pt>
                <c:pt idx="137">
                  <c:v>0.41449823300595101</c:v>
                </c:pt>
                <c:pt idx="138">
                  <c:v>0.417918497696117</c:v>
                </c:pt>
                <c:pt idx="139">
                  <c:v>0.41175723462679098</c:v>
                </c:pt>
                <c:pt idx="140">
                  <c:v>0.40788905406681902</c:v>
                </c:pt>
                <c:pt idx="141">
                  <c:v>0.40110772836416902</c:v>
                </c:pt>
                <c:pt idx="142">
                  <c:v>0.39285031668847997</c:v>
                </c:pt>
                <c:pt idx="143">
                  <c:v>0.38060047278047798</c:v>
                </c:pt>
                <c:pt idx="144">
                  <c:v>0.37581365811157502</c:v>
                </c:pt>
                <c:pt idx="145">
                  <c:v>0.37305000915620401</c:v>
                </c:pt>
                <c:pt idx="146">
                  <c:v>0.36498598414019601</c:v>
                </c:pt>
                <c:pt idx="147">
                  <c:v>0.359822025888547</c:v>
                </c:pt>
                <c:pt idx="148">
                  <c:v>0.35891867788570903</c:v>
                </c:pt>
                <c:pt idx="149">
                  <c:v>0.35157042241474601</c:v>
                </c:pt>
                <c:pt idx="150">
                  <c:v>0.35666365141032003</c:v>
                </c:pt>
                <c:pt idx="151">
                  <c:v>0.35116675979596801</c:v>
                </c:pt>
                <c:pt idx="152">
                  <c:v>0.34354216002051602</c:v>
                </c:pt>
                <c:pt idx="153">
                  <c:v>0.34705840404365701</c:v>
                </c:pt>
                <c:pt idx="154">
                  <c:v>0.35641483530853602</c:v>
                </c:pt>
                <c:pt idx="155">
                  <c:v>0.34575327259840499</c:v>
                </c:pt>
                <c:pt idx="156">
                  <c:v>0.36253582584913202</c:v>
                </c:pt>
                <c:pt idx="157">
                  <c:v>0.34779011087157402</c:v>
                </c:pt>
                <c:pt idx="158">
                  <c:v>0.34101865980526003</c:v>
                </c:pt>
                <c:pt idx="159">
                  <c:v>0.34201260196189898</c:v>
                </c:pt>
                <c:pt idx="160">
                  <c:v>0.33753322535303898</c:v>
                </c:pt>
                <c:pt idx="161">
                  <c:v>0.32063147810549802</c:v>
                </c:pt>
                <c:pt idx="162">
                  <c:v>0.32639238362919598</c:v>
                </c:pt>
                <c:pt idx="163">
                  <c:v>0.309424824106795</c:v>
                </c:pt>
                <c:pt idx="164">
                  <c:v>0.31557294545583803</c:v>
                </c:pt>
                <c:pt idx="165">
                  <c:v>0.31582774549954301</c:v>
                </c:pt>
                <c:pt idx="166">
                  <c:v>0.308876386678203</c:v>
                </c:pt>
                <c:pt idx="167">
                  <c:v>0.30645367636618298</c:v>
                </c:pt>
                <c:pt idx="168">
                  <c:v>0.31264122934559402</c:v>
                </c:pt>
                <c:pt idx="169">
                  <c:v>0.31315003840567002</c:v>
                </c:pt>
                <c:pt idx="170">
                  <c:v>0.31033039643055499</c:v>
                </c:pt>
                <c:pt idx="171">
                  <c:v>0.31326722959060499</c:v>
                </c:pt>
                <c:pt idx="172">
                  <c:v>0.31537191598945102</c:v>
                </c:pt>
                <c:pt idx="173">
                  <c:v>0.317421903463733</c:v>
                </c:pt>
                <c:pt idx="174">
                  <c:v>0.32726728145224399</c:v>
                </c:pt>
                <c:pt idx="175">
                  <c:v>0.32773912014218198</c:v>
                </c:pt>
                <c:pt idx="176">
                  <c:v>0.31788959170214398</c:v>
                </c:pt>
                <c:pt idx="177">
                  <c:v>0.31976781531106102</c:v>
                </c:pt>
                <c:pt idx="178">
                  <c:v>0.31616990679694401</c:v>
                </c:pt>
                <c:pt idx="179">
                  <c:v>0.32072975403356002</c:v>
                </c:pt>
                <c:pt idx="180">
                  <c:v>0.32486230774606401</c:v>
                </c:pt>
                <c:pt idx="181">
                  <c:v>0.31832501403800001</c:v>
                </c:pt>
                <c:pt idx="182">
                  <c:v>0.32047731170723798</c:v>
                </c:pt>
                <c:pt idx="183">
                  <c:v>0.33133624705292303</c:v>
                </c:pt>
                <c:pt idx="184">
                  <c:v>0.32690335632189799</c:v>
                </c:pt>
                <c:pt idx="185">
                  <c:v>0.34213518087806899</c:v>
                </c:pt>
                <c:pt idx="186">
                  <c:v>0.34049920891389202</c:v>
                </c:pt>
                <c:pt idx="187">
                  <c:v>0.34404844878196</c:v>
                </c:pt>
                <c:pt idx="188">
                  <c:v>0.34919164239255601</c:v>
                </c:pt>
                <c:pt idx="189">
                  <c:v>0.35234844256977799</c:v>
                </c:pt>
                <c:pt idx="190">
                  <c:v>0.34981302633108602</c:v>
                </c:pt>
                <c:pt idx="191">
                  <c:v>0.36268799737336299</c:v>
                </c:pt>
                <c:pt idx="192">
                  <c:v>0.35236523563386701</c:v>
                </c:pt>
                <c:pt idx="193">
                  <c:v>0.35347889740654997</c:v>
                </c:pt>
                <c:pt idx="194">
                  <c:v>0.35721195495240299</c:v>
                </c:pt>
                <c:pt idx="195">
                  <c:v>0.34885941174815999</c:v>
                </c:pt>
                <c:pt idx="196">
                  <c:v>0.34111271094275297</c:v>
                </c:pt>
                <c:pt idx="197">
                  <c:v>0.34476669709462399</c:v>
                </c:pt>
                <c:pt idx="198">
                  <c:v>0.33846950131416398</c:v>
                </c:pt>
                <c:pt idx="199">
                  <c:v>0.33986393925359698</c:v>
                </c:pt>
                <c:pt idx="200">
                  <c:v>0.338721472764487</c:v>
                </c:pt>
                <c:pt idx="201">
                  <c:v>0.33159245298942103</c:v>
                </c:pt>
                <c:pt idx="202">
                  <c:v>0.333632431342473</c:v>
                </c:pt>
                <c:pt idx="203">
                  <c:v>0.33820300925248997</c:v>
                </c:pt>
                <c:pt idx="204">
                  <c:v>0.33566618607502402</c:v>
                </c:pt>
                <c:pt idx="205">
                  <c:v>0.33810618071592002</c:v>
                </c:pt>
                <c:pt idx="206">
                  <c:v>0.33922274174012002</c:v>
                </c:pt>
                <c:pt idx="207">
                  <c:v>0.34276602316670501</c:v>
                </c:pt>
                <c:pt idx="208">
                  <c:v>0.34564781806689898</c:v>
                </c:pt>
                <c:pt idx="209">
                  <c:v>0.34508368744942802</c:v>
                </c:pt>
                <c:pt idx="210">
                  <c:v>0.342965496671159</c:v>
                </c:pt>
                <c:pt idx="211">
                  <c:v>0.34295511172085003</c:v>
                </c:pt>
                <c:pt idx="212">
                  <c:v>0.33710494733527402</c:v>
                </c:pt>
                <c:pt idx="213">
                  <c:v>0.32901698921403</c:v>
                </c:pt>
                <c:pt idx="214">
                  <c:v>0.32271156475409202</c:v>
                </c:pt>
                <c:pt idx="215">
                  <c:v>0.316886092139961</c:v>
                </c:pt>
                <c:pt idx="216">
                  <c:v>0.31076239048295501</c:v>
                </c:pt>
                <c:pt idx="217">
                  <c:v>0.31331798584614901</c:v>
                </c:pt>
                <c:pt idx="218">
                  <c:v>0.31066581827172901</c:v>
                </c:pt>
                <c:pt idx="219">
                  <c:v>0.313288407492125</c:v>
                </c:pt>
                <c:pt idx="220">
                  <c:v>0.30469832770009397</c:v>
                </c:pt>
                <c:pt idx="221">
                  <c:v>0.30403285771509497</c:v>
                </c:pt>
                <c:pt idx="222">
                  <c:v>0.30193170433090599</c:v>
                </c:pt>
                <c:pt idx="223">
                  <c:v>0.30681940992961898</c:v>
                </c:pt>
                <c:pt idx="224">
                  <c:v>0.300316390955299</c:v>
                </c:pt>
                <c:pt idx="225">
                  <c:v>0.29480940839705899</c:v>
                </c:pt>
                <c:pt idx="226">
                  <c:v>0.29200742216137798</c:v>
                </c:pt>
                <c:pt idx="227">
                  <c:v>0.30064767763950601</c:v>
                </c:pt>
                <c:pt idx="228">
                  <c:v>0.30067721650870999</c:v>
                </c:pt>
                <c:pt idx="229">
                  <c:v>0.30340131491144301</c:v>
                </c:pt>
                <c:pt idx="230">
                  <c:v>0.30428327940260702</c:v>
                </c:pt>
                <c:pt idx="231">
                  <c:v>0.30905494284016399</c:v>
                </c:pt>
                <c:pt idx="232">
                  <c:v>0.31881917598467202</c:v>
                </c:pt>
                <c:pt idx="233">
                  <c:v>0.31982285113120601</c:v>
                </c:pt>
                <c:pt idx="234">
                  <c:v>0.32277462768168103</c:v>
                </c:pt>
                <c:pt idx="235">
                  <c:v>0.32290981169129501</c:v>
                </c:pt>
                <c:pt idx="236">
                  <c:v>0.32845090819046702</c:v>
                </c:pt>
                <c:pt idx="237">
                  <c:v>0.34025176749457198</c:v>
                </c:pt>
                <c:pt idx="238">
                  <c:v>0.34616976012239498</c:v>
                </c:pt>
                <c:pt idx="239">
                  <c:v>0.348982842367351</c:v>
                </c:pt>
                <c:pt idx="240">
                  <c:v>0.35783133606832601</c:v>
                </c:pt>
                <c:pt idx="241">
                  <c:v>0.37000854158801399</c:v>
                </c:pt>
                <c:pt idx="242">
                  <c:v>0.37709534474352202</c:v>
                </c:pt>
                <c:pt idx="243">
                  <c:v>0.37742148497539602</c:v>
                </c:pt>
                <c:pt idx="244">
                  <c:v>0.36555797939559798</c:v>
                </c:pt>
                <c:pt idx="245">
                  <c:v>0.35924681293756699</c:v>
                </c:pt>
                <c:pt idx="246">
                  <c:v>0.35809664826606202</c:v>
                </c:pt>
                <c:pt idx="247">
                  <c:v>0.36274243196375899</c:v>
                </c:pt>
                <c:pt idx="248">
                  <c:v>0.35458330238965502</c:v>
                </c:pt>
                <c:pt idx="249">
                  <c:v>0.351910496059405</c:v>
                </c:pt>
                <c:pt idx="250">
                  <c:v>0.35523235908457301</c:v>
                </c:pt>
                <c:pt idx="251">
                  <c:v>0.36445076459824699</c:v>
                </c:pt>
                <c:pt idx="252">
                  <c:v>0.36635171488790702</c:v>
                </c:pt>
                <c:pt idx="253">
                  <c:v>0.36311940881441301</c:v>
                </c:pt>
                <c:pt idx="254">
                  <c:v>0.345698952567846</c:v>
                </c:pt>
                <c:pt idx="255">
                  <c:v>0.34500785114747301</c:v>
                </c:pt>
                <c:pt idx="256">
                  <c:v>0.349121220304561</c:v>
                </c:pt>
                <c:pt idx="257">
                  <c:v>0.354558365846318</c:v>
                </c:pt>
                <c:pt idx="258">
                  <c:v>0.35881708234441101</c:v>
                </c:pt>
                <c:pt idx="259">
                  <c:v>0.37408702986761799</c:v>
                </c:pt>
                <c:pt idx="260">
                  <c:v>0.39483882056311997</c:v>
                </c:pt>
                <c:pt idx="261">
                  <c:v>0.41504591721524697</c:v>
                </c:pt>
                <c:pt idx="262">
                  <c:v>0.43144199440610498</c:v>
                </c:pt>
                <c:pt idx="263">
                  <c:v>0.43878692955780302</c:v>
                </c:pt>
                <c:pt idx="264">
                  <c:v>0.43613391454129102</c:v>
                </c:pt>
                <c:pt idx="265">
                  <c:v>0.433842418955531</c:v>
                </c:pt>
                <c:pt idx="266">
                  <c:v>0.44351767605106701</c:v>
                </c:pt>
                <c:pt idx="267">
                  <c:v>0.42891470258873299</c:v>
                </c:pt>
                <c:pt idx="268">
                  <c:v>0.43448073608149002</c:v>
                </c:pt>
                <c:pt idx="269">
                  <c:v>0.441960209716599</c:v>
                </c:pt>
                <c:pt idx="270">
                  <c:v>0.45735798732629102</c:v>
                </c:pt>
                <c:pt idx="271">
                  <c:v>0.46242940250376102</c:v>
                </c:pt>
                <c:pt idx="272">
                  <c:v>0.46209501372574102</c:v>
                </c:pt>
                <c:pt idx="273">
                  <c:v>0.45146949256562802</c:v>
                </c:pt>
                <c:pt idx="274">
                  <c:v>0.45952786058011502</c:v>
                </c:pt>
                <c:pt idx="275">
                  <c:v>0.45777620477402498</c:v>
                </c:pt>
                <c:pt idx="276">
                  <c:v>0.442946752086252</c:v>
                </c:pt>
                <c:pt idx="277">
                  <c:v>0.43275581422376802</c:v>
                </c:pt>
                <c:pt idx="278">
                  <c:v>0.43782700853214401</c:v>
                </c:pt>
                <c:pt idx="279">
                  <c:v>0.449156733009063</c:v>
                </c:pt>
                <c:pt idx="280">
                  <c:v>0.441101752860517</c:v>
                </c:pt>
                <c:pt idx="281">
                  <c:v>0.43492444319310702</c:v>
                </c:pt>
                <c:pt idx="282">
                  <c:v>0.43311124043555899</c:v>
                </c:pt>
                <c:pt idx="283">
                  <c:v>0.44498635803463399</c:v>
                </c:pt>
                <c:pt idx="284">
                  <c:v>0.44727334672330199</c:v>
                </c:pt>
                <c:pt idx="285">
                  <c:v>0.44564247011652203</c:v>
                </c:pt>
                <c:pt idx="286">
                  <c:v>0.45055189895855902</c:v>
                </c:pt>
                <c:pt idx="287">
                  <c:v>0.45404951552086897</c:v>
                </c:pt>
                <c:pt idx="288">
                  <c:v>0.46948426968430901</c:v>
                </c:pt>
                <c:pt idx="289">
                  <c:v>0.46318257556379899</c:v>
                </c:pt>
                <c:pt idx="290">
                  <c:v>0.454895739788586</c:v>
                </c:pt>
                <c:pt idx="291">
                  <c:v>0.44843749581902298</c:v>
                </c:pt>
                <c:pt idx="292">
                  <c:v>0.44855344315477202</c:v>
                </c:pt>
                <c:pt idx="293">
                  <c:v>0.44011815484410999</c:v>
                </c:pt>
                <c:pt idx="294">
                  <c:v>0.44589690544707999</c:v>
                </c:pt>
                <c:pt idx="295">
                  <c:v>0.43560151616773501</c:v>
                </c:pt>
                <c:pt idx="296">
                  <c:v>0.43734855847123</c:v>
                </c:pt>
                <c:pt idx="297">
                  <c:v>0.43822038964437998</c:v>
                </c:pt>
                <c:pt idx="298">
                  <c:v>0.422757897910299</c:v>
                </c:pt>
                <c:pt idx="299">
                  <c:v>0.407777988645531</c:v>
                </c:pt>
                <c:pt idx="300">
                  <c:v>0.40019174157092702</c:v>
                </c:pt>
                <c:pt idx="301">
                  <c:v>0.39693077937947102</c:v>
                </c:pt>
                <c:pt idx="302">
                  <c:v>0.39340666960370702</c:v>
                </c:pt>
                <c:pt idx="303">
                  <c:v>0.40103254766480401</c:v>
                </c:pt>
                <c:pt idx="304">
                  <c:v>0.39805298822066298</c:v>
                </c:pt>
                <c:pt idx="305">
                  <c:v>0.41557558987718302</c:v>
                </c:pt>
                <c:pt idx="306">
                  <c:v>0.42518744767855499</c:v>
                </c:pt>
                <c:pt idx="307">
                  <c:v>0.42847935936639298</c:v>
                </c:pt>
                <c:pt idx="308">
                  <c:v>0.42198619960917699</c:v>
                </c:pt>
                <c:pt idx="309">
                  <c:v>0.427130050130197</c:v>
                </c:pt>
                <c:pt idx="310">
                  <c:v>0.42679609237847499</c:v>
                </c:pt>
                <c:pt idx="311">
                  <c:v>0.43201495116035898</c:v>
                </c:pt>
                <c:pt idx="312">
                  <c:v>0.43481366843914199</c:v>
                </c:pt>
                <c:pt idx="313">
                  <c:v>0.43705577260830802</c:v>
                </c:pt>
                <c:pt idx="314">
                  <c:v>0.436290242755561</c:v>
                </c:pt>
                <c:pt idx="315">
                  <c:v>0.44667604143751399</c:v>
                </c:pt>
                <c:pt idx="316">
                  <c:v>0.44712773823594498</c:v>
                </c:pt>
                <c:pt idx="317">
                  <c:v>0.43808866407958202</c:v>
                </c:pt>
                <c:pt idx="318">
                  <c:v>0.44078544036102901</c:v>
                </c:pt>
                <c:pt idx="319">
                  <c:v>0.43850418563218602</c:v>
                </c:pt>
                <c:pt idx="320">
                  <c:v>0.43899977783766603</c:v>
                </c:pt>
                <c:pt idx="321">
                  <c:v>0.43651160647040999</c:v>
                </c:pt>
                <c:pt idx="322">
                  <c:v>0.43509588409816602</c:v>
                </c:pt>
                <c:pt idx="323">
                  <c:v>0.43308661597443698</c:v>
                </c:pt>
                <c:pt idx="324">
                  <c:v>0.43834888463710597</c:v>
                </c:pt>
                <c:pt idx="325">
                  <c:v>0.43313219775295098</c:v>
                </c:pt>
                <c:pt idx="326">
                  <c:v>0.43420808677064299</c:v>
                </c:pt>
                <c:pt idx="327">
                  <c:v>0.42309257042209297</c:v>
                </c:pt>
                <c:pt idx="328">
                  <c:v>0.43758469710432102</c:v>
                </c:pt>
                <c:pt idx="329">
                  <c:v>0.42804535517687697</c:v>
                </c:pt>
                <c:pt idx="330">
                  <c:v>0.42492320324418198</c:v>
                </c:pt>
                <c:pt idx="331">
                  <c:v>0.42031160676360102</c:v>
                </c:pt>
                <c:pt idx="332">
                  <c:v>0.41422622998571001</c:v>
                </c:pt>
                <c:pt idx="333">
                  <c:v>0.41056635370279898</c:v>
                </c:pt>
                <c:pt idx="334">
                  <c:v>0.42093963172673998</c:v>
                </c:pt>
                <c:pt idx="335">
                  <c:v>0.41309787650719298</c:v>
                </c:pt>
                <c:pt idx="336">
                  <c:v>0.42486824842055798</c:v>
                </c:pt>
                <c:pt idx="337">
                  <c:v>0.43029389801663798</c:v>
                </c:pt>
                <c:pt idx="338">
                  <c:v>0.43959103164136798</c:v>
                </c:pt>
                <c:pt idx="339">
                  <c:v>0.44800303618204301</c:v>
                </c:pt>
                <c:pt idx="340">
                  <c:v>0.45213673257695403</c:v>
                </c:pt>
                <c:pt idx="341">
                  <c:v>0.45692218164548098</c:v>
                </c:pt>
                <c:pt idx="342">
                  <c:v>0.45515824335788702</c:v>
                </c:pt>
                <c:pt idx="343">
                  <c:v>0.442892192984431</c:v>
                </c:pt>
                <c:pt idx="344">
                  <c:v>0.43937106666928399</c:v>
                </c:pt>
                <c:pt idx="345">
                  <c:v>0.43155588940255901</c:v>
                </c:pt>
                <c:pt idx="346">
                  <c:v>0.42733513288418701</c:v>
                </c:pt>
                <c:pt idx="347">
                  <c:v>0.41879501866803198</c:v>
                </c:pt>
                <c:pt idx="348">
                  <c:v>0.408634212976004</c:v>
                </c:pt>
                <c:pt idx="349">
                  <c:v>0.40069570981548502</c:v>
                </c:pt>
                <c:pt idx="350">
                  <c:v>0.406834905357076</c:v>
                </c:pt>
                <c:pt idx="351">
                  <c:v>0.41118482528703898</c:v>
                </c:pt>
                <c:pt idx="352">
                  <c:v>0.416737503073556</c:v>
                </c:pt>
                <c:pt idx="353">
                  <c:v>0.410838108158395</c:v>
                </c:pt>
                <c:pt idx="354">
                  <c:v>0.41313087195799503</c:v>
                </c:pt>
                <c:pt idx="355">
                  <c:v>0.41802829816815301</c:v>
                </c:pt>
                <c:pt idx="356">
                  <c:v>0.43313130924198301</c:v>
                </c:pt>
                <c:pt idx="357">
                  <c:v>0.455851883481316</c:v>
                </c:pt>
                <c:pt idx="358">
                  <c:v>0.45875027127815698</c:v>
                </c:pt>
                <c:pt idx="359">
                  <c:v>0.46521891299287998</c:v>
                </c:pt>
                <c:pt idx="360">
                  <c:v>0.48811966506371002</c:v>
                </c:pt>
                <c:pt idx="361">
                  <c:v>0.51082333867805196</c:v>
                </c:pt>
                <c:pt idx="362">
                  <c:v>0.51480111145332297</c:v>
                </c:pt>
                <c:pt idx="363">
                  <c:v>0.515013965348464</c:v>
                </c:pt>
                <c:pt idx="364">
                  <c:v>0.49866256880024401</c:v>
                </c:pt>
                <c:pt idx="365">
                  <c:v>0.50704183634012401</c:v>
                </c:pt>
                <c:pt idx="366">
                  <c:v>0.51008595181486605</c:v>
                </c:pt>
                <c:pt idx="367">
                  <c:v>0.50827800217820396</c:v>
                </c:pt>
                <c:pt idx="368">
                  <c:v>0.49632289849509598</c:v>
                </c:pt>
                <c:pt idx="369">
                  <c:v>0.50341393047343297</c:v>
                </c:pt>
                <c:pt idx="370">
                  <c:v>0.502304490233485</c:v>
                </c:pt>
                <c:pt idx="371">
                  <c:v>0.50271872216543001</c:v>
                </c:pt>
                <c:pt idx="372">
                  <c:v>0.49603481257993598</c:v>
                </c:pt>
                <c:pt idx="373">
                  <c:v>0.49488271089539698</c:v>
                </c:pt>
                <c:pt idx="374">
                  <c:v>0.49826717328347803</c:v>
                </c:pt>
                <c:pt idx="375">
                  <c:v>0.49982862631282099</c:v>
                </c:pt>
                <c:pt idx="376">
                  <c:v>0.49728505029751802</c:v>
                </c:pt>
                <c:pt idx="377">
                  <c:v>0.499789315003005</c:v>
                </c:pt>
                <c:pt idx="378">
                  <c:v>0.51199017708935701</c:v>
                </c:pt>
                <c:pt idx="379">
                  <c:v>0.51281355844520404</c:v>
                </c:pt>
                <c:pt idx="380">
                  <c:v>0.51355914651956203</c:v>
                </c:pt>
                <c:pt idx="381">
                  <c:v>0.51057836162926595</c:v>
                </c:pt>
                <c:pt idx="382">
                  <c:v>0.51336782565244499</c:v>
                </c:pt>
                <c:pt idx="383">
                  <c:v>0.51582670541505904</c:v>
                </c:pt>
                <c:pt idx="384">
                  <c:v>0.51791394598692997</c:v>
                </c:pt>
                <c:pt idx="385">
                  <c:v>0.50811935258353502</c:v>
                </c:pt>
                <c:pt idx="386">
                  <c:v>0.50879860281937594</c:v>
                </c:pt>
                <c:pt idx="387">
                  <c:v>0.5007686778946</c:v>
                </c:pt>
                <c:pt idx="388">
                  <c:v>0.48765237463920202</c:v>
                </c:pt>
                <c:pt idx="389">
                  <c:v>0.47832576991647402</c:v>
                </c:pt>
                <c:pt idx="390">
                  <c:v>0.48266531762866299</c:v>
                </c:pt>
                <c:pt idx="391">
                  <c:v>0.48202444421246499</c:v>
                </c:pt>
                <c:pt idx="392">
                  <c:v>0.47934641402018002</c:v>
                </c:pt>
                <c:pt idx="393">
                  <c:v>0.48055713214493301</c:v>
                </c:pt>
                <c:pt idx="394">
                  <c:v>0.48507845462460097</c:v>
                </c:pt>
                <c:pt idx="395">
                  <c:v>0.49506735544812902</c:v>
                </c:pt>
                <c:pt idx="396">
                  <c:v>0.50137220047638797</c:v>
                </c:pt>
                <c:pt idx="397">
                  <c:v>0.49437445818703402</c:v>
                </c:pt>
                <c:pt idx="398">
                  <c:v>0.49467017262748603</c:v>
                </c:pt>
                <c:pt idx="399">
                  <c:v>0.50204577944191398</c:v>
                </c:pt>
                <c:pt idx="400">
                  <c:v>0.49929878585214299</c:v>
                </c:pt>
                <c:pt idx="401">
                  <c:v>0.49750167416787999</c:v>
                </c:pt>
                <c:pt idx="402">
                  <c:v>0.49178902392760698</c:v>
                </c:pt>
                <c:pt idx="403">
                  <c:v>0.48631886145127201</c:v>
                </c:pt>
                <c:pt idx="404">
                  <c:v>0.47771219716006003</c:v>
                </c:pt>
                <c:pt idx="405">
                  <c:v>0.47246127895678303</c:v>
                </c:pt>
                <c:pt idx="406">
                  <c:v>0.463319792590692</c:v>
                </c:pt>
                <c:pt idx="407">
                  <c:v>0.46341048190939399</c:v>
                </c:pt>
                <c:pt idx="408">
                  <c:v>0.46921387150388699</c:v>
                </c:pt>
                <c:pt idx="409">
                  <c:v>0.473309294893976</c:v>
                </c:pt>
                <c:pt idx="410">
                  <c:v>0.47650343571464998</c:v>
                </c:pt>
                <c:pt idx="411">
                  <c:v>0.48510380147145599</c:v>
                </c:pt>
                <c:pt idx="412">
                  <c:v>0.48956400001344502</c:v>
                </c:pt>
                <c:pt idx="413">
                  <c:v>0.49492517600767499</c:v>
                </c:pt>
                <c:pt idx="414">
                  <c:v>0.49616206038535898</c:v>
                </c:pt>
                <c:pt idx="415">
                  <c:v>0.49177724519321903</c:v>
                </c:pt>
                <c:pt idx="416">
                  <c:v>0.48693792795532498</c:v>
                </c:pt>
                <c:pt idx="417">
                  <c:v>0.482359826152152</c:v>
                </c:pt>
                <c:pt idx="418">
                  <c:v>0.485472739240911</c:v>
                </c:pt>
                <c:pt idx="419">
                  <c:v>0.47658858199207099</c:v>
                </c:pt>
                <c:pt idx="420">
                  <c:v>0.46934422148698002</c:v>
                </c:pt>
                <c:pt idx="421">
                  <c:v>0.47378315264030502</c:v>
                </c:pt>
                <c:pt idx="422">
                  <c:v>0.47242063991125699</c:v>
                </c:pt>
                <c:pt idx="423">
                  <c:v>0.47520570261286799</c:v>
                </c:pt>
                <c:pt idx="424">
                  <c:v>0.48340531182530599</c:v>
                </c:pt>
                <c:pt idx="425">
                  <c:v>0.47846972268350102</c:v>
                </c:pt>
                <c:pt idx="426">
                  <c:v>0.48282713982081499</c:v>
                </c:pt>
                <c:pt idx="427">
                  <c:v>0.49184889914407298</c:v>
                </c:pt>
                <c:pt idx="428">
                  <c:v>0.47358774730317799</c:v>
                </c:pt>
                <c:pt idx="429">
                  <c:v>0.47381949515183502</c:v>
                </c:pt>
                <c:pt idx="430">
                  <c:v>0.46993185940204002</c:v>
                </c:pt>
                <c:pt idx="431">
                  <c:v>0.47846728889648898</c:v>
                </c:pt>
                <c:pt idx="432">
                  <c:v>0.48700976512187399</c:v>
                </c:pt>
                <c:pt idx="433">
                  <c:v>0.49245463837800002</c:v>
                </c:pt>
                <c:pt idx="434">
                  <c:v>0.492245286954968</c:v>
                </c:pt>
                <c:pt idx="435">
                  <c:v>0.51328913979199098</c:v>
                </c:pt>
                <c:pt idx="436">
                  <c:v>0.52445393363930903</c:v>
                </c:pt>
                <c:pt idx="437">
                  <c:v>0.53470997550757304</c:v>
                </c:pt>
                <c:pt idx="438">
                  <c:v>0.52440598021433005</c:v>
                </c:pt>
                <c:pt idx="439">
                  <c:v>0.51639207854253699</c:v>
                </c:pt>
                <c:pt idx="440">
                  <c:v>0.51547502584597005</c:v>
                </c:pt>
                <c:pt idx="441">
                  <c:v>0.51834840401806903</c:v>
                </c:pt>
                <c:pt idx="442">
                  <c:v>0.51674628550120905</c:v>
                </c:pt>
                <c:pt idx="443">
                  <c:v>0.51517606231323698</c:v>
                </c:pt>
                <c:pt idx="444">
                  <c:v>0.51825811946903799</c:v>
                </c:pt>
                <c:pt idx="445">
                  <c:v>0.52809196214714205</c:v>
                </c:pt>
                <c:pt idx="446">
                  <c:v>0.54129644739042804</c:v>
                </c:pt>
                <c:pt idx="447">
                  <c:v>0.55238223684293097</c:v>
                </c:pt>
                <c:pt idx="448">
                  <c:v>0.56969816555819397</c:v>
                </c:pt>
                <c:pt idx="449">
                  <c:v>0.583916651275314</c:v>
                </c:pt>
                <c:pt idx="450">
                  <c:v>0.59056713549547601</c:v>
                </c:pt>
                <c:pt idx="451">
                  <c:v>0.59217491021262203</c:v>
                </c:pt>
                <c:pt idx="452">
                  <c:v>0.59855748474029602</c:v>
                </c:pt>
                <c:pt idx="453">
                  <c:v>0.60348004183620396</c:v>
                </c:pt>
                <c:pt idx="454">
                  <c:v>0.60778027725988903</c:v>
                </c:pt>
                <c:pt idx="455">
                  <c:v>0.58928186441400598</c:v>
                </c:pt>
                <c:pt idx="456">
                  <c:v>0.58208535850212995</c:v>
                </c:pt>
                <c:pt idx="457">
                  <c:v>0.57994003653318704</c:v>
                </c:pt>
                <c:pt idx="458">
                  <c:v>0.584669453740147</c:v>
                </c:pt>
                <c:pt idx="459">
                  <c:v>0.58851600369968204</c:v>
                </c:pt>
                <c:pt idx="460">
                  <c:v>0.57545152525371501</c:v>
                </c:pt>
                <c:pt idx="461">
                  <c:v>0.57240065623174496</c:v>
                </c:pt>
                <c:pt idx="462">
                  <c:v>0.57188971217349904</c:v>
                </c:pt>
                <c:pt idx="463">
                  <c:v>0.55957266114097004</c:v>
                </c:pt>
                <c:pt idx="464">
                  <c:v>0.54692154185583497</c:v>
                </c:pt>
                <c:pt idx="465">
                  <c:v>0.54435413074011396</c:v>
                </c:pt>
                <c:pt idx="466">
                  <c:v>0.545989830428669</c:v>
                </c:pt>
                <c:pt idx="467">
                  <c:v>0.55194726500906899</c:v>
                </c:pt>
                <c:pt idx="468">
                  <c:v>0.54215235754772395</c:v>
                </c:pt>
                <c:pt idx="469">
                  <c:v>0.54967972253712705</c:v>
                </c:pt>
                <c:pt idx="470">
                  <c:v>0.55928960472588096</c:v>
                </c:pt>
                <c:pt idx="471">
                  <c:v>0.567559783582961</c:v>
                </c:pt>
                <c:pt idx="472">
                  <c:v>0.56003587381023501</c:v>
                </c:pt>
                <c:pt idx="473">
                  <c:v>0.53975919314861498</c:v>
                </c:pt>
                <c:pt idx="474">
                  <c:v>0.53335976492553805</c:v>
                </c:pt>
                <c:pt idx="475">
                  <c:v>0.54210367703669204</c:v>
                </c:pt>
                <c:pt idx="476">
                  <c:v>0.54969072219908199</c:v>
                </c:pt>
                <c:pt idx="477">
                  <c:v>0.55333924918774002</c:v>
                </c:pt>
                <c:pt idx="478">
                  <c:v>0.55261928367918201</c:v>
                </c:pt>
                <c:pt idx="479">
                  <c:v>0.567949685704913</c:v>
                </c:pt>
                <c:pt idx="480">
                  <c:v>0.55230469619604305</c:v>
                </c:pt>
                <c:pt idx="481">
                  <c:v>0.55325119880881302</c:v>
                </c:pt>
                <c:pt idx="482">
                  <c:v>0.54002811940292295</c:v>
                </c:pt>
                <c:pt idx="483">
                  <c:v>0.52687429930612795</c:v>
                </c:pt>
                <c:pt idx="484">
                  <c:v>0.52165864531773998</c:v>
                </c:pt>
                <c:pt idx="485">
                  <c:v>0.52411058625613505</c:v>
                </c:pt>
                <c:pt idx="486">
                  <c:v>0.50665552874576503</c:v>
                </c:pt>
                <c:pt idx="487">
                  <c:v>0.52850274239819905</c:v>
                </c:pt>
                <c:pt idx="488">
                  <c:v>0.52784497975879197</c:v>
                </c:pt>
                <c:pt idx="489">
                  <c:v>0.54459760072743901</c:v>
                </c:pt>
                <c:pt idx="490">
                  <c:v>0.55411698002506804</c:v>
                </c:pt>
                <c:pt idx="491">
                  <c:v>0.55560442710957003</c:v>
                </c:pt>
                <c:pt idx="492">
                  <c:v>0.56532286162515399</c:v>
                </c:pt>
                <c:pt idx="493">
                  <c:v>0.57355208048344197</c:v>
                </c:pt>
                <c:pt idx="494">
                  <c:v>0.58180217413088597</c:v>
                </c:pt>
                <c:pt idx="495">
                  <c:v>0.58889951988058398</c:v>
                </c:pt>
                <c:pt idx="496">
                  <c:v>0.58583080120875297</c:v>
                </c:pt>
                <c:pt idx="497">
                  <c:v>0.58180202469367204</c:v>
                </c:pt>
                <c:pt idx="498">
                  <c:v>0.57433434386228699</c:v>
                </c:pt>
                <c:pt idx="499">
                  <c:v>0.57282557533313405</c:v>
                </c:pt>
                <c:pt idx="500">
                  <c:v>0.577597210397362</c:v>
                </c:pt>
                <c:pt idx="501">
                  <c:v>0.57801681288866102</c:v>
                </c:pt>
                <c:pt idx="502">
                  <c:v>0.576796118957009</c:v>
                </c:pt>
                <c:pt idx="503">
                  <c:v>0.576924985178767</c:v>
                </c:pt>
                <c:pt idx="504">
                  <c:v>0.57847058602454404</c:v>
                </c:pt>
                <c:pt idx="505">
                  <c:v>0.58523301143455597</c:v>
                </c:pt>
                <c:pt idx="506">
                  <c:v>0.57199381415134898</c:v>
                </c:pt>
                <c:pt idx="507">
                  <c:v>0.55950295465190003</c:v>
                </c:pt>
                <c:pt idx="508">
                  <c:v>0.54083779760764406</c:v>
                </c:pt>
                <c:pt idx="509">
                  <c:v>0.54515160403482199</c:v>
                </c:pt>
                <c:pt idx="510">
                  <c:v>0.52929098313150902</c:v>
                </c:pt>
                <c:pt idx="511">
                  <c:v>0.51300361069893996</c:v>
                </c:pt>
                <c:pt idx="512">
                  <c:v>0.50251135150024395</c:v>
                </c:pt>
                <c:pt idx="513">
                  <c:v>0.49488993540342602</c:v>
                </c:pt>
                <c:pt idx="514">
                  <c:v>0.49243226235253701</c:v>
                </c:pt>
                <c:pt idx="515">
                  <c:v>0.49331638810827599</c:v>
                </c:pt>
                <c:pt idx="516">
                  <c:v>0.47510297503050902</c:v>
                </c:pt>
                <c:pt idx="517">
                  <c:v>0.47941614849054098</c:v>
                </c:pt>
                <c:pt idx="518">
                  <c:v>0.48120757398987402</c:v>
                </c:pt>
                <c:pt idx="519">
                  <c:v>0.48038900564928899</c:v>
                </c:pt>
                <c:pt idx="520">
                  <c:v>0.48540193463314402</c:v>
                </c:pt>
                <c:pt idx="521">
                  <c:v>0.479507133666219</c:v>
                </c:pt>
                <c:pt idx="522">
                  <c:v>0.48649677016791898</c:v>
                </c:pt>
                <c:pt idx="523">
                  <c:v>0.48862857613503302</c:v>
                </c:pt>
                <c:pt idx="524">
                  <c:v>0.48596115388316502</c:v>
                </c:pt>
                <c:pt idx="525">
                  <c:v>0.49349974578188299</c:v>
                </c:pt>
                <c:pt idx="526">
                  <c:v>0.49461986967129001</c:v>
                </c:pt>
                <c:pt idx="527">
                  <c:v>0.48908463059157398</c:v>
                </c:pt>
                <c:pt idx="528">
                  <c:v>0.49272111979167199</c:v>
                </c:pt>
                <c:pt idx="529">
                  <c:v>0.48668642893688702</c:v>
                </c:pt>
                <c:pt idx="530">
                  <c:v>0.48302287830141699</c:v>
                </c:pt>
                <c:pt idx="531">
                  <c:v>0.47958163075174798</c:v>
                </c:pt>
                <c:pt idx="532">
                  <c:v>0.47455257351143998</c:v>
                </c:pt>
                <c:pt idx="533">
                  <c:v>0.47796087032081103</c:v>
                </c:pt>
                <c:pt idx="534">
                  <c:v>0.481170267731035</c:v>
                </c:pt>
                <c:pt idx="535">
                  <c:v>0.48094028783610199</c:v>
                </c:pt>
                <c:pt idx="536">
                  <c:v>0.48054043594346402</c:v>
                </c:pt>
                <c:pt idx="537">
                  <c:v>0.48300290643755001</c:v>
                </c:pt>
                <c:pt idx="538">
                  <c:v>0.48626231325685798</c:v>
                </c:pt>
                <c:pt idx="539">
                  <c:v>0.49888020891303397</c:v>
                </c:pt>
                <c:pt idx="540">
                  <c:v>0.47886067913902702</c:v>
                </c:pt>
                <c:pt idx="541">
                  <c:v>0.48499248684715901</c:v>
                </c:pt>
                <c:pt idx="542">
                  <c:v>0.49240512730136199</c:v>
                </c:pt>
                <c:pt idx="543">
                  <c:v>0.49664806496063002</c:v>
                </c:pt>
                <c:pt idx="544">
                  <c:v>0.498879795719879</c:v>
                </c:pt>
                <c:pt idx="545">
                  <c:v>0.499769506987426</c:v>
                </c:pt>
                <c:pt idx="546">
                  <c:v>0.49289319839305301</c:v>
                </c:pt>
                <c:pt idx="547">
                  <c:v>0.51559315555403096</c:v>
                </c:pt>
                <c:pt idx="548">
                  <c:v>0.51480872903840602</c:v>
                </c:pt>
                <c:pt idx="549">
                  <c:v>0.50807072828354005</c:v>
                </c:pt>
                <c:pt idx="550">
                  <c:v>0.50345799896642995</c:v>
                </c:pt>
                <c:pt idx="551">
                  <c:v>0.50811334404441899</c:v>
                </c:pt>
                <c:pt idx="552">
                  <c:v>0.51097103412198397</c:v>
                </c:pt>
                <c:pt idx="553">
                  <c:v>0.50552155871978399</c:v>
                </c:pt>
                <c:pt idx="554">
                  <c:v>0.51644599999052698</c:v>
                </c:pt>
                <c:pt idx="555">
                  <c:v>0.50650736265492002</c:v>
                </c:pt>
                <c:pt idx="556">
                  <c:v>0.51279400944864295</c:v>
                </c:pt>
                <c:pt idx="557">
                  <c:v>0.51613628633713904</c:v>
                </c:pt>
                <c:pt idx="558">
                  <c:v>0.51962496368804101</c:v>
                </c:pt>
                <c:pt idx="559">
                  <c:v>0.52781282639776905</c:v>
                </c:pt>
                <c:pt idx="560">
                  <c:v>0.52815289201589299</c:v>
                </c:pt>
                <c:pt idx="561">
                  <c:v>0.51050495288008102</c:v>
                </c:pt>
                <c:pt idx="562">
                  <c:v>0.52043119624244105</c:v>
                </c:pt>
                <c:pt idx="563">
                  <c:v>0.52074530462846702</c:v>
                </c:pt>
                <c:pt idx="564">
                  <c:v>0.51786351133448205</c:v>
                </c:pt>
                <c:pt idx="565">
                  <c:v>0.51300694117310297</c:v>
                </c:pt>
                <c:pt idx="566">
                  <c:v>0.50050719208921102</c:v>
                </c:pt>
                <c:pt idx="567">
                  <c:v>0.498513844273683</c:v>
                </c:pt>
                <c:pt idx="568">
                  <c:v>0.49774729640500398</c:v>
                </c:pt>
                <c:pt idx="569">
                  <c:v>0.49558522260185101</c:v>
                </c:pt>
                <c:pt idx="570">
                  <c:v>0.48383253873336701</c:v>
                </c:pt>
                <c:pt idx="571">
                  <c:v>0.49383990836194003</c:v>
                </c:pt>
                <c:pt idx="572">
                  <c:v>0.49959319535281899</c:v>
                </c:pt>
                <c:pt idx="573">
                  <c:v>0.50724792744426395</c:v>
                </c:pt>
                <c:pt idx="574">
                  <c:v>0.51264742782764305</c:v>
                </c:pt>
                <c:pt idx="575">
                  <c:v>0.51527420311688699</c:v>
                </c:pt>
                <c:pt idx="576">
                  <c:v>0.51277416705013301</c:v>
                </c:pt>
                <c:pt idx="577">
                  <c:v>0.52345826032519505</c:v>
                </c:pt>
                <c:pt idx="578">
                  <c:v>0.52011805492859498</c:v>
                </c:pt>
                <c:pt idx="579">
                  <c:v>0.52085830122854004</c:v>
                </c:pt>
                <c:pt idx="580">
                  <c:v>0.513764625580305</c:v>
                </c:pt>
                <c:pt idx="581">
                  <c:v>0.50459972977760703</c:v>
                </c:pt>
                <c:pt idx="582">
                  <c:v>0.51219138870299796</c:v>
                </c:pt>
                <c:pt idx="583">
                  <c:v>0.51143796277476605</c:v>
                </c:pt>
                <c:pt idx="584">
                  <c:v>0.50775332014963104</c:v>
                </c:pt>
                <c:pt idx="585">
                  <c:v>0.49927078435649702</c:v>
                </c:pt>
                <c:pt idx="586">
                  <c:v>0.49148645060781798</c:v>
                </c:pt>
                <c:pt idx="587">
                  <c:v>0.488688389472756</c:v>
                </c:pt>
                <c:pt idx="588">
                  <c:v>0.49377027083964797</c:v>
                </c:pt>
                <c:pt idx="589">
                  <c:v>0.482066132243124</c:v>
                </c:pt>
                <c:pt idx="590">
                  <c:v>0.47213127880359301</c:v>
                </c:pt>
                <c:pt idx="591">
                  <c:v>0.47237939151870501</c:v>
                </c:pt>
                <c:pt idx="592">
                  <c:v>0.47098429858769802</c:v>
                </c:pt>
                <c:pt idx="593">
                  <c:v>0.47295836208538999</c:v>
                </c:pt>
                <c:pt idx="594">
                  <c:v>0.48070412540349899</c:v>
                </c:pt>
                <c:pt idx="595">
                  <c:v>0.47975807520908598</c:v>
                </c:pt>
                <c:pt idx="596">
                  <c:v>0.48743143674838302</c:v>
                </c:pt>
                <c:pt idx="597">
                  <c:v>0.49939167290268699</c:v>
                </c:pt>
                <c:pt idx="598">
                  <c:v>0.49311633181556802</c:v>
                </c:pt>
                <c:pt idx="599">
                  <c:v>0.49873687041618198</c:v>
                </c:pt>
                <c:pt idx="600">
                  <c:v>0.49319203409034801</c:v>
                </c:pt>
                <c:pt idx="601">
                  <c:v>0.48925252137505898</c:v>
                </c:pt>
                <c:pt idx="602">
                  <c:v>0.51113155141689803</c:v>
                </c:pt>
                <c:pt idx="603">
                  <c:v>0.52048797611884701</c:v>
                </c:pt>
                <c:pt idx="604">
                  <c:v>0.52951197000588501</c:v>
                </c:pt>
                <c:pt idx="605">
                  <c:v>0.54377376881753203</c:v>
                </c:pt>
                <c:pt idx="606">
                  <c:v>0.54991392183255905</c:v>
                </c:pt>
                <c:pt idx="607">
                  <c:v>0.55587051466973203</c:v>
                </c:pt>
                <c:pt idx="608">
                  <c:v>0.55699396978696203</c:v>
                </c:pt>
                <c:pt idx="609">
                  <c:v>0.53330882829704496</c:v>
                </c:pt>
                <c:pt idx="610">
                  <c:v>0.52384253897907096</c:v>
                </c:pt>
                <c:pt idx="611">
                  <c:v>0.51528154223156497</c:v>
                </c:pt>
                <c:pt idx="612">
                  <c:v>0.52187325512181804</c:v>
                </c:pt>
                <c:pt idx="613">
                  <c:v>0.51732431670244705</c:v>
                </c:pt>
                <c:pt idx="614">
                  <c:v>0.51436463393475595</c:v>
                </c:pt>
                <c:pt idx="615">
                  <c:v>0.51219550366545996</c:v>
                </c:pt>
                <c:pt idx="616">
                  <c:v>0.511012220549658</c:v>
                </c:pt>
                <c:pt idx="617">
                  <c:v>0.50514619811595696</c:v>
                </c:pt>
                <c:pt idx="618">
                  <c:v>0.51153227008160196</c:v>
                </c:pt>
                <c:pt idx="619">
                  <c:v>0.49269523276404997</c:v>
                </c:pt>
                <c:pt idx="620">
                  <c:v>0.48901184107644902</c:v>
                </c:pt>
                <c:pt idx="621">
                  <c:v>0.49957444016716901</c:v>
                </c:pt>
                <c:pt idx="622">
                  <c:v>0.51782724221656495</c:v>
                </c:pt>
                <c:pt idx="623">
                  <c:v>0.54805552410481595</c:v>
                </c:pt>
                <c:pt idx="624">
                  <c:v>0.55186275697481102</c:v>
                </c:pt>
                <c:pt idx="625">
                  <c:v>0.54393141233039699</c:v>
                </c:pt>
                <c:pt idx="626">
                  <c:v>0.56922121804738102</c:v>
                </c:pt>
                <c:pt idx="627">
                  <c:v>0.58932857662754901</c:v>
                </c:pt>
                <c:pt idx="628">
                  <c:v>0.59530781932699905</c:v>
                </c:pt>
                <c:pt idx="629">
                  <c:v>0.60437114243414902</c:v>
                </c:pt>
                <c:pt idx="630">
                  <c:v>0.59691580230054997</c:v>
                </c:pt>
                <c:pt idx="631">
                  <c:v>0.61781733916501602</c:v>
                </c:pt>
                <c:pt idx="632">
                  <c:v>0.64285722866815698</c:v>
                </c:pt>
                <c:pt idx="633">
                  <c:v>0.64318915774373897</c:v>
                </c:pt>
                <c:pt idx="634">
                  <c:v>0.63431672188742405</c:v>
                </c:pt>
                <c:pt idx="635">
                  <c:v>0.63072834515945897</c:v>
                </c:pt>
                <c:pt idx="636">
                  <c:v>0.62465116960224298</c:v>
                </c:pt>
                <c:pt idx="637">
                  <c:v>0.62713024716529697</c:v>
                </c:pt>
                <c:pt idx="638">
                  <c:v>0.62018340710381004</c:v>
                </c:pt>
                <c:pt idx="639">
                  <c:v>0.60799120173958099</c:v>
                </c:pt>
                <c:pt idx="640">
                  <c:v>0.60643294387718805</c:v>
                </c:pt>
                <c:pt idx="641">
                  <c:v>0.62755605642640999</c:v>
                </c:pt>
                <c:pt idx="642">
                  <c:v>0.64104638350356902</c:v>
                </c:pt>
                <c:pt idx="643">
                  <c:v>0.64589358211528103</c:v>
                </c:pt>
                <c:pt idx="644">
                  <c:v>0.63517824029711101</c:v>
                </c:pt>
                <c:pt idx="645">
                  <c:v>0.63528895114616202</c:v>
                </c:pt>
                <c:pt idx="646">
                  <c:v>0.64133373782603298</c:v>
                </c:pt>
                <c:pt idx="647">
                  <c:v>0.65080681064588097</c:v>
                </c:pt>
                <c:pt idx="648">
                  <c:v>0.63546303911050395</c:v>
                </c:pt>
                <c:pt idx="649">
                  <c:v>0.62214177368240997</c:v>
                </c:pt>
                <c:pt idx="650">
                  <c:v>0.60978524715009297</c:v>
                </c:pt>
                <c:pt idx="651">
                  <c:v>0.62270591283680499</c:v>
                </c:pt>
                <c:pt idx="652">
                  <c:v>0.61713794007217604</c:v>
                </c:pt>
                <c:pt idx="653">
                  <c:v>0.61424835639020103</c:v>
                </c:pt>
                <c:pt idx="654">
                  <c:v>0.60657711967781103</c:v>
                </c:pt>
                <c:pt idx="655">
                  <c:v>0.61246641782731504</c:v>
                </c:pt>
                <c:pt idx="656">
                  <c:v>0.61734374427802596</c:v>
                </c:pt>
                <c:pt idx="657">
                  <c:v>0.62048187548915001</c:v>
                </c:pt>
                <c:pt idx="658">
                  <c:v>0.61868667871385397</c:v>
                </c:pt>
                <c:pt idx="659">
                  <c:v>0.63553278230335697</c:v>
                </c:pt>
                <c:pt idx="660">
                  <c:v>0.64056448073055205</c:v>
                </c:pt>
                <c:pt idx="661">
                  <c:v>0.63494580605210205</c:v>
                </c:pt>
                <c:pt idx="662">
                  <c:v>0.62597286096397697</c:v>
                </c:pt>
                <c:pt idx="663">
                  <c:v>0.622597605114804</c:v>
                </c:pt>
                <c:pt idx="664">
                  <c:v>0.62170379462815295</c:v>
                </c:pt>
                <c:pt idx="665">
                  <c:v>0.61714741415681096</c:v>
                </c:pt>
                <c:pt idx="666">
                  <c:v>0.61505365652045296</c:v>
                </c:pt>
                <c:pt idx="667">
                  <c:v>0.60581948387326701</c:v>
                </c:pt>
                <c:pt idx="668">
                  <c:v>0.61065782000022195</c:v>
                </c:pt>
                <c:pt idx="669">
                  <c:v>0.62122086702095003</c:v>
                </c:pt>
                <c:pt idx="670">
                  <c:v>0.63214411309769303</c:v>
                </c:pt>
                <c:pt idx="671">
                  <c:v>0.63471829750736397</c:v>
                </c:pt>
                <c:pt idx="672">
                  <c:v>0.63751445882721502</c:v>
                </c:pt>
                <c:pt idx="673">
                  <c:v>0.62107712886802802</c:v>
                </c:pt>
                <c:pt idx="674">
                  <c:v>0.62875929718905299</c:v>
                </c:pt>
                <c:pt idx="675">
                  <c:v>0.63047608256741905</c:v>
                </c:pt>
                <c:pt idx="676">
                  <c:v>0.63136783493540605</c:v>
                </c:pt>
                <c:pt idx="677">
                  <c:v>0.62531963247410305</c:v>
                </c:pt>
                <c:pt idx="678">
                  <c:v>0.63018414093618402</c:v>
                </c:pt>
                <c:pt idx="679">
                  <c:v>0.62629488203266104</c:v>
                </c:pt>
                <c:pt idx="680">
                  <c:v>0.64453793904988499</c:v>
                </c:pt>
                <c:pt idx="681">
                  <c:v>0.65049948617231401</c:v>
                </c:pt>
                <c:pt idx="682">
                  <c:v>0.64370073536183903</c:v>
                </c:pt>
                <c:pt idx="683">
                  <c:v>0.62996595246974896</c:v>
                </c:pt>
                <c:pt idx="684">
                  <c:v>0.62869793527856699</c:v>
                </c:pt>
                <c:pt idx="685">
                  <c:v>0.62538076824129496</c:v>
                </c:pt>
                <c:pt idx="686">
                  <c:v>0.62831066694454096</c:v>
                </c:pt>
                <c:pt idx="687">
                  <c:v>0.62489967977383998</c:v>
                </c:pt>
                <c:pt idx="688">
                  <c:v>0.61927530062790104</c:v>
                </c:pt>
                <c:pt idx="689">
                  <c:v>0.62621457168129802</c:v>
                </c:pt>
                <c:pt idx="690">
                  <c:v>0.63548537064252997</c:v>
                </c:pt>
                <c:pt idx="691">
                  <c:v>0.63515278539622799</c:v>
                </c:pt>
                <c:pt idx="692">
                  <c:v>0.63415159370725005</c:v>
                </c:pt>
                <c:pt idx="693">
                  <c:v>0.64604935517496997</c:v>
                </c:pt>
                <c:pt idx="694">
                  <c:v>0.64443412233014497</c:v>
                </c:pt>
                <c:pt idx="695">
                  <c:v>0.65062826342067104</c:v>
                </c:pt>
                <c:pt idx="696">
                  <c:v>0.644942062234931</c:v>
                </c:pt>
                <c:pt idx="697">
                  <c:v>0.64452586658222</c:v>
                </c:pt>
                <c:pt idx="698">
                  <c:v>0.64446878782893002</c:v>
                </c:pt>
                <c:pt idx="699">
                  <c:v>0.64563490762350395</c:v>
                </c:pt>
                <c:pt idx="700">
                  <c:v>0.63591677021070403</c:v>
                </c:pt>
                <c:pt idx="701">
                  <c:v>0.63829667320306605</c:v>
                </c:pt>
                <c:pt idx="702">
                  <c:v>0.62899013642289203</c:v>
                </c:pt>
                <c:pt idx="703">
                  <c:v>0.63423257773319996</c:v>
                </c:pt>
                <c:pt idx="704">
                  <c:v>0.63230273598576403</c:v>
                </c:pt>
                <c:pt idx="705">
                  <c:v>0.63857528350008796</c:v>
                </c:pt>
                <c:pt idx="706">
                  <c:v>0.63750878425514002</c:v>
                </c:pt>
                <c:pt idx="707">
                  <c:v>0.64327641044824402</c:v>
                </c:pt>
                <c:pt idx="708">
                  <c:v>0.63730552557068199</c:v>
                </c:pt>
                <c:pt idx="709">
                  <c:v>0.64766142088665202</c:v>
                </c:pt>
                <c:pt idx="710">
                  <c:v>0.64632308970888197</c:v>
                </c:pt>
                <c:pt idx="711">
                  <c:v>0.66903320699796398</c:v>
                </c:pt>
                <c:pt idx="712">
                  <c:v>0.67616692129399003</c:v>
                </c:pt>
                <c:pt idx="713">
                  <c:v>0.68879567647733997</c:v>
                </c:pt>
                <c:pt idx="714">
                  <c:v>0.68464032615215298</c:v>
                </c:pt>
                <c:pt idx="715">
                  <c:v>0.68730166751969302</c:v>
                </c:pt>
                <c:pt idx="716">
                  <c:v>0.68411289366930195</c:v>
                </c:pt>
                <c:pt idx="717">
                  <c:v>0.681280337857463</c:v>
                </c:pt>
                <c:pt idx="718">
                  <c:v>0.65551224570981803</c:v>
                </c:pt>
                <c:pt idx="719">
                  <c:v>0.64252417329968903</c:v>
                </c:pt>
                <c:pt idx="720">
                  <c:v>0.63002138420724196</c:v>
                </c:pt>
                <c:pt idx="721">
                  <c:v>0.63014265747999998</c:v>
                </c:pt>
                <c:pt idx="722">
                  <c:v>0.63270630248811099</c:v>
                </c:pt>
                <c:pt idx="723">
                  <c:v>0.63474375097596802</c:v>
                </c:pt>
                <c:pt idx="724">
                  <c:v>0.656396853147027</c:v>
                </c:pt>
                <c:pt idx="725">
                  <c:v>0.67452555094536004</c:v>
                </c:pt>
                <c:pt idx="726">
                  <c:v>0.67921175790683297</c:v>
                </c:pt>
                <c:pt idx="727">
                  <c:v>0.68369630420176597</c:v>
                </c:pt>
                <c:pt idx="728">
                  <c:v>0.68573127141194001</c:v>
                </c:pt>
                <c:pt idx="729">
                  <c:v>0.68683571823243394</c:v>
                </c:pt>
                <c:pt idx="730">
                  <c:v>0.67283130217889697</c:v>
                </c:pt>
                <c:pt idx="731">
                  <c:v>0.65399605946078398</c:v>
                </c:pt>
                <c:pt idx="732">
                  <c:v>0.65331852412823799</c:v>
                </c:pt>
                <c:pt idx="733">
                  <c:v>0.66400759680844201</c:v>
                </c:pt>
                <c:pt idx="734">
                  <c:v>0.670187054629796</c:v>
                </c:pt>
                <c:pt idx="735">
                  <c:v>0.67154701414508799</c:v>
                </c:pt>
                <c:pt idx="736">
                  <c:v>0.68609075842150102</c:v>
                </c:pt>
                <c:pt idx="737">
                  <c:v>0.71517626586279104</c:v>
                </c:pt>
                <c:pt idx="738">
                  <c:v>0.72346486231943796</c:v>
                </c:pt>
                <c:pt idx="739">
                  <c:v>0.70706699354816405</c:v>
                </c:pt>
                <c:pt idx="740">
                  <c:v>0.70064226203622704</c:v>
                </c:pt>
                <c:pt idx="741">
                  <c:v>0.70046382914500904</c:v>
                </c:pt>
                <c:pt idx="742">
                  <c:v>0.69911059804490205</c:v>
                </c:pt>
                <c:pt idx="743">
                  <c:v>0.68130372104466297</c:v>
                </c:pt>
                <c:pt idx="744">
                  <c:v>0.66756469485549896</c:v>
                </c:pt>
                <c:pt idx="745">
                  <c:v>0.667089527809274</c:v>
                </c:pt>
                <c:pt idx="746">
                  <c:v>0.68449341268171404</c:v>
                </c:pt>
                <c:pt idx="747">
                  <c:v>0.68847573655760697</c:v>
                </c:pt>
                <c:pt idx="748">
                  <c:v>0.68414438071619899</c:v>
                </c:pt>
                <c:pt idx="749">
                  <c:v>0.68504835211755499</c:v>
                </c:pt>
                <c:pt idx="750">
                  <c:v>0.68834596168561701</c:v>
                </c:pt>
                <c:pt idx="751">
                  <c:v>0.67687257199731699</c:v>
                </c:pt>
                <c:pt idx="752">
                  <c:v>0.66672470651672799</c:v>
                </c:pt>
                <c:pt idx="753">
                  <c:v>0.65524808259846001</c:v>
                </c:pt>
                <c:pt idx="754">
                  <c:v>0.65289262627538003</c:v>
                </c:pt>
                <c:pt idx="755">
                  <c:v>0.66080472966251802</c:v>
                </c:pt>
                <c:pt idx="756">
                  <c:v>0.66657062934056999</c:v>
                </c:pt>
                <c:pt idx="757">
                  <c:v>0.67040310602897202</c:v>
                </c:pt>
                <c:pt idx="758">
                  <c:v>0.68761528131814298</c:v>
                </c:pt>
                <c:pt idx="759">
                  <c:v>0.69737856068135895</c:v>
                </c:pt>
                <c:pt idx="760">
                  <c:v>0.70625865395508702</c:v>
                </c:pt>
                <c:pt idx="761">
                  <c:v>0.70586984473794401</c:v>
                </c:pt>
                <c:pt idx="762">
                  <c:v>0.710636311598833</c:v>
                </c:pt>
                <c:pt idx="763">
                  <c:v>0.71275141307514001</c:v>
                </c:pt>
                <c:pt idx="764">
                  <c:v>0.71074156296869895</c:v>
                </c:pt>
                <c:pt idx="765">
                  <c:v>0.71395890607701196</c:v>
                </c:pt>
                <c:pt idx="766">
                  <c:v>0.71600150960197695</c:v>
                </c:pt>
                <c:pt idx="767">
                  <c:v>0.71774346816438495</c:v>
                </c:pt>
                <c:pt idx="768">
                  <c:v>0.71481682994456797</c:v>
                </c:pt>
                <c:pt idx="769">
                  <c:v>0.69408790896773798</c:v>
                </c:pt>
                <c:pt idx="770">
                  <c:v>0.68884528757586505</c:v>
                </c:pt>
                <c:pt idx="771">
                  <c:v>0.69245701010347405</c:v>
                </c:pt>
                <c:pt idx="772">
                  <c:v>0.68035747609031805</c:v>
                </c:pt>
                <c:pt idx="773">
                  <c:v>0.67322314590934196</c:v>
                </c:pt>
                <c:pt idx="774">
                  <c:v>0.66859828856042802</c:v>
                </c:pt>
                <c:pt idx="775">
                  <c:v>0.67872707524243903</c:v>
                </c:pt>
                <c:pt idx="776">
                  <c:v>0.69114548140384702</c:v>
                </c:pt>
                <c:pt idx="777">
                  <c:v>0.69044515322920696</c:v>
                </c:pt>
                <c:pt idx="778">
                  <c:v>0.69125965375610499</c:v>
                </c:pt>
                <c:pt idx="779">
                  <c:v>0.69519429018262102</c:v>
                </c:pt>
                <c:pt idx="780">
                  <c:v>0.70152408235796104</c:v>
                </c:pt>
                <c:pt idx="781">
                  <c:v>0.70019277148725001</c:v>
                </c:pt>
                <c:pt idx="782">
                  <c:v>0.691988712467689</c:v>
                </c:pt>
                <c:pt idx="783">
                  <c:v>0.70747973247441798</c:v>
                </c:pt>
                <c:pt idx="784">
                  <c:v>0.712908581275987</c:v>
                </c:pt>
                <c:pt idx="785">
                  <c:v>0.71946247378314798</c:v>
                </c:pt>
                <c:pt idx="786">
                  <c:v>0.72498019519470902</c:v>
                </c:pt>
                <c:pt idx="787">
                  <c:v>0.72718598026003101</c:v>
                </c:pt>
                <c:pt idx="788">
                  <c:v>0.72905290867620698</c:v>
                </c:pt>
                <c:pt idx="789">
                  <c:v>0.72755610635127099</c:v>
                </c:pt>
                <c:pt idx="790">
                  <c:v>0.71418153578251697</c:v>
                </c:pt>
                <c:pt idx="791">
                  <c:v>0.70830122199355505</c:v>
                </c:pt>
                <c:pt idx="792">
                  <c:v>0.68875727798073605</c:v>
                </c:pt>
                <c:pt idx="793">
                  <c:v>0.68694078748295695</c:v>
                </c:pt>
                <c:pt idx="794">
                  <c:v>0.68411064276371203</c:v>
                </c:pt>
                <c:pt idx="795">
                  <c:v>0.68339545683240299</c:v>
                </c:pt>
                <c:pt idx="796">
                  <c:v>0.68102888589861299</c:v>
                </c:pt>
                <c:pt idx="797">
                  <c:v>0.680571084082499</c:v>
                </c:pt>
                <c:pt idx="798">
                  <c:v>0.68514787200681704</c:v>
                </c:pt>
                <c:pt idx="799">
                  <c:v>0.69755993465250499</c:v>
                </c:pt>
                <c:pt idx="800">
                  <c:v>0.71345150530764301</c:v>
                </c:pt>
                <c:pt idx="801">
                  <c:v>0.73069727617401603</c:v>
                </c:pt>
                <c:pt idx="802">
                  <c:v>0.74141644938460904</c:v>
                </c:pt>
                <c:pt idx="803">
                  <c:v>0.76128005300555701</c:v>
                </c:pt>
                <c:pt idx="804">
                  <c:v>0.76725427594205797</c:v>
                </c:pt>
                <c:pt idx="805">
                  <c:v>0.77217564887605905</c:v>
                </c:pt>
                <c:pt idx="806">
                  <c:v>0.77894969378150702</c:v>
                </c:pt>
                <c:pt idx="807">
                  <c:v>0.78139265401129798</c:v>
                </c:pt>
                <c:pt idx="808">
                  <c:v>0.77695122891438195</c:v>
                </c:pt>
                <c:pt idx="809">
                  <c:v>0.77346226110841199</c:v>
                </c:pt>
                <c:pt idx="810">
                  <c:v>0.77003033866801196</c:v>
                </c:pt>
                <c:pt idx="811">
                  <c:v>0.77517852329286696</c:v>
                </c:pt>
                <c:pt idx="812">
                  <c:v>0.79740970433168201</c:v>
                </c:pt>
                <c:pt idx="813">
                  <c:v>0.791502173172275</c:v>
                </c:pt>
                <c:pt idx="814">
                  <c:v>0.75645908514663596</c:v>
                </c:pt>
                <c:pt idx="815">
                  <c:v>0.74126842412920002</c:v>
                </c:pt>
                <c:pt idx="816">
                  <c:v>0.74710154114579097</c:v>
                </c:pt>
                <c:pt idx="817">
                  <c:v>0.75394574118366597</c:v>
                </c:pt>
                <c:pt idx="818">
                  <c:v>0.75431389202755295</c:v>
                </c:pt>
                <c:pt idx="819">
                  <c:v>0.74822314045414995</c:v>
                </c:pt>
                <c:pt idx="820">
                  <c:v>0.78837378019258098</c:v>
                </c:pt>
                <c:pt idx="821">
                  <c:v>0.78641887707342295</c:v>
                </c:pt>
                <c:pt idx="822">
                  <c:v>0.77412794755255099</c:v>
                </c:pt>
                <c:pt idx="823">
                  <c:v>0.77767873245636499</c:v>
                </c:pt>
                <c:pt idx="824">
                  <c:v>0.75776939221029105</c:v>
                </c:pt>
                <c:pt idx="825">
                  <c:v>0.75157253934434698</c:v>
                </c:pt>
                <c:pt idx="826">
                  <c:v>0.71836505869219003</c:v>
                </c:pt>
                <c:pt idx="827">
                  <c:v>0.67455570001288001</c:v>
                </c:pt>
                <c:pt idx="828">
                  <c:v>0.70406882362232903</c:v>
                </c:pt>
                <c:pt idx="829">
                  <c:v>0.74549500163322302</c:v>
                </c:pt>
                <c:pt idx="830">
                  <c:v>0.74113608732339797</c:v>
                </c:pt>
                <c:pt idx="831">
                  <c:v>0.75917790889415604</c:v>
                </c:pt>
                <c:pt idx="832">
                  <c:v>0.74488060500710296</c:v>
                </c:pt>
                <c:pt idx="833">
                  <c:v>0.74915182986885598</c:v>
                </c:pt>
                <c:pt idx="834">
                  <c:v>0.75406265332158995</c:v>
                </c:pt>
                <c:pt idx="835">
                  <c:v>0.76292032423924505</c:v>
                </c:pt>
                <c:pt idx="836">
                  <c:v>0.75442433944877496</c:v>
                </c:pt>
                <c:pt idx="837">
                  <c:v>0.75256683170965899</c:v>
                </c:pt>
                <c:pt idx="838">
                  <c:v>0.74714680984315696</c:v>
                </c:pt>
                <c:pt idx="839">
                  <c:v>0.76624653322908898</c:v>
                </c:pt>
                <c:pt idx="840">
                  <c:v>0.787864104549302</c:v>
                </c:pt>
                <c:pt idx="841">
                  <c:v>0.79675143178450003</c:v>
                </c:pt>
                <c:pt idx="842">
                  <c:v>0.78676087098591296</c:v>
                </c:pt>
                <c:pt idx="843">
                  <c:v>0.78606915082629603</c:v>
                </c:pt>
                <c:pt idx="844">
                  <c:v>0.789268548301444</c:v>
                </c:pt>
                <c:pt idx="845">
                  <c:v>0.78841771692752105</c:v>
                </c:pt>
                <c:pt idx="846">
                  <c:v>0.79197457433011798</c:v>
                </c:pt>
                <c:pt idx="847">
                  <c:v>0.78493976639646601</c:v>
                </c:pt>
                <c:pt idx="848">
                  <c:v>0.791144186653848</c:v>
                </c:pt>
                <c:pt idx="849">
                  <c:v>0.78633259186521898</c:v>
                </c:pt>
                <c:pt idx="850">
                  <c:v>0.77842244287405904</c:v>
                </c:pt>
                <c:pt idx="851">
                  <c:v>0.798175452777381</c:v>
                </c:pt>
                <c:pt idx="852">
                  <c:v>0.820428872124768</c:v>
                </c:pt>
                <c:pt idx="853">
                  <c:v>0.82280812779230095</c:v>
                </c:pt>
                <c:pt idx="854">
                  <c:v>0.83394419537303999</c:v>
                </c:pt>
                <c:pt idx="855">
                  <c:v>0.83256995083570895</c:v>
                </c:pt>
                <c:pt idx="856">
                  <c:v>0.84051003768434995</c:v>
                </c:pt>
                <c:pt idx="857">
                  <c:v>0.85838254314533902</c:v>
                </c:pt>
                <c:pt idx="858">
                  <c:v>0.84998227539751003</c:v>
                </c:pt>
                <c:pt idx="859">
                  <c:v>0.83027250608606196</c:v>
                </c:pt>
                <c:pt idx="860">
                  <c:v>0.83237802582229103</c:v>
                </c:pt>
                <c:pt idx="861">
                  <c:v>0.82662975924609505</c:v>
                </c:pt>
                <c:pt idx="862">
                  <c:v>0.82860530509571895</c:v>
                </c:pt>
                <c:pt idx="863">
                  <c:v>0.84888520297977998</c:v>
                </c:pt>
                <c:pt idx="864">
                  <c:v>0.821684775466755</c:v>
                </c:pt>
                <c:pt idx="865">
                  <c:v>0.80162173655844005</c:v>
                </c:pt>
                <c:pt idx="866">
                  <c:v>0.80474845469502398</c:v>
                </c:pt>
                <c:pt idx="867">
                  <c:v>0.79334989836599201</c:v>
                </c:pt>
                <c:pt idx="868">
                  <c:v>0.78454041163391997</c:v>
                </c:pt>
                <c:pt idx="869">
                  <c:v>0.77937838775046497</c:v>
                </c:pt>
                <c:pt idx="870">
                  <c:v>0.75502258676551703</c:v>
                </c:pt>
                <c:pt idx="871">
                  <c:v>0.76416895822075803</c:v>
                </c:pt>
                <c:pt idx="872">
                  <c:v>0.76908732460964702</c:v>
                </c:pt>
                <c:pt idx="873">
                  <c:v>0.752237512826199</c:v>
                </c:pt>
                <c:pt idx="874">
                  <c:v>0.74622580900899604</c:v>
                </c:pt>
                <c:pt idx="875">
                  <c:v>0.77952321535876801</c:v>
                </c:pt>
                <c:pt idx="876">
                  <c:v>0.78142539346795703</c:v>
                </c:pt>
                <c:pt idx="877">
                  <c:v>0.76870062940819195</c:v>
                </c:pt>
                <c:pt idx="878">
                  <c:v>0.76268093773303003</c:v>
                </c:pt>
                <c:pt idx="879">
                  <c:v>0.76234652334293496</c:v>
                </c:pt>
                <c:pt idx="880">
                  <c:v>0.76625996875258395</c:v>
                </c:pt>
                <c:pt idx="881">
                  <c:v>0.76387894660689903</c:v>
                </c:pt>
                <c:pt idx="882">
                  <c:v>0.72916775674416201</c:v>
                </c:pt>
                <c:pt idx="883">
                  <c:v>0.72479259489785297</c:v>
                </c:pt>
                <c:pt idx="884">
                  <c:v>0.72664301399769304</c:v>
                </c:pt>
                <c:pt idx="885">
                  <c:v>0.74312110504582796</c:v>
                </c:pt>
                <c:pt idx="886">
                  <c:v>0.73858472063788805</c:v>
                </c:pt>
                <c:pt idx="887">
                  <c:v>0.74692659181991805</c:v>
                </c:pt>
                <c:pt idx="888">
                  <c:v>0.75322533686919002</c:v>
                </c:pt>
                <c:pt idx="889">
                  <c:v>0.75240476850374605</c:v>
                </c:pt>
                <c:pt idx="890">
                  <c:v>0.74376281092621099</c:v>
                </c:pt>
                <c:pt idx="891">
                  <c:v>0.75024233850038202</c:v>
                </c:pt>
                <c:pt idx="892">
                  <c:v>0.73252693606387098</c:v>
                </c:pt>
                <c:pt idx="893">
                  <c:v>0.73680552109086395</c:v>
                </c:pt>
                <c:pt idx="894">
                  <c:v>0.73477507678009402</c:v>
                </c:pt>
                <c:pt idx="895">
                  <c:v>0.73527602209787601</c:v>
                </c:pt>
                <c:pt idx="896">
                  <c:v>0.73186924595261704</c:v>
                </c:pt>
                <c:pt idx="897">
                  <c:v>0.73736875635644905</c:v>
                </c:pt>
                <c:pt idx="898">
                  <c:v>0.73817510301983902</c:v>
                </c:pt>
                <c:pt idx="899">
                  <c:v>0.73472137669698401</c:v>
                </c:pt>
                <c:pt idx="900">
                  <c:v>0.73433911843049104</c:v>
                </c:pt>
                <c:pt idx="901">
                  <c:v>0.73298430138423598</c:v>
                </c:pt>
                <c:pt idx="902">
                  <c:v>0.72983555179486803</c:v>
                </c:pt>
                <c:pt idx="903">
                  <c:v>0.73888972461883795</c:v>
                </c:pt>
                <c:pt idx="904">
                  <c:v>0.72708085110216303</c:v>
                </c:pt>
                <c:pt idx="905">
                  <c:v>0.72378805345701702</c:v>
                </c:pt>
                <c:pt idx="906">
                  <c:v>0.73103818095583795</c:v>
                </c:pt>
                <c:pt idx="907">
                  <c:v>0.72263605192966796</c:v>
                </c:pt>
                <c:pt idx="908">
                  <c:v>0.72112220054895304</c:v>
                </c:pt>
                <c:pt idx="909">
                  <c:v>0.72573722764690296</c:v>
                </c:pt>
                <c:pt idx="910">
                  <c:v>0.72355433112192502</c:v>
                </c:pt>
                <c:pt idx="911">
                  <c:v>0.73814655482871105</c:v>
                </c:pt>
                <c:pt idx="912">
                  <c:v>0.74314409457325004</c:v>
                </c:pt>
                <c:pt idx="913">
                  <c:v>0.74488030910566905</c:v>
                </c:pt>
                <c:pt idx="914">
                  <c:v>0.75987822902353797</c:v>
                </c:pt>
                <c:pt idx="915">
                  <c:v>0.76125004209742897</c:v>
                </c:pt>
                <c:pt idx="916">
                  <c:v>0.75829108817729396</c:v>
                </c:pt>
                <c:pt idx="917">
                  <c:v>0.76216564513864404</c:v>
                </c:pt>
                <c:pt idx="918">
                  <c:v>0.76487526402845296</c:v>
                </c:pt>
                <c:pt idx="919">
                  <c:v>0.76233717888322405</c:v>
                </c:pt>
                <c:pt idx="920">
                  <c:v>0.77264709537277898</c:v>
                </c:pt>
                <c:pt idx="921">
                  <c:v>0.76523142470002503</c:v>
                </c:pt>
                <c:pt idx="922">
                  <c:v>0.76252980808490101</c:v>
                </c:pt>
                <c:pt idx="923">
                  <c:v>0.766394759167914</c:v>
                </c:pt>
                <c:pt idx="924">
                  <c:v>0.76876337901288005</c:v>
                </c:pt>
                <c:pt idx="925">
                  <c:v>0.76733544872045001</c:v>
                </c:pt>
                <c:pt idx="926">
                  <c:v>0.76609010760673502</c:v>
                </c:pt>
                <c:pt idx="927">
                  <c:v>0.746135172223506</c:v>
                </c:pt>
                <c:pt idx="928">
                  <c:v>0.75329343767303703</c:v>
                </c:pt>
                <c:pt idx="929">
                  <c:v>0.75466768657219696</c:v>
                </c:pt>
                <c:pt idx="930">
                  <c:v>0.75829411807829905</c:v>
                </c:pt>
                <c:pt idx="931">
                  <c:v>0.75455636535022896</c:v>
                </c:pt>
                <c:pt idx="932">
                  <c:v>0.76172273984007799</c:v>
                </c:pt>
                <c:pt idx="933">
                  <c:v>0.77050162682626699</c:v>
                </c:pt>
                <c:pt idx="934">
                  <c:v>0.78693617596145604</c:v>
                </c:pt>
                <c:pt idx="935">
                  <c:v>0.77771424466176797</c:v>
                </c:pt>
                <c:pt idx="936">
                  <c:v>0.78827424592774997</c:v>
                </c:pt>
                <c:pt idx="937">
                  <c:v>0.78742855203942796</c:v>
                </c:pt>
                <c:pt idx="938">
                  <c:v>0.78517588267711702</c:v>
                </c:pt>
                <c:pt idx="939">
                  <c:v>0.78074352092047195</c:v>
                </c:pt>
                <c:pt idx="940">
                  <c:v>0.77343240735879704</c:v>
                </c:pt>
                <c:pt idx="941">
                  <c:v>0.76954200649826199</c:v>
                </c:pt>
                <c:pt idx="942">
                  <c:v>0.77154581863524296</c:v>
                </c:pt>
                <c:pt idx="943">
                  <c:v>0.76583727915479105</c:v>
                </c:pt>
                <c:pt idx="944">
                  <c:v>0.76413910800712204</c:v>
                </c:pt>
                <c:pt idx="945">
                  <c:v>0.77502540630600802</c:v>
                </c:pt>
                <c:pt idx="946">
                  <c:v>0.76381961146685995</c:v>
                </c:pt>
                <c:pt idx="947">
                  <c:v>0.76593397026564203</c:v>
                </c:pt>
                <c:pt idx="948">
                  <c:v>0.76302576497818897</c:v>
                </c:pt>
                <c:pt idx="949">
                  <c:v>0.76770937479567603</c:v>
                </c:pt>
                <c:pt idx="950">
                  <c:v>0.76560019254598899</c:v>
                </c:pt>
                <c:pt idx="951">
                  <c:v>0.76252207072804301</c:v>
                </c:pt>
                <c:pt idx="952">
                  <c:v>0.74957003412533396</c:v>
                </c:pt>
                <c:pt idx="953">
                  <c:v>0.76022052071242197</c:v>
                </c:pt>
                <c:pt idx="954">
                  <c:v>0.76171836095166201</c:v>
                </c:pt>
                <c:pt idx="955">
                  <c:v>0.75702841416927602</c:v>
                </c:pt>
                <c:pt idx="956">
                  <c:v>0.75184579824437903</c:v>
                </c:pt>
                <c:pt idx="957">
                  <c:v>0.75596451455668001</c:v>
                </c:pt>
                <c:pt idx="958">
                  <c:v>0.76036926346792699</c:v>
                </c:pt>
                <c:pt idx="959">
                  <c:v>0.76718074656536195</c:v>
                </c:pt>
                <c:pt idx="960">
                  <c:v>0.77146701835620501</c:v>
                </c:pt>
                <c:pt idx="961">
                  <c:v>0.76959176268888796</c:v>
                </c:pt>
                <c:pt idx="962">
                  <c:v>0.76842290761206999</c:v>
                </c:pt>
                <c:pt idx="963">
                  <c:v>0.77706148653956097</c:v>
                </c:pt>
                <c:pt idx="964">
                  <c:v>0.77096742574065302</c:v>
                </c:pt>
                <c:pt idx="965">
                  <c:v>0.77625807187755402</c:v>
                </c:pt>
                <c:pt idx="966">
                  <c:v>0.78626833935581897</c:v>
                </c:pt>
                <c:pt idx="967">
                  <c:v>0.76485133621059098</c:v>
                </c:pt>
                <c:pt idx="968">
                  <c:v>0.758609821379296</c:v>
                </c:pt>
                <c:pt idx="969">
                  <c:v>0.77025634999052095</c:v>
                </c:pt>
                <c:pt idx="970">
                  <c:v>0.76946202427060195</c:v>
                </c:pt>
                <c:pt idx="971">
                  <c:v>0.76502138280094401</c:v>
                </c:pt>
                <c:pt idx="972">
                  <c:v>0.75631767730151001</c:v>
                </c:pt>
                <c:pt idx="973">
                  <c:v>0.73888219683521805</c:v>
                </c:pt>
                <c:pt idx="974">
                  <c:v>0.75493504055828098</c:v>
                </c:pt>
                <c:pt idx="975">
                  <c:v>0.77047631109805204</c:v>
                </c:pt>
                <c:pt idx="976">
                  <c:v>0.76627481663072405</c:v>
                </c:pt>
                <c:pt idx="977">
                  <c:v>0.75845154527144998</c:v>
                </c:pt>
                <c:pt idx="978">
                  <c:v>0.78715918198396895</c:v>
                </c:pt>
                <c:pt idx="979">
                  <c:v>0.79274281579439099</c:v>
                </c:pt>
                <c:pt idx="980">
                  <c:v>0.788543405345281</c:v>
                </c:pt>
                <c:pt idx="981">
                  <c:v>0.78196898601563503</c:v>
                </c:pt>
                <c:pt idx="982">
                  <c:v>0.76924668801785301</c:v>
                </c:pt>
                <c:pt idx="983">
                  <c:v>0.76695827909699898</c:v>
                </c:pt>
                <c:pt idx="984">
                  <c:v>0.77282150812639505</c:v>
                </c:pt>
                <c:pt idx="985">
                  <c:v>0.75658060659720805</c:v>
                </c:pt>
                <c:pt idx="986">
                  <c:v>0.74160442145733496</c:v>
                </c:pt>
                <c:pt idx="987">
                  <c:v>0.75902926950280203</c:v>
                </c:pt>
                <c:pt idx="988">
                  <c:v>0.76089598104735701</c:v>
                </c:pt>
                <c:pt idx="989">
                  <c:v>0.78079647465780799</c:v>
                </c:pt>
                <c:pt idx="990">
                  <c:v>0.79584615401609204</c:v>
                </c:pt>
                <c:pt idx="991">
                  <c:v>0.81510583944002601</c:v>
                </c:pt>
                <c:pt idx="992">
                  <c:v>0.81340237777661895</c:v>
                </c:pt>
                <c:pt idx="993">
                  <c:v>0.84542066222043399</c:v>
                </c:pt>
                <c:pt idx="994">
                  <c:v>0.84976441745391895</c:v>
                </c:pt>
                <c:pt idx="995">
                  <c:v>0.86201214512234503</c:v>
                </c:pt>
                <c:pt idx="996">
                  <c:v>0.834218042398161</c:v>
                </c:pt>
                <c:pt idx="997">
                  <c:v>0.84288835408844498</c:v>
                </c:pt>
                <c:pt idx="998">
                  <c:v>0.82453623152543598</c:v>
                </c:pt>
                <c:pt idx="999">
                  <c:v>0.84342760380173798</c:v>
                </c:pt>
                <c:pt idx="1000">
                  <c:v>0.83108203880110998</c:v>
                </c:pt>
                <c:pt idx="1001">
                  <c:v>0.83413413421619498</c:v>
                </c:pt>
                <c:pt idx="1002">
                  <c:v>0.83632746833724902</c:v>
                </c:pt>
                <c:pt idx="1003">
                  <c:v>0.86776382850689304</c:v>
                </c:pt>
                <c:pt idx="1004">
                  <c:v>0.85667073232954305</c:v>
                </c:pt>
                <c:pt idx="1005">
                  <c:v>0.86538244421193999</c:v>
                </c:pt>
                <c:pt idx="1006">
                  <c:v>0.85869410654609502</c:v>
                </c:pt>
                <c:pt idx="1007">
                  <c:v>0.86389364433883797</c:v>
                </c:pt>
                <c:pt idx="1008">
                  <c:v>0.86077609698959601</c:v>
                </c:pt>
                <c:pt idx="1009">
                  <c:v>0.87012708905006797</c:v>
                </c:pt>
                <c:pt idx="1010">
                  <c:v>0.879461102293143</c:v>
                </c:pt>
                <c:pt idx="1011">
                  <c:v>0.88193679580430195</c:v>
                </c:pt>
                <c:pt idx="1012">
                  <c:v>0.88372460716149603</c:v>
                </c:pt>
                <c:pt idx="1013">
                  <c:v>0.87863856150738695</c:v>
                </c:pt>
                <c:pt idx="1014">
                  <c:v>0.87704027168116705</c:v>
                </c:pt>
                <c:pt idx="1015">
                  <c:v>0.88803408146051799</c:v>
                </c:pt>
                <c:pt idx="1016">
                  <c:v>0.88515747140169798</c:v>
                </c:pt>
                <c:pt idx="1017">
                  <c:v>0.87087308519969497</c:v>
                </c:pt>
                <c:pt idx="1018">
                  <c:v>0.88764318528202601</c:v>
                </c:pt>
                <c:pt idx="1019">
                  <c:v>0.88827087994089404</c:v>
                </c:pt>
                <c:pt idx="1020">
                  <c:v>0.88758376738540201</c:v>
                </c:pt>
                <c:pt idx="1021">
                  <c:v>0.88716349229122704</c:v>
                </c:pt>
                <c:pt idx="1022">
                  <c:v>0.88305958523587502</c:v>
                </c:pt>
                <c:pt idx="1023">
                  <c:v>0.87888590634061503</c:v>
                </c:pt>
                <c:pt idx="1024">
                  <c:v>0.88205209926574502</c:v>
                </c:pt>
                <c:pt idx="1025">
                  <c:v>0.86881343055278304</c:v>
                </c:pt>
                <c:pt idx="1026">
                  <c:v>0.88377483644760901</c:v>
                </c:pt>
                <c:pt idx="1027">
                  <c:v>0.914247738730397</c:v>
                </c:pt>
                <c:pt idx="1028">
                  <c:v>0.93737432826156597</c:v>
                </c:pt>
                <c:pt idx="1029">
                  <c:v>0.94878104411666297</c:v>
                </c:pt>
                <c:pt idx="1030">
                  <c:v>0.96068061902740098</c:v>
                </c:pt>
                <c:pt idx="1031">
                  <c:v>0.96531709577047098</c:v>
                </c:pt>
                <c:pt idx="1032">
                  <c:v>0.96108059404902901</c:v>
                </c:pt>
                <c:pt idx="1033">
                  <c:v>0.94584289384894205</c:v>
                </c:pt>
                <c:pt idx="1034">
                  <c:v>0.91143534528413905</c:v>
                </c:pt>
                <c:pt idx="1035">
                  <c:v>0.889869919027096</c:v>
                </c:pt>
                <c:pt idx="1036">
                  <c:v>0.87666980999952704</c:v>
                </c:pt>
                <c:pt idx="1037">
                  <c:v>0.86301072854014504</c:v>
                </c:pt>
                <c:pt idx="1038">
                  <c:v>0.86012549514139502</c:v>
                </c:pt>
                <c:pt idx="1039">
                  <c:v>0.85863748305701404</c:v>
                </c:pt>
                <c:pt idx="1040">
                  <c:v>0.85845540553305699</c:v>
                </c:pt>
                <c:pt idx="1041">
                  <c:v>0.86574757497036103</c:v>
                </c:pt>
                <c:pt idx="1042">
                  <c:v>0.865682539849431</c:v>
                </c:pt>
                <c:pt idx="1043">
                  <c:v>0.86027825116007495</c:v>
                </c:pt>
                <c:pt idx="1044">
                  <c:v>0.86563598875784897</c:v>
                </c:pt>
                <c:pt idx="1045">
                  <c:v>0.87202816386131699</c:v>
                </c:pt>
                <c:pt idx="1046">
                  <c:v>0.87637893368230502</c:v>
                </c:pt>
                <c:pt idx="1047">
                  <c:v>0.88267276160875996</c:v>
                </c:pt>
                <c:pt idx="1048">
                  <c:v>0.88020085984084795</c:v>
                </c:pt>
                <c:pt idx="1049">
                  <c:v>0.88282618602602603</c:v>
                </c:pt>
                <c:pt idx="1050">
                  <c:v>0.88751126289196103</c:v>
                </c:pt>
                <c:pt idx="1051">
                  <c:v>0.88984872363011802</c:v>
                </c:pt>
                <c:pt idx="1052">
                  <c:v>0.86981110749976198</c:v>
                </c:pt>
                <c:pt idx="1053">
                  <c:v>0.86856478459245601</c:v>
                </c:pt>
                <c:pt idx="1054">
                  <c:v>0.85876927483872101</c:v>
                </c:pt>
                <c:pt idx="1055">
                  <c:v>0.85802106167946002</c:v>
                </c:pt>
                <c:pt idx="1056">
                  <c:v>0.85849087513913502</c:v>
                </c:pt>
                <c:pt idx="1057">
                  <c:v>0.87018467238019204</c:v>
                </c:pt>
                <c:pt idx="1058">
                  <c:v>0.84721870765264895</c:v>
                </c:pt>
                <c:pt idx="1059">
                  <c:v>0.84676586089290296</c:v>
                </c:pt>
                <c:pt idx="1060">
                  <c:v>0.85528783945652298</c:v>
                </c:pt>
                <c:pt idx="1061">
                  <c:v>0.86471281350311602</c:v>
                </c:pt>
                <c:pt idx="1062">
                  <c:v>0.86667975237013195</c:v>
                </c:pt>
                <c:pt idx="1063">
                  <c:v>0.87010989198526001</c:v>
                </c:pt>
                <c:pt idx="1064">
                  <c:v>0.86351912979980106</c:v>
                </c:pt>
                <c:pt idx="1065">
                  <c:v>0.88266253263655503</c:v>
                </c:pt>
                <c:pt idx="1066">
                  <c:v>0.89298099613410997</c:v>
                </c:pt>
                <c:pt idx="1067">
                  <c:v>0.876272982697203</c:v>
                </c:pt>
                <c:pt idx="1068">
                  <c:v>0.87335987279582505</c:v>
                </c:pt>
                <c:pt idx="1069">
                  <c:v>0.88400193599756205</c:v>
                </c:pt>
                <c:pt idx="1070">
                  <c:v>0.87599697344025995</c:v>
                </c:pt>
                <c:pt idx="1071">
                  <c:v>0.86608701069697103</c:v>
                </c:pt>
                <c:pt idx="1072">
                  <c:v>0.86519602125491901</c:v>
                </c:pt>
                <c:pt idx="1073">
                  <c:v>0.86784369285595897</c:v>
                </c:pt>
                <c:pt idx="1074">
                  <c:v>0.88950485469037999</c:v>
                </c:pt>
                <c:pt idx="1075">
                  <c:v>0.89707784607507202</c:v>
                </c:pt>
                <c:pt idx="1076">
                  <c:v>0.88509846733054198</c:v>
                </c:pt>
                <c:pt idx="1077">
                  <c:v>0.88504076880581894</c:v>
                </c:pt>
                <c:pt idx="1078">
                  <c:v>0.88489220770232102</c:v>
                </c:pt>
                <c:pt idx="1079">
                  <c:v>0.87990400428540405</c:v>
                </c:pt>
                <c:pt idx="1080">
                  <c:v>0.87789577394432805</c:v>
                </c:pt>
                <c:pt idx="1081">
                  <c:v>0.86384810075382501</c:v>
                </c:pt>
                <c:pt idx="1082">
                  <c:v>0.85765951279026098</c:v>
                </c:pt>
                <c:pt idx="1083">
                  <c:v>0.864729988847595</c:v>
                </c:pt>
                <c:pt idx="1084">
                  <c:v>0.87621407101417903</c:v>
                </c:pt>
                <c:pt idx="1085">
                  <c:v>0.88584471829049405</c:v>
                </c:pt>
                <c:pt idx="1086">
                  <c:v>0.89380160550626098</c:v>
                </c:pt>
                <c:pt idx="1087">
                  <c:v>0.894717831650372</c:v>
                </c:pt>
                <c:pt idx="1088">
                  <c:v>0.906095200454484</c:v>
                </c:pt>
                <c:pt idx="1089">
                  <c:v>0.89110111001632197</c:v>
                </c:pt>
                <c:pt idx="1090">
                  <c:v>0.89237884315007499</c:v>
                </c:pt>
                <c:pt idx="1091">
                  <c:v>0.90097388793785005</c:v>
                </c:pt>
                <c:pt idx="1092">
                  <c:v>0.91620318989820704</c:v>
                </c:pt>
                <c:pt idx="1093">
                  <c:v>0.928291957842174</c:v>
                </c:pt>
                <c:pt idx="1094">
                  <c:v>0.94514683511609199</c:v>
                </c:pt>
                <c:pt idx="1095">
                  <c:v>0.95138051447137995</c:v>
                </c:pt>
                <c:pt idx="1096">
                  <c:v>0.97315713834214301</c:v>
                </c:pt>
                <c:pt idx="1097">
                  <c:v>0.97930433936259398</c:v>
                </c:pt>
                <c:pt idx="1098">
                  <c:v>0.97659122152579703</c:v>
                </c:pt>
                <c:pt idx="1099">
                  <c:v>0.95427738965360098</c:v>
                </c:pt>
                <c:pt idx="1100">
                  <c:v>0.953447294062711</c:v>
                </c:pt>
                <c:pt idx="1101">
                  <c:v>0.95047701129214002</c:v>
                </c:pt>
                <c:pt idx="1102">
                  <c:v>0.94599753840546497</c:v>
                </c:pt>
                <c:pt idx="1103">
                  <c:v>0.95063272065869098</c:v>
                </c:pt>
                <c:pt idx="1104">
                  <c:v>0.94532580199331395</c:v>
                </c:pt>
                <c:pt idx="1105">
                  <c:v>0.944397046934081</c:v>
                </c:pt>
                <c:pt idx="1106">
                  <c:v>0.94495835171639897</c:v>
                </c:pt>
                <c:pt idx="1107">
                  <c:v>0.93584598094926996</c:v>
                </c:pt>
                <c:pt idx="1108">
                  <c:v>0.92628837551259902</c:v>
                </c:pt>
                <c:pt idx="1109">
                  <c:v>0.94183236211401999</c:v>
                </c:pt>
                <c:pt idx="1110">
                  <c:v>0.94783878820907497</c:v>
                </c:pt>
                <c:pt idx="1111">
                  <c:v>0.95267568101112798</c:v>
                </c:pt>
                <c:pt idx="1112">
                  <c:v>0.94946706460549002</c:v>
                </c:pt>
                <c:pt idx="1113">
                  <c:v>0.96667382400120305</c:v>
                </c:pt>
                <c:pt idx="1114">
                  <c:v>0.97339165770695801</c:v>
                </c:pt>
                <c:pt idx="1115">
                  <c:v>0.99290114460283196</c:v>
                </c:pt>
                <c:pt idx="1116">
                  <c:v>0.98098922760184903</c:v>
                </c:pt>
                <c:pt idx="1117">
                  <c:v>0.98002510747775895</c:v>
                </c:pt>
                <c:pt idx="1118">
                  <c:v>0.97787551841436904</c:v>
                </c:pt>
                <c:pt idx="1119">
                  <c:v>0.97460376897836398</c:v>
                </c:pt>
                <c:pt idx="1120">
                  <c:v>0.98291137975216503</c:v>
                </c:pt>
                <c:pt idx="1121">
                  <c:v>0.99222193689993698</c:v>
                </c:pt>
                <c:pt idx="1122">
                  <c:v>0.98497001647542703</c:v>
                </c:pt>
                <c:pt idx="1123">
                  <c:v>0.977062021278717</c:v>
                </c:pt>
                <c:pt idx="1124">
                  <c:v>0.96877722734579197</c:v>
                </c:pt>
                <c:pt idx="1125">
                  <c:v>0.97500742254759099</c:v>
                </c:pt>
                <c:pt idx="1126">
                  <c:v>0.98717218073817903</c:v>
                </c:pt>
                <c:pt idx="1127">
                  <c:v>0.97030865341754502</c:v>
                </c:pt>
                <c:pt idx="1128">
                  <c:v>0.96044879589259602</c:v>
                </c:pt>
                <c:pt idx="1129">
                  <c:v>0.95253927315111397</c:v>
                </c:pt>
                <c:pt idx="1130">
                  <c:v>0.95763342255232997</c:v>
                </c:pt>
                <c:pt idx="1131">
                  <c:v>0.95073736102791995</c:v>
                </c:pt>
                <c:pt idx="1132">
                  <c:v>0.94477509234427604</c:v>
                </c:pt>
                <c:pt idx="1133">
                  <c:v>0.93677504463568795</c:v>
                </c:pt>
                <c:pt idx="1134">
                  <c:v>0.94029288401605804</c:v>
                </c:pt>
                <c:pt idx="1135">
                  <c:v>0.95095886663423201</c:v>
                </c:pt>
                <c:pt idx="1136">
                  <c:v>0.94346429539310195</c:v>
                </c:pt>
                <c:pt idx="1137">
                  <c:v>0.938005961497269</c:v>
                </c:pt>
                <c:pt idx="1138">
                  <c:v>0.94460894243007998</c:v>
                </c:pt>
                <c:pt idx="1139">
                  <c:v>0.95280676830524202</c:v>
                </c:pt>
                <c:pt idx="1140">
                  <c:v>0.955183965883735</c:v>
                </c:pt>
                <c:pt idx="1141">
                  <c:v>0.95901330061604395</c:v>
                </c:pt>
                <c:pt idx="1142">
                  <c:v>0.94661133230445405</c:v>
                </c:pt>
                <c:pt idx="1143">
                  <c:v>0.95616634888238305</c:v>
                </c:pt>
                <c:pt idx="1144">
                  <c:v>0.96838652357136101</c:v>
                </c:pt>
                <c:pt idx="1145">
                  <c:v>0.96581803145995604</c:v>
                </c:pt>
                <c:pt idx="1146">
                  <c:v>0.956383206592339</c:v>
                </c:pt>
                <c:pt idx="1147">
                  <c:v>0.95432505266952805</c:v>
                </c:pt>
                <c:pt idx="1148">
                  <c:v>0.93707274973509203</c:v>
                </c:pt>
                <c:pt idx="1149">
                  <c:v>0.93741118512813704</c:v>
                </c:pt>
                <c:pt idx="1150">
                  <c:v>0.93748727401500898</c:v>
                </c:pt>
                <c:pt idx="1151">
                  <c:v>0.92145158298511098</c:v>
                </c:pt>
                <c:pt idx="1152">
                  <c:v>0.92633175167919102</c:v>
                </c:pt>
                <c:pt idx="1153">
                  <c:v>0.929037700381523</c:v>
                </c:pt>
                <c:pt idx="1154">
                  <c:v>0.927472090016214</c:v>
                </c:pt>
                <c:pt idx="1155">
                  <c:v>0.94363072904021505</c:v>
                </c:pt>
                <c:pt idx="1156">
                  <c:v>0.94225714558130502</c:v>
                </c:pt>
                <c:pt idx="1157">
                  <c:v>0.95371505579614602</c:v>
                </c:pt>
                <c:pt idx="1158">
                  <c:v>0.96976370144051505</c:v>
                </c:pt>
                <c:pt idx="1159">
                  <c:v>0.97203449478602699</c:v>
                </c:pt>
                <c:pt idx="1160">
                  <c:v>0.97144414103418397</c:v>
                </c:pt>
                <c:pt idx="1161">
                  <c:v>0.96503773522312297</c:v>
                </c:pt>
                <c:pt idx="1162">
                  <c:v>0.96320422772410497</c:v>
                </c:pt>
                <c:pt idx="1163">
                  <c:v>0.96572295815622999</c:v>
                </c:pt>
                <c:pt idx="1164">
                  <c:v>0.95599396440124396</c:v>
                </c:pt>
                <c:pt idx="1165">
                  <c:v>0.95268956943481198</c:v>
                </c:pt>
                <c:pt idx="1166">
                  <c:v>0.95777674299878601</c:v>
                </c:pt>
                <c:pt idx="1167">
                  <c:v>0.97889167051294701</c:v>
                </c:pt>
                <c:pt idx="1168">
                  <c:v>0.99934069731723996</c:v>
                </c:pt>
                <c:pt idx="1169">
                  <c:v>1.0272345515557899</c:v>
                </c:pt>
                <c:pt idx="1170">
                  <c:v>1.05456509893044</c:v>
                </c:pt>
                <c:pt idx="1171">
                  <c:v>1.0647556595067</c:v>
                </c:pt>
                <c:pt idx="1172">
                  <c:v>1.07175148422304</c:v>
                </c:pt>
                <c:pt idx="1173">
                  <c:v>1.0652023016140499</c:v>
                </c:pt>
                <c:pt idx="1174">
                  <c:v>1.0540063033367</c:v>
                </c:pt>
                <c:pt idx="1175">
                  <c:v>1.0540006743046699</c:v>
                </c:pt>
                <c:pt idx="1176">
                  <c:v>1.0464685144938299</c:v>
                </c:pt>
                <c:pt idx="1177">
                  <c:v>1.03397455413121</c:v>
                </c:pt>
                <c:pt idx="1178">
                  <c:v>1.0316527743383901</c:v>
                </c:pt>
                <c:pt idx="1179">
                  <c:v>1.0440152830108</c:v>
                </c:pt>
                <c:pt idx="1180">
                  <c:v>1.05942461977823</c:v>
                </c:pt>
                <c:pt idx="1181">
                  <c:v>1.0672195595256699</c:v>
                </c:pt>
                <c:pt idx="1182">
                  <c:v>1.0638485569671601</c:v>
                </c:pt>
                <c:pt idx="1183">
                  <c:v>1.06044426146503</c:v>
                </c:pt>
                <c:pt idx="1184">
                  <c:v>1.05502659817585</c:v>
                </c:pt>
                <c:pt idx="1185">
                  <c:v>1.0623989411747301</c:v>
                </c:pt>
                <c:pt idx="1186">
                  <c:v>1.0690410749092401</c:v>
                </c:pt>
                <c:pt idx="1187">
                  <c:v>1.08659786133674</c:v>
                </c:pt>
                <c:pt idx="1188">
                  <c:v>1.1080202239950701</c:v>
                </c:pt>
                <c:pt idx="1189">
                  <c:v>1.12260855464997</c:v>
                </c:pt>
                <c:pt idx="1190">
                  <c:v>1.1219939106433201</c:v>
                </c:pt>
                <c:pt idx="1191">
                  <c:v>1.1427190029016501</c:v>
                </c:pt>
                <c:pt idx="1192">
                  <c:v>1.15960418430947</c:v>
                </c:pt>
                <c:pt idx="1193">
                  <c:v>1.15166826303014</c:v>
                </c:pt>
                <c:pt idx="1194">
                  <c:v>1.12617640837091</c:v>
                </c:pt>
                <c:pt idx="1195">
                  <c:v>1.09715412701065</c:v>
                </c:pt>
                <c:pt idx="1196">
                  <c:v>1.08204207962736</c:v>
                </c:pt>
                <c:pt idx="1197">
                  <c:v>1.0937519527764401</c:v>
                </c:pt>
                <c:pt idx="1198">
                  <c:v>1.0830943722037201</c:v>
                </c:pt>
                <c:pt idx="1199">
                  <c:v>1.05522323015856</c:v>
                </c:pt>
                <c:pt idx="1200">
                  <c:v>1.0459859119866901</c:v>
                </c:pt>
                <c:pt idx="1201">
                  <c:v>1.04979355799079</c:v>
                </c:pt>
                <c:pt idx="1202">
                  <c:v>1.0633916342654499</c:v>
                </c:pt>
                <c:pt idx="1203">
                  <c:v>1.0732525133170101</c:v>
                </c:pt>
                <c:pt idx="1204">
                  <c:v>1.08329619870927</c:v>
                </c:pt>
                <c:pt idx="1205">
                  <c:v>1.06099673081486</c:v>
                </c:pt>
                <c:pt idx="1206">
                  <c:v>1.04692385745913</c:v>
                </c:pt>
                <c:pt idx="1207">
                  <c:v>1.05307739106635</c:v>
                </c:pt>
                <c:pt idx="1208">
                  <c:v>1.06009372232503</c:v>
                </c:pt>
                <c:pt idx="1209">
                  <c:v>1.0529623190491699</c:v>
                </c:pt>
                <c:pt idx="1210">
                  <c:v>1.07709350000468</c:v>
                </c:pt>
                <c:pt idx="1211">
                  <c:v>1.06475810520264</c:v>
                </c:pt>
                <c:pt idx="1212">
                  <c:v>1.08363002880197</c:v>
                </c:pt>
                <c:pt idx="1213">
                  <c:v>1.10892760250592</c:v>
                </c:pt>
                <c:pt idx="1214">
                  <c:v>1.1125123458380399</c:v>
                </c:pt>
                <c:pt idx="1215">
                  <c:v>1.10661124384971</c:v>
                </c:pt>
                <c:pt idx="1216">
                  <c:v>1.1022669844902899</c:v>
                </c:pt>
                <c:pt idx="1217">
                  <c:v>1.06461269161363</c:v>
                </c:pt>
                <c:pt idx="1218">
                  <c:v>1.04312139466309</c:v>
                </c:pt>
                <c:pt idx="1219">
                  <c:v>1.0191852781550701</c:v>
                </c:pt>
                <c:pt idx="1220">
                  <c:v>1.01388545263424</c:v>
                </c:pt>
                <c:pt idx="1221">
                  <c:v>1.00552585819885</c:v>
                </c:pt>
                <c:pt idx="1222">
                  <c:v>1.0066323401269901</c:v>
                </c:pt>
                <c:pt idx="1223">
                  <c:v>1.0109750641669899</c:v>
                </c:pt>
                <c:pt idx="1224">
                  <c:v>1.0260482119744501</c:v>
                </c:pt>
                <c:pt idx="1225">
                  <c:v>1.0431290494933201</c:v>
                </c:pt>
                <c:pt idx="1226">
                  <c:v>1.0763837772802001</c:v>
                </c:pt>
                <c:pt idx="1227">
                  <c:v>1.08455813595009</c:v>
                </c:pt>
                <c:pt idx="1228">
                  <c:v>1.0821078132641799</c:v>
                </c:pt>
                <c:pt idx="1229">
                  <c:v>1.0779472086974</c:v>
                </c:pt>
                <c:pt idx="1230">
                  <c:v>1.0830541402290601</c:v>
                </c:pt>
                <c:pt idx="1231">
                  <c:v>1.0769526107110501</c:v>
                </c:pt>
                <c:pt idx="1232">
                  <c:v>1.0652842798464399</c:v>
                </c:pt>
                <c:pt idx="1233">
                  <c:v>1.05692785532707</c:v>
                </c:pt>
                <c:pt idx="1234">
                  <c:v>1.04226610892531</c:v>
                </c:pt>
                <c:pt idx="1235">
                  <c:v>1.0465229951759001</c:v>
                </c:pt>
                <c:pt idx="1236">
                  <c:v>1.04810705604952</c:v>
                </c:pt>
                <c:pt idx="1237">
                  <c:v>1.0408441432651501</c:v>
                </c:pt>
                <c:pt idx="1238">
                  <c:v>1.03178797935083</c:v>
                </c:pt>
                <c:pt idx="1239">
                  <c:v>1.05206858298671</c:v>
                </c:pt>
                <c:pt idx="1240">
                  <c:v>1.0226371118614099</c:v>
                </c:pt>
                <c:pt idx="1241">
                  <c:v>1.02008232188576</c:v>
                </c:pt>
                <c:pt idx="1242">
                  <c:v>1.03163777253125</c:v>
                </c:pt>
                <c:pt idx="1243">
                  <c:v>1.04071591956531</c:v>
                </c:pt>
                <c:pt idx="1244">
                  <c:v>1.03855973156882</c:v>
                </c:pt>
                <c:pt idx="1245">
                  <c:v>1.04351459201576</c:v>
                </c:pt>
                <c:pt idx="1246">
                  <c:v>1.01878022498054</c:v>
                </c:pt>
                <c:pt idx="1247">
                  <c:v>1.0383865738334801</c:v>
                </c:pt>
                <c:pt idx="1248">
                  <c:v>1.0418126179585601</c:v>
                </c:pt>
                <c:pt idx="1249">
                  <c:v>1.0188732666976901</c:v>
                </c:pt>
                <c:pt idx="1250">
                  <c:v>0.98683437379963901</c:v>
                </c:pt>
                <c:pt idx="1251">
                  <c:v>0.991814982108567</c:v>
                </c:pt>
                <c:pt idx="1252">
                  <c:v>0.98562019788730204</c:v>
                </c:pt>
                <c:pt idx="1253">
                  <c:v>0.97910540511141497</c:v>
                </c:pt>
                <c:pt idx="1254">
                  <c:v>0.97888927551639804</c:v>
                </c:pt>
                <c:pt idx="1255">
                  <c:v>0.96398687892547397</c:v>
                </c:pt>
                <c:pt idx="1256">
                  <c:v>0.97287330101861103</c:v>
                </c:pt>
                <c:pt idx="1257">
                  <c:v>0.99612560062008504</c:v>
                </c:pt>
                <c:pt idx="1258">
                  <c:v>0.98526827103113501</c:v>
                </c:pt>
                <c:pt idx="1259">
                  <c:v>0.99455035087407595</c:v>
                </c:pt>
                <c:pt idx="1260">
                  <c:v>0.99841008856577196</c:v>
                </c:pt>
                <c:pt idx="1261">
                  <c:v>1.0004018922311499</c:v>
                </c:pt>
                <c:pt idx="1262">
                  <c:v>1.0091840906568701</c:v>
                </c:pt>
                <c:pt idx="1263">
                  <c:v>1.0046470039399</c:v>
                </c:pt>
                <c:pt idx="1264">
                  <c:v>0.999265772038605</c:v>
                </c:pt>
                <c:pt idx="1265">
                  <c:v>1.00795720382021</c:v>
                </c:pt>
                <c:pt idx="1266">
                  <c:v>1.00522874401784</c:v>
                </c:pt>
                <c:pt idx="1267">
                  <c:v>1.0145835234501499</c:v>
                </c:pt>
                <c:pt idx="1268">
                  <c:v>1.01615334060754</c:v>
                </c:pt>
                <c:pt idx="1269">
                  <c:v>1.0256651954140401</c:v>
                </c:pt>
                <c:pt idx="1270">
                  <c:v>1.0370031323295701</c:v>
                </c:pt>
                <c:pt idx="1271">
                  <c:v>1.0365303612451999</c:v>
                </c:pt>
                <c:pt idx="1272">
                  <c:v>1.03640269736949</c:v>
                </c:pt>
                <c:pt idx="1273">
                  <c:v>1.04140869290686</c:v>
                </c:pt>
                <c:pt idx="1274">
                  <c:v>1.0374041781618499</c:v>
                </c:pt>
                <c:pt idx="1275">
                  <c:v>1.0417103602798099</c:v>
                </c:pt>
                <c:pt idx="1276">
                  <c:v>1.0417459817811401</c:v>
                </c:pt>
                <c:pt idx="1277">
                  <c:v>1.03526521490321</c:v>
                </c:pt>
                <c:pt idx="1278">
                  <c:v>1.0395072661970699</c:v>
                </c:pt>
                <c:pt idx="1279">
                  <c:v>1.0598669213284699</c:v>
                </c:pt>
                <c:pt idx="1280">
                  <c:v>1.0521708486553101</c:v>
                </c:pt>
                <c:pt idx="1281">
                  <c:v>1.07017643315069</c:v>
                </c:pt>
                <c:pt idx="1282">
                  <c:v>1.07484356065273</c:v>
                </c:pt>
                <c:pt idx="1283">
                  <c:v>1.08457571580114</c:v>
                </c:pt>
                <c:pt idx="1284">
                  <c:v>1.07864894113967</c:v>
                </c:pt>
                <c:pt idx="1285">
                  <c:v>1.08335689482849</c:v>
                </c:pt>
                <c:pt idx="1286">
                  <c:v>1.06436100045078</c:v>
                </c:pt>
                <c:pt idx="1287">
                  <c:v>1.0713118411814599</c:v>
                </c:pt>
                <c:pt idx="1288">
                  <c:v>1.0493329044981301</c:v>
                </c:pt>
                <c:pt idx="1289">
                  <c:v>1.0349155530917</c:v>
                </c:pt>
                <c:pt idx="1290">
                  <c:v>1.0247564992276901</c:v>
                </c:pt>
                <c:pt idx="1291">
                  <c:v>1.0490614210049301</c:v>
                </c:pt>
                <c:pt idx="1292">
                  <c:v>1.0423816310779299</c:v>
                </c:pt>
                <c:pt idx="1293">
                  <c:v>1.04467873128268</c:v>
                </c:pt>
                <c:pt idx="1294">
                  <c:v>1.04140661255269</c:v>
                </c:pt>
                <c:pt idx="1295">
                  <c:v>1.0525608694598501</c:v>
                </c:pt>
                <c:pt idx="1296">
                  <c:v>1.0626168894956101</c:v>
                </c:pt>
                <c:pt idx="1297">
                  <c:v>1.07387818915698</c:v>
                </c:pt>
                <c:pt idx="1298">
                  <c:v>1.0514853515509699</c:v>
                </c:pt>
                <c:pt idx="1299">
                  <c:v>1.0560718716969499</c:v>
                </c:pt>
                <c:pt idx="1300">
                  <c:v>1.04971436400773</c:v>
                </c:pt>
                <c:pt idx="1301">
                  <c:v>1.0630495824309201</c:v>
                </c:pt>
                <c:pt idx="1302">
                  <c:v>1.06693543256222</c:v>
                </c:pt>
                <c:pt idx="1303">
                  <c:v>1.0670804138813901</c:v>
                </c:pt>
                <c:pt idx="1304">
                  <c:v>1.0622693870365001</c:v>
                </c:pt>
                <c:pt idx="1305">
                  <c:v>1.07154912488688</c:v>
                </c:pt>
                <c:pt idx="1306">
                  <c:v>1.0668242259748499</c:v>
                </c:pt>
                <c:pt idx="1307">
                  <c:v>1.0661628018067599</c:v>
                </c:pt>
                <c:pt idx="1308">
                  <c:v>1.0447861543872601</c:v>
                </c:pt>
                <c:pt idx="1309">
                  <c:v>1.02760879528993</c:v>
                </c:pt>
                <c:pt idx="1310">
                  <c:v>1.0227646079487001</c:v>
                </c:pt>
                <c:pt idx="1311">
                  <c:v>1.0349937770245199</c:v>
                </c:pt>
                <c:pt idx="1312">
                  <c:v>1.0159325056083699</c:v>
                </c:pt>
                <c:pt idx="1313">
                  <c:v>1.0126250773263901</c:v>
                </c:pt>
                <c:pt idx="1314">
                  <c:v>1.0261061481759399</c:v>
                </c:pt>
                <c:pt idx="1315">
                  <c:v>1.0415946237263201</c:v>
                </c:pt>
                <c:pt idx="1316">
                  <c:v>1.0623135015629701</c:v>
                </c:pt>
                <c:pt idx="1317">
                  <c:v>1.0761217295593499</c:v>
                </c:pt>
                <c:pt idx="1318">
                  <c:v>1.0553322168213699</c:v>
                </c:pt>
                <c:pt idx="1319">
                  <c:v>1.0631913440559499</c:v>
                </c:pt>
                <c:pt idx="1320">
                  <c:v>1.0865407047081399</c:v>
                </c:pt>
                <c:pt idx="1321">
                  <c:v>1.08073568098238</c:v>
                </c:pt>
                <c:pt idx="1322">
                  <c:v>1.0812889982665199</c:v>
                </c:pt>
                <c:pt idx="1323">
                  <c:v>1.07913449361109</c:v>
                </c:pt>
                <c:pt idx="1324">
                  <c:v>1.0746314834153901</c:v>
                </c:pt>
                <c:pt idx="1325">
                  <c:v>1.0801287384434599</c:v>
                </c:pt>
                <c:pt idx="1326">
                  <c:v>1.0819387385653401</c:v>
                </c:pt>
                <c:pt idx="1327">
                  <c:v>1.07603162390642</c:v>
                </c:pt>
                <c:pt idx="1328">
                  <c:v>1.08795454707784</c:v>
                </c:pt>
                <c:pt idx="1329">
                  <c:v>1.08682804087466</c:v>
                </c:pt>
                <c:pt idx="1330">
                  <c:v>1.0890460759407801</c:v>
                </c:pt>
                <c:pt idx="1331">
                  <c:v>1.0887440787471701</c:v>
                </c:pt>
                <c:pt idx="1332">
                  <c:v>1.0793564149269099</c:v>
                </c:pt>
                <c:pt idx="1333">
                  <c:v>1.0693788330254299</c:v>
                </c:pt>
                <c:pt idx="1334">
                  <c:v>1.04651849471127</c:v>
                </c:pt>
                <c:pt idx="1335">
                  <c:v>1.0300980549502901</c:v>
                </c:pt>
                <c:pt idx="1336">
                  <c:v>1.01329825240927</c:v>
                </c:pt>
                <c:pt idx="1337">
                  <c:v>0.99913334344895899</c:v>
                </c:pt>
                <c:pt idx="1338">
                  <c:v>0.99380199201738295</c:v>
                </c:pt>
                <c:pt idx="1339">
                  <c:v>1.0006017482015299</c:v>
                </c:pt>
                <c:pt idx="1340">
                  <c:v>1.01502990846421</c:v>
                </c:pt>
                <c:pt idx="1341">
                  <c:v>1.0433837580476499</c:v>
                </c:pt>
                <c:pt idx="1342">
                  <c:v>1.03797121009807</c:v>
                </c:pt>
                <c:pt idx="1343">
                  <c:v>1.0483689470369</c:v>
                </c:pt>
                <c:pt idx="1344">
                  <c:v>1.0513821448680201</c:v>
                </c:pt>
                <c:pt idx="1345">
                  <c:v>1.0543727671741401</c:v>
                </c:pt>
                <c:pt idx="1346">
                  <c:v>1.05507045561216</c:v>
                </c:pt>
                <c:pt idx="1347">
                  <c:v>1.0606214867466801</c:v>
                </c:pt>
                <c:pt idx="1348">
                  <c:v>1.0424322650284601</c:v>
                </c:pt>
                <c:pt idx="1349">
                  <c:v>1.07250107142231</c:v>
                </c:pt>
                <c:pt idx="1350">
                  <c:v>1.10318001297922</c:v>
                </c:pt>
                <c:pt idx="1351">
                  <c:v>1.10899162167559</c:v>
                </c:pt>
                <c:pt idx="1352">
                  <c:v>1.11408780231975</c:v>
                </c:pt>
                <c:pt idx="1353">
                  <c:v>1.12846211933248</c:v>
                </c:pt>
                <c:pt idx="1354">
                  <c:v>1.136732661738</c:v>
                </c:pt>
                <c:pt idx="1355">
                  <c:v>1.1538684716026399</c:v>
                </c:pt>
                <c:pt idx="1356">
                  <c:v>1.1370415684492099</c:v>
                </c:pt>
                <c:pt idx="1357">
                  <c:v>1.11456892299884</c:v>
                </c:pt>
                <c:pt idx="1358">
                  <c:v>1.1275501666614101</c:v>
                </c:pt>
                <c:pt idx="1359">
                  <c:v>1.1313383168089499</c:v>
                </c:pt>
                <c:pt idx="1360">
                  <c:v>1.1343995309428401</c:v>
                </c:pt>
                <c:pt idx="1361">
                  <c:v>1.13724864848383</c:v>
                </c:pt>
                <c:pt idx="1362">
                  <c:v>1.1324138753255999</c:v>
                </c:pt>
                <c:pt idx="1363">
                  <c:v>1.1391055787641899</c:v>
                </c:pt>
                <c:pt idx="1364">
                  <c:v>1.14254773401146</c:v>
                </c:pt>
                <c:pt idx="1365">
                  <c:v>1.1273183854333999</c:v>
                </c:pt>
                <c:pt idx="1366">
                  <c:v>1.1381716686024099</c:v>
                </c:pt>
                <c:pt idx="1367">
                  <c:v>1.1434126420195001</c:v>
                </c:pt>
                <c:pt idx="1368">
                  <c:v>1.1398695975969799</c:v>
                </c:pt>
                <c:pt idx="1369">
                  <c:v>1.1604192276637699</c:v>
                </c:pt>
                <c:pt idx="1370">
                  <c:v>1.1745492694372699</c:v>
                </c:pt>
                <c:pt idx="1371">
                  <c:v>1.16590416726121</c:v>
                </c:pt>
                <c:pt idx="1372">
                  <c:v>1.17970013919774</c:v>
                </c:pt>
                <c:pt idx="1373">
                  <c:v>1.1518555558774</c:v>
                </c:pt>
                <c:pt idx="1374">
                  <c:v>1.1489510997443999</c:v>
                </c:pt>
                <c:pt idx="1375">
                  <c:v>1.15421146960626</c:v>
                </c:pt>
                <c:pt idx="1376">
                  <c:v>1.15448642676796</c:v>
                </c:pt>
                <c:pt idx="1377">
                  <c:v>1.13578486467053</c:v>
                </c:pt>
                <c:pt idx="1378">
                  <c:v>1.1457261408317301</c:v>
                </c:pt>
                <c:pt idx="1379">
                  <c:v>1.1497692134520101</c:v>
                </c:pt>
                <c:pt idx="1380">
                  <c:v>1.1711715801051099</c:v>
                </c:pt>
                <c:pt idx="1381">
                  <c:v>1.14271069473283</c:v>
                </c:pt>
                <c:pt idx="1382">
                  <c:v>1.1489517230719499</c:v>
                </c:pt>
                <c:pt idx="1383">
                  <c:v>1.1230170091896601</c:v>
                </c:pt>
                <c:pt idx="1384">
                  <c:v>1.12715361664063</c:v>
                </c:pt>
                <c:pt idx="1385">
                  <c:v>1.1214690356528401</c:v>
                </c:pt>
                <c:pt idx="1386">
                  <c:v>1.10947291141519</c:v>
                </c:pt>
                <c:pt idx="1387">
                  <c:v>1.1010402572429201</c:v>
                </c:pt>
                <c:pt idx="1388">
                  <c:v>1.12362278676376</c:v>
                </c:pt>
                <c:pt idx="1389">
                  <c:v>1.09545792159608</c:v>
                </c:pt>
                <c:pt idx="1390">
                  <c:v>1.1008423581316</c:v>
                </c:pt>
                <c:pt idx="1391">
                  <c:v>1.0959162281386801</c:v>
                </c:pt>
                <c:pt idx="1392">
                  <c:v>1.0922438714138201</c:v>
                </c:pt>
                <c:pt idx="1393">
                  <c:v>1.0940723051313599</c:v>
                </c:pt>
                <c:pt idx="1394">
                  <c:v>1.0924890720418501</c:v>
                </c:pt>
                <c:pt idx="1395">
                  <c:v>1.08743584429062</c:v>
                </c:pt>
                <c:pt idx="1396">
                  <c:v>1.09996937115173</c:v>
                </c:pt>
                <c:pt idx="1397">
                  <c:v>1.1003514497064</c:v>
                </c:pt>
                <c:pt idx="1398">
                  <c:v>1.1074023125367201</c:v>
                </c:pt>
                <c:pt idx="1399">
                  <c:v>1.1279537431300599</c:v>
                </c:pt>
                <c:pt idx="1400">
                  <c:v>1.1282770952868899</c:v>
                </c:pt>
                <c:pt idx="1401">
                  <c:v>1.1339480708437799</c:v>
                </c:pt>
                <c:pt idx="1402">
                  <c:v>1.14667163764043</c:v>
                </c:pt>
                <c:pt idx="1403">
                  <c:v>1.1709465080563499</c:v>
                </c:pt>
                <c:pt idx="1404">
                  <c:v>1.1836770686008</c:v>
                </c:pt>
                <c:pt idx="1405">
                  <c:v>1.1815516424197501</c:v>
                </c:pt>
                <c:pt idx="1406">
                  <c:v>1.15660467219817</c:v>
                </c:pt>
                <c:pt idx="1407">
                  <c:v>1.1495285362220899</c:v>
                </c:pt>
                <c:pt idx="1408">
                  <c:v>1.1576942918276201</c:v>
                </c:pt>
                <c:pt idx="1409">
                  <c:v>1.15199864626757</c:v>
                </c:pt>
                <c:pt idx="1410">
                  <c:v>1.11719564498729</c:v>
                </c:pt>
                <c:pt idx="1411">
                  <c:v>1.09917837183073</c:v>
                </c:pt>
                <c:pt idx="1412">
                  <c:v>1.10319909053938</c:v>
                </c:pt>
                <c:pt idx="1413">
                  <c:v>1.1151088151858399</c:v>
                </c:pt>
                <c:pt idx="1414">
                  <c:v>1.12336306921033</c:v>
                </c:pt>
                <c:pt idx="1415">
                  <c:v>1.11579297477412</c:v>
                </c:pt>
                <c:pt idx="1416">
                  <c:v>1.1169366195538999</c:v>
                </c:pt>
                <c:pt idx="1417">
                  <c:v>1.1376360859111601</c:v>
                </c:pt>
                <c:pt idx="1418">
                  <c:v>1.1437029886251999</c:v>
                </c:pt>
                <c:pt idx="1419">
                  <c:v>1.13476943586034</c:v>
                </c:pt>
                <c:pt idx="1420">
                  <c:v>1.14075863213477</c:v>
                </c:pt>
                <c:pt idx="1421">
                  <c:v>1.14108361186626</c:v>
                </c:pt>
                <c:pt idx="1422">
                  <c:v>1.1374440607721299</c:v>
                </c:pt>
                <c:pt idx="1423">
                  <c:v>1.13074908673207</c:v>
                </c:pt>
                <c:pt idx="1424">
                  <c:v>1.12592735239964</c:v>
                </c:pt>
                <c:pt idx="1425">
                  <c:v>1.10612372726889</c:v>
                </c:pt>
                <c:pt idx="1426">
                  <c:v>1.1073045809041999</c:v>
                </c:pt>
                <c:pt idx="1427">
                  <c:v>1.10649979461151</c:v>
                </c:pt>
                <c:pt idx="1428">
                  <c:v>1.0986190181073501</c:v>
                </c:pt>
                <c:pt idx="1429">
                  <c:v>1.09239006694357</c:v>
                </c:pt>
                <c:pt idx="1430">
                  <c:v>1.0853942843405699</c:v>
                </c:pt>
                <c:pt idx="1431">
                  <c:v>1.07709562841687</c:v>
                </c:pt>
                <c:pt idx="1432">
                  <c:v>1.1016370042314201</c:v>
                </c:pt>
                <c:pt idx="1433">
                  <c:v>1.08841020209267</c:v>
                </c:pt>
                <c:pt idx="1434">
                  <c:v>1.0847773127698599</c:v>
                </c:pt>
                <c:pt idx="1435">
                  <c:v>1.0896932396913701</c:v>
                </c:pt>
                <c:pt idx="1436">
                  <c:v>1.0972297792271799</c:v>
                </c:pt>
                <c:pt idx="1437">
                  <c:v>1.0972765816611301</c:v>
                </c:pt>
                <c:pt idx="1438">
                  <c:v>1.0964015944310299</c:v>
                </c:pt>
                <c:pt idx="1439">
                  <c:v>1.07364616243383</c:v>
                </c:pt>
                <c:pt idx="1440">
                  <c:v>1.08617628239706</c:v>
                </c:pt>
                <c:pt idx="1441">
                  <c:v>1.0823105981677901</c:v>
                </c:pt>
                <c:pt idx="1442">
                  <c:v>1.0912061409847</c:v>
                </c:pt>
                <c:pt idx="1443">
                  <c:v>1.0940485404625899</c:v>
                </c:pt>
                <c:pt idx="1444">
                  <c:v>1.1118219402759499</c:v>
                </c:pt>
                <c:pt idx="1445">
                  <c:v>1.1245375266911799</c:v>
                </c:pt>
                <c:pt idx="1446">
                  <c:v>1.1428797231627199</c:v>
                </c:pt>
                <c:pt idx="1447">
                  <c:v>1.1500979930655499</c:v>
                </c:pt>
                <c:pt idx="1448">
                  <c:v>1.1707101047853099</c:v>
                </c:pt>
                <c:pt idx="1449">
                  <c:v>1.1664479786304001</c:v>
                </c:pt>
                <c:pt idx="1450">
                  <c:v>1.15360772585686</c:v>
                </c:pt>
                <c:pt idx="1451">
                  <c:v>1.1332563349907401</c:v>
                </c:pt>
                <c:pt idx="1452">
                  <c:v>1.1119989044337899</c:v>
                </c:pt>
                <c:pt idx="1453">
                  <c:v>1.1138803587950199</c:v>
                </c:pt>
                <c:pt idx="1454">
                  <c:v>1.1235877955261599</c:v>
                </c:pt>
                <c:pt idx="1455">
                  <c:v>1.1062404081230599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21-4DBB-87E1-8AAC926BF4BA}"/>
            </c:ext>
          </c:extLst>
        </c:ser>
        <c:ser>
          <c:idx val="1"/>
          <c:order val="1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'כרטיסי אשראי'!$A$3:$A$2159</c:f>
              <c:numCache>
                <c:formatCode>m/d/yyyy</c:formatCode>
                <c:ptCount val="2157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אשראי'!$I$3:$I$2158</c:f>
              <c:numCache>
                <c:formatCode>General</c:formatCode>
                <c:ptCount val="2156"/>
                <c:pt idx="0">
                  <c:v>0.30596057683262801</c:v>
                </c:pt>
                <c:pt idx="1">
                  <c:v>0.33488814920690302</c:v>
                </c:pt>
                <c:pt idx="2">
                  <c:v>0.35354385099244301</c:v>
                </c:pt>
                <c:pt idx="3">
                  <c:v>0.36474461481418402</c:v>
                </c:pt>
                <c:pt idx="4">
                  <c:v>0.37725496335729602</c:v>
                </c:pt>
                <c:pt idx="5">
                  <c:v>0.376107556511593</c:v>
                </c:pt>
                <c:pt idx="6">
                  <c:v>0.37558038030465302</c:v>
                </c:pt>
                <c:pt idx="7">
                  <c:v>0.37036085149911002</c:v>
                </c:pt>
                <c:pt idx="8">
                  <c:v>0.36554784244260102</c:v>
                </c:pt>
                <c:pt idx="9">
                  <c:v>0.37659197991520099</c:v>
                </c:pt>
                <c:pt idx="10">
                  <c:v>0.37735226942283401</c:v>
                </c:pt>
                <c:pt idx="11">
                  <c:v>0.37147754684260897</c:v>
                </c:pt>
                <c:pt idx="12">
                  <c:v>0.36962326641063598</c:v>
                </c:pt>
                <c:pt idx="13">
                  <c:v>0.36778215198314201</c:v>
                </c:pt>
                <c:pt idx="14">
                  <c:v>0.36511020809905498</c:v>
                </c:pt>
                <c:pt idx="15">
                  <c:v>0.37070473349662297</c:v>
                </c:pt>
                <c:pt idx="16">
                  <c:v>0.36557654185701699</c:v>
                </c:pt>
                <c:pt idx="17">
                  <c:v>0.36461904635231601</c:v>
                </c:pt>
                <c:pt idx="18">
                  <c:v>0.36081023791530797</c:v>
                </c:pt>
                <c:pt idx="19">
                  <c:v>0.35798439584769398</c:v>
                </c:pt>
                <c:pt idx="20">
                  <c:v>0.35325367556439902</c:v>
                </c:pt>
                <c:pt idx="21">
                  <c:v>0.354512938686525</c:v>
                </c:pt>
                <c:pt idx="22">
                  <c:v>0.35598032106681499</c:v>
                </c:pt>
                <c:pt idx="23">
                  <c:v>0.36333367942912298</c:v>
                </c:pt>
                <c:pt idx="24">
                  <c:v>0.37146449460374797</c:v>
                </c:pt>
                <c:pt idx="25">
                  <c:v>0.37603767784513997</c:v>
                </c:pt>
                <c:pt idx="26">
                  <c:v>0.37985377486987698</c:v>
                </c:pt>
                <c:pt idx="27">
                  <c:v>0.38622124594504997</c:v>
                </c:pt>
                <c:pt idx="28">
                  <c:v>0.38714891708981403</c:v>
                </c:pt>
                <c:pt idx="29">
                  <c:v>0.38206332174839602</c:v>
                </c:pt>
                <c:pt idx="30">
                  <c:v>0.36951501450897301</c:v>
                </c:pt>
                <c:pt idx="31">
                  <c:v>0.35693491300111502</c:v>
                </c:pt>
                <c:pt idx="32">
                  <c:v>0.35120953182682502</c:v>
                </c:pt>
                <c:pt idx="33">
                  <c:v>0.35408337598797801</c:v>
                </c:pt>
                <c:pt idx="34">
                  <c:v>0.35859908748453001</c:v>
                </c:pt>
                <c:pt idx="35">
                  <c:v>0.35851142605613001</c:v>
                </c:pt>
                <c:pt idx="36">
                  <c:v>0.36237164375467301</c:v>
                </c:pt>
                <c:pt idx="37">
                  <c:v>0.370071230240897</c:v>
                </c:pt>
                <c:pt idx="38">
                  <c:v>0.37347762041592097</c:v>
                </c:pt>
                <c:pt idx="39">
                  <c:v>0.38006828538063198</c:v>
                </c:pt>
                <c:pt idx="40">
                  <c:v>0.36265338130080599</c:v>
                </c:pt>
                <c:pt idx="41">
                  <c:v>0.35303016976305002</c:v>
                </c:pt>
                <c:pt idx="42">
                  <c:v>0.35666731362431497</c:v>
                </c:pt>
                <c:pt idx="43">
                  <c:v>0.34788174246558301</c:v>
                </c:pt>
                <c:pt idx="44">
                  <c:v>0.34671449046570302</c:v>
                </c:pt>
                <c:pt idx="45">
                  <c:v>0.34744958465657499</c:v>
                </c:pt>
                <c:pt idx="46">
                  <c:v>0.34231493663450102</c:v>
                </c:pt>
                <c:pt idx="47">
                  <c:v>0.35400793326598001</c:v>
                </c:pt>
                <c:pt idx="48">
                  <c:v>0.35528193259629998</c:v>
                </c:pt>
                <c:pt idx="49">
                  <c:v>0.34662925100567499</c:v>
                </c:pt>
                <c:pt idx="50">
                  <c:v>0.34715456773541498</c:v>
                </c:pt>
                <c:pt idx="51">
                  <c:v>0.34150571435885502</c:v>
                </c:pt>
                <c:pt idx="52">
                  <c:v>0.343649839480551</c:v>
                </c:pt>
                <c:pt idx="53">
                  <c:v>0.33696086762567201</c:v>
                </c:pt>
                <c:pt idx="54">
                  <c:v>0.336781906410346</c:v>
                </c:pt>
                <c:pt idx="55">
                  <c:v>0.33544897002233798</c:v>
                </c:pt>
                <c:pt idx="56">
                  <c:v>0.34068353653711902</c:v>
                </c:pt>
                <c:pt idx="57">
                  <c:v>0.34300506115497698</c:v>
                </c:pt>
                <c:pt idx="58">
                  <c:v>0.34568500034487698</c:v>
                </c:pt>
                <c:pt idx="59">
                  <c:v>0.34428262316959701</c:v>
                </c:pt>
                <c:pt idx="60">
                  <c:v>0.351233753388278</c:v>
                </c:pt>
                <c:pt idx="61">
                  <c:v>0.35210458122549299</c:v>
                </c:pt>
                <c:pt idx="62">
                  <c:v>0.35404497932462597</c:v>
                </c:pt>
                <c:pt idx="63">
                  <c:v>0.34119058641191202</c:v>
                </c:pt>
                <c:pt idx="64">
                  <c:v>0.33733630559651101</c:v>
                </c:pt>
                <c:pt idx="65">
                  <c:v>0.33285300911185101</c:v>
                </c:pt>
                <c:pt idx="66">
                  <c:v>0.32554205060175001</c:v>
                </c:pt>
                <c:pt idx="67">
                  <c:v>0.32745183074263801</c:v>
                </c:pt>
                <c:pt idx="68">
                  <c:v>0.33338499068036398</c:v>
                </c:pt>
                <c:pt idx="69">
                  <c:v>0.33437459755916499</c:v>
                </c:pt>
                <c:pt idx="70">
                  <c:v>0.353524894228812</c:v>
                </c:pt>
                <c:pt idx="71">
                  <c:v>0.36025868320619803</c:v>
                </c:pt>
                <c:pt idx="72">
                  <c:v>0.364481025403604</c:v>
                </c:pt>
                <c:pt idx="73">
                  <c:v>0.37955351292579398</c:v>
                </c:pt>
                <c:pt idx="74">
                  <c:v>0.381286901255393</c:v>
                </c:pt>
                <c:pt idx="75">
                  <c:v>0.37483575673066699</c:v>
                </c:pt>
                <c:pt idx="76">
                  <c:v>0.38037858282126702</c:v>
                </c:pt>
                <c:pt idx="77">
                  <c:v>0.38393698759393102</c:v>
                </c:pt>
                <c:pt idx="78">
                  <c:v>0.39289071509479501</c:v>
                </c:pt>
                <c:pt idx="79">
                  <c:v>0.40369030541890899</c:v>
                </c:pt>
                <c:pt idx="80">
                  <c:v>0.406277938303995</c:v>
                </c:pt>
                <c:pt idx="81">
                  <c:v>0.415096926698937</c:v>
                </c:pt>
                <c:pt idx="82">
                  <c:v>0.42325319485379898</c:v>
                </c:pt>
                <c:pt idx="83">
                  <c:v>0.43739069585800999</c:v>
                </c:pt>
                <c:pt idx="84">
                  <c:v>0.43789515419443698</c:v>
                </c:pt>
                <c:pt idx="85">
                  <c:v>0.437470811792604</c:v>
                </c:pt>
                <c:pt idx="86">
                  <c:v>0.43603172633875398</c:v>
                </c:pt>
                <c:pt idx="87">
                  <c:v>0.42982478818115799</c:v>
                </c:pt>
                <c:pt idx="88">
                  <c:v>0.426665445318898</c:v>
                </c:pt>
                <c:pt idx="89">
                  <c:v>0.42364093285765902</c:v>
                </c:pt>
                <c:pt idx="90">
                  <c:v>0.407636564668098</c:v>
                </c:pt>
                <c:pt idx="91">
                  <c:v>0.40781848256928199</c:v>
                </c:pt>
                <c:pt idx="92">
                  <c:v>0.40600066181724997</c:v>
                </c:pt>
                <c:pt idx="93">
                  <c:v>0.400593007796887</c:v>
                </c:pt>
                <c:pt idx="94">
                  <c:v>0.40521251749732901</c:v>
                </c:pt>
                <c:pt idx="95">
                  <c:v>0.40295784809931301</c:v>
                </c:pt>
                <c:pt idx="96">
                  <c:v>0.41602213309623798</c:v>
                </c:pt>
                <c:pt idx="97">
                  <c:v>0.42075170261760098</c:v>
                </c:pt>
                <c:pt idx="98">
                  <c:v>0.41866671684710799</c:v>
                </c:pt>
                <c:pt idx="99">
                  <c:v>0.41972755215864199</c:v>
                </c:pt>
                <c:pt idx="100">
                  <c:v>0.43726452777201802</c:v>
                </c:pt>
                <c:pt idx="101">
                  <c:v>0.44081661422051799</c:v>
                </c:pt>
                <c:pt idx="102">
                  <c:v>0.443361802784698</c:v>
                </c:pt>
                <c:pt idx="103">
                  <c:v>0.43615595365522902</c:v>
                </c:pt>
                <c:pt idx="104">
                  <c:v>0.437934452218394</c:v>
                </c:pt>
                <c:pt idx="105">
                  <c:v>0.43908388103740698</c:v>
                </c:pt>
                <c:pt idx="106">
                  <c:v>0.44169136223533301</c:v>
                </c:pt>
                <c:pt idx="107">
                  <c:v>0.42289625362724198</c:v>
                </c:pt>
                <c:pt idx="108">
                  <c:v>0.40690496941850701</c:v>
                </c:pt>
                <c:pt idx="109">
                  <c:v>0.40239048266190203</c:v>
                </c:pt>
                <c:pt idx="110">
                  <c:v>0.40253825914901598</c:v>
                </c:pt>
                <c:pt idx="111">
                  <c:v>0.410557564043391</c:v>
                </c:pt>
                <c:pt idx="112">
                  <c:v>0.41175187216894199</c:v>
                </c:pt>
                <c:pt idx="113">
                  <c:v>0.40243539064685102</c:v>
                </c:pt>
                <c:pt idx="114">
                  <c:v>0.392217336849295</c:v>
                </c:pt>
                <c:pt idx="115">
                  <c:v>0.41321119561918501</c:v>
                </c:pt>
                <c:pt idx="116">
                  <c:v>0.41548793418949098</c:v>
                </c:pt>
                <c:pt idx="117">
                  <c:v>0.41041170425867501</c:v>
                </c:pt>
                <c:pt idx="118">
                  <c:v>0.39702508067699999</c:v>
                </c:pt>
                <c:pt idx="119">
                  <c:v>0.385573859435282</c:v>
                </c:pt>
                <c:pt idx="120">
                  <c:v>0.39244915125394497</c:v>
                </c:pt>
                <c:pt idx="121">
                  <c:v>0.40603770773880898</c:v>
                </c:pt>
                <c:pt idx="122">
                  <c:v>0.39060401884596302</c:v>
                </c:pt>
                <c:pt idx="123">
                  <c:v>0.39373502207822603</c:v>
                </c:pt>
                <c:pt idx="124">
                  <c:v>0.40173447290076097</c:v>
                </c:pt>
                <c:pt idx="125">
                  <c:v>0.391226548928651</c:v>
                </c:pt>
                <c:pt idx="126">
                  <c:v>0.39182578279595898</c:v>
                </c:pt>
                <c:pt idx="127">
                  <c:v>0.38405444119478699</c:v>
                </c:pt>
                <c:pt idx="128">
                  <c:v>0.38715891225004001</c:v>
                </c:pt>
                <c:pt idx="129">
                  <c:v>0.39745303265311899</c:v>
                </c:pt>
                <c:pt idx="130">
                  <c:v>0.389305848230944</c:v>
                </c:pt>
                <c:pt idx="131">
                  <c:v>0.37880904426303602</c:v>
                </c:pt>
                <c:pt idx="132">
                  <c:v>0.39664240969681203</c:v>
                </c:pt>
                <c:pt idx="133">
                  <c:v>0.40213911165910499</c:v>
                </c:pt>
                <c:pt idx="134">
                  <c:v>0.41035710833487299</c:v>
                </c:pt>
                <c:pt idx="135">
                  <c:v>0.41119515417326802</c:v>
                </c:pt>
                <c:pt idx="136">
                  <c:v>0.40752075344157301</c:v>
                </c:pt>
                <c:pt idx="137">
                  <c:v>0.41449823300595101</c:v>
                </c:pt>
                <c:pt idx="138">
                  <c:v>0.417918497696117</c:v>
                </c:pt>
                <c:pt idx="139">
                  <c:v>0.41175723462679098</c:v>
                </c:pt>
                <c:pt idx="140">
                  <c:v>0.40788905406681902</c:v>
                </c:pt>
                <c:pt idx="141">
                  <c:v>0.40110772836416902</c:v>
                </c:pt>
                <c:pt idx="142">
                  <c:v>0.39285031668847997</c:v>
                </c:pt>
                <c:pt idx="143">
                  <c:v>0.38060047278047798</c:v>
                </c:pt>
                <c:pt idx="144">
                  <c:v>0.37581365811157502</c:v>
                </c:pt>
                <c:pt idx="145">
                  <c:v>0.37305000915620401</c:v>
                </c:pt>
                <c:pt idx="146">
                  <c:v>0.36498598414019601</c:v>
                </c:pt>
                <c:pt idx="147">
                  <c:v>0.359822025888547</c:v>
                </c:pt>
                <c:pt idx="148">
                  <c:v>0.35891867788570903</c:v>
                </c:pt>
                <c:pt idx="149">
                  <c:v>0.35157042241474601</c:v>
                </c:pt>
                <c:pt idx="150">
                  <c:v>0.35666365141032003</c:v>
                </c:pt>
                <c:pt idx="151">
                  <c:v>0.35116675979596801</c:v>
                </c:pt>
                <c:pt idx="152">
                  <c:v>0.34354216002051602</c:v>
                </c:pt>
                <c:pt idx="153">
                  <c:v>0.34705840404365701</c:v>
                </c:pt>
                <c:pt idx="154">
                  <c:v>0.35641483530853602</c:v>
                </c:pt>
                <c:pt idx="155">
                  <c:v>0.34575327259840499</c:v>
                </c:pt>
                <c:pt idx="156">
                  <c:v>0.36253582584913202</c:v>
                </c:pt>
                <c:pt idx="157">
                  <c:v>0.34779011087157402</c:v>
                </c:pt>
                <c:pt idx="158">
                  <c:v>0.34101865980526003</c:v>
                </c:pt>
                <c:pt idx="159">
                  <c:v>0.34201260196189898</c:v>
                </c:pt>
                <c:pt idx="160">
                  <c:v>0.33753322535303898</c:v>
                </c:pt>
                <c:pt idx="161">
                  <c:v>0.32063147810549802</c:v>
                </c:pt>
                <c:pt idx="162">
                  <c:v>0.32639238362919598</c:v>
                </c:pt>
                <c:pt idx="163">
                  <c:v>0.309424824106795</c:v>
                </c:pt>
                <c:pt idx="164">
                  <c:v>0.31557294545583803</c:v>
                </c:pt>
                <c:pt idx="165">
                  <c:v>0.31582774549954301</c:v>
                </c:pt>
                <c:pt idx="166">
                  <c:v>0.308876386678203</c:v>
                </c:pt>
                <c:pt idx="167">
                  <c:v>0.30645367636618298</c:v>
                </c:pt>
                <c:pt idx="168">
                  <c:v>0.31264122934559402</c:v>
                </c:pt>
                <c:pt idx="169">
                  <c:v>0.31315003840567002</c:v>
                </c:pt>
                <c:pt idx="170">
                  <c:v>0.31033039643055499</c:v>
                </c:pt>
                <c:pt idx="171">
                  <c:v>0.31326722959060499</c:v>
                </c:pt>
                <c:pt idx="172">
                  <c:v>0.31537191598945102</c:v>
                </c:pt>
                <c:pt idx="173">
                  <c:v>0.317421903463733</c:v>
                </c:pt>
                <c:pt idx="174">
                  <c:v>0.32726728145224399</c:v>
                </c:pt>
                <c:pt idx="175">
                  <c:v>0.32773912014218198</c:v>
                </c:pt>
                <c:pt idx="176">
                  <c:v>0.31788959170214398</c:v>
                </c:pt>
                <c:pt idx="177">
                  <c:v>0.31976781531106102</c:v>
                </c:pt>
                <c:pt idx="178">
                  <c:v>0.31616990679694401</c:v>
                </c:pt>
                <c:pt idx="179">
                  <c:v>0.32072975403356002</c:v>
                </c:pt>
                <c:pt idx="180">
                  <c:v>0.32486230774606401</c:v>
                </c:pt>
                <c:pt idx="181">
                  <c:v>0.31832501403800001</c:v>
                </c:pt>
                <c:pt idx="182">
                  <c:v>0.32047731170723798</c:v>
                </c:pt>
                <c:pt idx="183">
                  <c:v>0.33133624705292303</c:v>
                </c:pt>
                <c:pt idx="184">
                  <c:v>0.32690335632189799</c:v>
                </c:pt>
                <c:pt idx="185">
                  <c:v>0.34213518087806899</c:v>
                </c:pt>
                <c:pt idx="186">
                  <c:v>0.34049920891389202</c:v>
                </c:pt>
                <c:pt idx="187">
                  <c:v>0.34404844878196</c:v>
                </c:pt>
                <c:pt idx="188">
                  <c:v>0.34919164239255601</c:v>
                </c:pt>
                <c:pt idx="189">
                  <c:v>0.35234844256977799</c:v>
                </c:pt>
                <c:pt idx="190">
                  <c:v>0.34981302633108602</c:v>
                </c:pt>
                <c:pt idx="191">
                  <c:v>0.36268799737336299</c:v>
                </c:pt>
                <c:pt idx="192">
                  <c:v>0.35236523563386701</c:v>
                </c:pt>
                <c:pt idx="193">
                  <c:v>0.35347889740654997</c:v>
                </c:pt>
                <c:pt idx="194">
                  <c:v>0.35721195495240299</c:v>
                </c:pt>
                <c:pt idx="195">
                  <c:v>0.34885941174815999</c:v>
                </c:pt>
                <c:pt idx="196">
                  <c:v>0.34111271094275297</c:v>
                </c:pt>
                <c:pt idx="197">
                  <c:v>0.34476669709462399</c:v>
                </c:pt>
                <c:pt idx="198">
                  <c:v>0.33846950131416398</c:v>
                </c:pt>
                <c:pt idx="199">
                  <c:v>0.33986393925359698</c:v>
                </c:pt>
                <c:pt idx="200">
                  <c:v>0.338721472764487</c:v>
                </c:pt>
                <c:pt idx="201">
                  <c:v>0.33159245298942103</c:v>
                </c:pt>
                <c:pt idx="202">
                  <c:v>0.333632431342473</c:v>
                </c:pt>
                <c:pt idx="203">
                  <c:v>0.33820300925248997</c:v>
                </c:pt>
                <c:pt idx="204">
                  <c:v>0.33566618607502402</c:v>
                </c:pt>
                <c:pt idx="205">
                  <c:v>0.33810618071592002</c:v>
                </c:pt>
                <c:pt idx="206">
                  <c:v>0.33922274174012002</c:v>
                </c:pt>
                <c:pt idx="207">
                  <c:v>0.34276602316670501</c:v>
                </c:pt>
                <c:pt idx="208">
                  <c:v>0.34564781806689898</c:v>
                </c:pt>
                <c:pt idx="209">
                  <c:v>0.34508368744942802</c:v>
                </c:pt>
                <c:pt idx="210">
                  <c:v>0.342965496671159</c:v>
                </c:pt>
                <c:pt idx="211">
                  <c:v>0.34295511172085003</c:v>
                </c:pt>
                <c:pt idx="212">
                  <c:v>0.33710494733527402</c:v>
                </c:pt>
                <c:pt idx="213">
                  <c:v>0.32901698921403</c:v>
                </c:pt>
                <c:pt idx="214">
                  <c:v>0.32271156475409202</c:v>
                </c:pt>
                <c:pt idx="215">
                  <c:v>0.316886092139961</c:v>
                </c:pt>
                <c:pt idx="216">
                  <c:v>0.31076239048295501</c:v>
                </c:pt>
                <c:pt idx="217">
                  <c:v>0.31331798584614901</c:v>
                </c:pt>
                <c:pt idx="218">
                  <c:v>0.31066581827172901</c:v>
                </c:pt>
                <c:pt idx="219">
                  <c:v>0.313288407492125</c:v>
                </c:pt>
                <c:pt idx="220">
                  <c:v>0.30469832770009397</c:v>
                </c:pt>
                <c:pt idx="221">
                  <c:v>0.30403285771509497</c:v>
                </c:pt>
                <c:pt idx="222">
                  <c:v>0.30193170433090599</c:v>
                </c:pt>
                <c:pt idx="223">
                  <c:v>0.30681940992961898</c:v>
                </c:pt>
                <c:pt idx="224">
                  <c:v>0.300316390955299</c:v>
                </c:pt>
                <c:pt idx="225">
                  <c:v>0.29480940839705899</c:v>
                </c:pt>
                <c:pt idx="226">
                  <c:v>0.29200742216137798</c:v>
                </c:pt>
                <c:pt idx="227">
                  <c:v>0.30064767763950601</c:v>
                </c:pt>
                <c:pt idx="228">
                  <c:v>0.30067721650870999</c:v>
                </c:pt>
                <c:pt idx="229">
                  <c:v>0.30340131491144301</c:v>
                </c:pt>
                <c:pt idx="230">
                  <c:v>0.30428327940260702</c:v>
                </c:pt>
                <c:pt idx="231">
                  <c:v>0.30905494284016399</c:v>
                </c:pt>
                <c:pt idx="232">
                  <c:v>0.31881917598467202</c:v>
                </c:pt>
                <c:pt idx="233">
                  <c:v>0.31982285113120601</c:v>
                </c:pt>
                <c:pt idx="234">
                  <c:v>0.32277462768168103</c:v>
                </c:pt>
                <c:pt idx="235">
                  <c:v>0.32290981169129501</c:v>
                </c:pt>
                <c:pt idx="236">
                  <c:v>0.32845090819046702</c:v>
                </c:pt>
                <c:pt idx="237">
                  <c:v>0.34025176749457198</c:v>
                </c:pt>
                <c:pt idx="238">
                  <c:v>0.34616976012239498</c:v>
                </c:pt>
                <c:pt idx="239">
                  <c:v>0.348982842367351</c:v>
                </c:pt>
                <c:pt idx="240">
                  <c:v>0.35783133606832601</c:v>
                </c:pt>
                <c:pt idx="241">
                  <c:v>0.37000854158801399</c:v>
                </c:pt>
                <c:pt idx="242">
                  <c:v>0.37709534474352202</c:v>
                </c:pt>
                <c:pt idx="243">
                  <c:v>0.37742148497539602</c:v>
                </c:pt>
                <c:pt idx="244">
                  <c:v>0.36555797939559798</c:v>
                </c:pt>
                <c:pt idx="245">
                  <c:v>0.35924681293756699</c:v>
                </c:pt>
                <c:pt idx="246">
                  <c:v>0.35809664826606202</c:v>
                </c:pt>
                <c:pt idx="247">
                  <c:v>0.36274243196375899</c:v>
                </c:pt>
                <c:pt idx="248">
                  <c:v>0.35458330238965502</c:v>
                </c:pt>
                <c:pt idx="249">
                  <c:v>0.351910496059405</c:v>
                </c:pt>
                <c:pt idx="250">
                  <c:v>0.35523235908457301</c:v>
                </c:pt>
                <c:pt idx="251">
                  <c:v>0.36445076459824699</c:v>
                </c:pt>
                <c:pt idx="252">
                  <c:v>0.36635171488790702</c:v>
                </c:pt>
                <c:pt idx="253">
                  <c:v>0.36311940881441301</c:v>
                </c:pt>
                <c:pt idx="254">
                  <c:v>0.345698952567846</c:v>
                </c:pt>
                <c:pt idx="255">
                  <c:v>0.34500785114747301</c:v>
                </c:pt>
                <c:pt idx="256">
                  <c:v>0.349121220304561</c:v>
                </c:pt>
                <c:pt idx="257">
                  <c:v>0.354558365846318</c:v>
                </c:pt>
                <c:pt idx="258">
                  <c:v>0.35881708234441101</c:v>
                </c:pt>
                <c:pt idx="259">
                  <c:v>0.37408702986761799</c:v>
                </c:pt>
                <c:pt idx="260">
                  <c:v>0.39483882056311997</c:v>
                </c:pt>
                <c:pt idx="261">
                  <c:v>0.41504591721524697</c:v>
                </c:pt>
                <c:pt idx="262">
                  <c:v>0.43144199440610498</c:v>
                </c:pt>
                <c:pt idx="263">
                  <c:v>0.43878692955780302</c:v>
                </c:pt>
                <c:pt idx="264">
                  <c:v>0.43613391454129102</c:v>
                </c:pt>
                <c:pt idx="265">
                  <c:v>0.433842418955531</c:v>
                </c:pt>
                <c:pt idx="266">
                  <c:v>0.44351767605106701</c:v>
                </c:pt>
                <c:pt idx="267">
                  <c:v>0.42891470258873299</c:v>
                </c:pt>
                <c:pt idx="268">
                  <c:v>0.43448073608149002</c:v>
                </c:pt>
                <c:pt idx="269">
                  <c:v>0.441960209716599</c:v>
                </c:pt>
                <c:pt idx="270">
                  <c:v>0.45735798732629102</c:v>
                </c:pt>
                <c:pt idx="271">
                  <c:v>0.46242940250376102</c:v>
                </c:pt>
                <c:pt idx="272">
                  <c:v>0.46209501372574102</c:v>
                </c:pt>
                <c:pt idx="273">
                  <c:v>0.45146949256562802</c:v>
                </c:pt>
                <c:pt idx="274">
                  <c:v>0.45952786058011502</c:v>
                </c:pt>
                <c:pt idx="275">
                  <c:v>0.45777620477402498</c:v>
                </c:pt>
                <c:pt idx="276">
                  <c:v>0.442946752086252</c:v>
                </c:pt>
                <c:pt idx="277">
                  <c:v>0.43275581422376802</c:v>
                </c:pt>
                <c:pt idx="278">
                  <c:v>0.43782700853214401</c:v>
                </c:pt>
                <c:pt idx="279">
                  <c:v>0.449156733009063</c:v>
                </c:pt>
                <c:pt idx="280">
                  <c:v>0.441101752860517</c:v>
                </c:pt>
                <c:pt idx="281">
                  <c:v>0.43492444319310702</c:v>
                </c:pt>
                <c:pt idx="282">
                  <c:v>0.43311124043555899</c:v>
                </c:pt>
                <c:pt idx="283">
                  <c:v>0.44498635803463399</c:v>
                </c:pt>
                <c:pt idx="284">
                  <c:v>0.44727334672330199</c:v>
                </c:pt>
                <c:pt idx="285">
                  <c:v>0.44564247011652203</c:v>
                </c:pt>
                <c:pt idx="286">
                  <c:v>0.45055189895855902</c:v>
                </c:pt>
                <c:pt idx="287">
                  <c:v>0.45404951552086897</c:v>
                </c:pt>
                <c:pt idx="288">
                  <c:v>0.46948426968430901</c:v>
                </c:pt>
                <c:pt idx="289">
                  <c:v>0.46318257556379899</c:v>
                </c:pt>
                <c:pt idx="290">
                  <c:v>0.454895739788586</c:v>
                </c:pt>
                <c:pt idx="291">
                  <c:v>0.44843749581902298</c:v>
                </c:pt>
                <c:pt idx="292">
                  <c:v>0.44855344315477202</c:v>
                </c:pt>
                <c:pt idx="293">
                  <c:v>0.44011815484410999</c:v>
                </c:pt>
                <c:pt idx="294">
                  <c:v>0.44589690544707999</c:v>
                </c:pt>
                <c:pt idx="295">
                  <c:v>0.43560151616773501</c:v>
                </c:pt>
                <c:pt idx="296">
                  <c:v>0.43734855847123</c:v>
                </c:pt>
                <c:pt idx="297">
                  <c:v>0.43822038964437998</c:v>
                </c:pt>
                <c:pt idx="298">
                  <c:v>0.422757897910299</c:v>
                </c:pt>
                <c:pt idx="299">
                  <c:v>0.407777988645531</c:v>
                </c:pt>
                <c:pt idx="300">
                  <c:v>0.40019174157092702</c:v>
                </c:pt>
                <c:pt idx="301">
                  <c:v>0.39693077937947102</c:v>
                </c:pt>
                <c:pt idx="302">
                  <c:v>0.39340666960370702</c:v>
                </c:pt>
                <c:pt idx="303">
                  <c:v>0.40103254766480401</c:v>
                </c:pt>
                <c:pt idx="304">
                  <c:v>0.39805298822066298</c:v>
                </c:pt>
                <c:pt idx="305">
                  <c:v>0.41557558987718302</c:v>
                </c:pt>
                <c:pt idx="306">
                  <c:v>0.42518744767855499</c:v>
                </c:pt>
                <c:pt idx="307">
                  <c:v>0.42847935936639298</c:v>
                </c:pt>
                <c:pt idx="308">
                  <c:v>0.42198619960917699</c:v>
                </c:pt>
                <c:pt idx="309">
                  <c:v>0.427130050130197</c:v>
                </c:pt>
                <c:pt idx="310">
                  <c:v>0.42679609237847499</c:v>
                </c:pt>
                <c:pt idx="311">
                  <c:v>0.43201495116035898</c:v>
                </c:pt>
                <c:pt idx="312">
                  <c:v>0.43481366843914199</c:v>
                </c:pt>
                <c:pt idx="313">
                  <c:v>0.43705577260830802</c:v>
                </c:pt>
                <c:pt idx="314">
                  <c:v>0.436290242755561</c:v>
                </c:pt>
                <c:pt idx="315">
                  <c:v>0.44667604143751399</c:v>
                </c:pt>
                <c:pt idx="316">
                  <c:v>0.44712773823594498</c:v>
                </c:pt>
                <c:pt idx="317">
                  <c:v>0.43808866407958202</c:v>
                </c:pt>
                <c:pt idx="318">
                  <c:v>0.44078544036102901</c:v>
                </c:pt>
                <c:pt idx="319">
                  <c:v>0.43850418563218602</c:v>
                </c:pt>
                <c:pt idx="320">
                  <c:v>0.43899977783766603</c:v>
                </c:pt>
                <c:pt idx="321">
                  <c:v>0.43651160647040999</c:v>
                </c:pt>
                <c:pt idx="322">
                  <c:v>0.43509588409816602</c:v>
                </c:pt>
                <c:pt idx="323">
                  <c:v>0.43308661597443698</c:v>
                </c:pt>
                <c:pt idx="324">
                  <c:v>0.43834888463710597</c:v>
                </c:pt>
                <c:pt idx="325">
                  <c:v>0.43313219775295098</c:v>
                </c:pt>
                <c:pt idx="326">
                  <c:v>0.43420808677064299</c:v>
                </c:pt>
                <c:pt idx="327">
                  <c:v>0.42309257042209297</c:v>
                </c:pt>
                <c:pt idx="328">
                  <c:v>0.43758469710432102</c:v>
                </c:pt>
                <c:pt idx="329">
                  <c:v>0.42804535517687697</c:v>
                </c:pt>
                <c:pt idx="330">
                  <c:v>0.42492320324418198</c:v>
                </c:pt>
                <c:pt idx="331">
                  <c:v>0.42031160676360102</c:v>
                </c:pt>
                <c:pt idx="332">
                  <c:v>0.41422622998571001</c:v>
                </c:pt>
                <c:pt idx="333">
                  <c:v>0.41056635370279898</c:v>
                </c:pt>
                <c:pt idx="334">
                  <c:v>0.42093963172673998</c:v>
                </c:pt>
                <c:pt idx="335">
                  <c:v>0.41309787650719298</c:v>
                </c:pt>
                <c:pt idx="336">
                  <c:v>0.42486824842055798</c:v>
                </c:pt>
                <c:pt idx="337">
                  <c:v>0.43029389801663798</c:v>
                </c:pt>
                <c:pt idx="338">
                  <c:v>0.43959103164136798</c:v>
                </c:pt>
                <c:pt idx="339">
                  <c:v>0.44800303618204301</c:v>
                </c:pt>
                <c:pt idx="340">
                  <c:v>0.45213673257695403</c:v>
                </c:pt>
                <c:pt idx="341">
                  <c:v>0.45692218164548098</c:v>
                </c:pt>
                <c:pt idx="342">
                  <c:v>0.45515824335788702</c:v>
                </c:pt>
                <c:pt idx="343">
                  <c:v>0.442892192984431</c:v>
                </c:pt>
                <c:pt idx="344">
                  <c:v>0.43937106666928399</c:v>
                </c:pt>
                <c:pt idx="345">
                  <c:v>0.43155588940255901</c:v>
                </c:pt>
                <c:pt idx="346">
                  <c:v>0.42733513288418701</c:v>
                </c:pt>
                <c:pt idx="347">
                  <c:v>0.41879501866803198</c:v>
                </c:pt>
                <c:pt idx="348">
                  <c:v>0.408634212976004</c:v>
                </c:pt>
                <c:pt idx="349">
                  <c:v>0.40069570981548502</c:v>
                </c:pt>
                <c:pt idx="350">
                  <c:v>0.406834905357076</c:v>
                </c:pt>
                <c:pt idx="351">
                  <c:v>0.41118482528703898</c:v>
                </c:pt>
                <c:pt idx="352">
                  <c:v>0.416737503073556</c:v>
                </c:pt>
                <c:pt idx="353">
                  <c:v>0.410838108158395</c:v>
                </c:pt>
                <c:pt idx="354">
                  <c:v>0.41313087195799503</c:v>
                </c:pt>
                <c:pt idx="355">
                  <c:v>0.41802829816815301</c:v>
                </c:pt>
                <c:pt idx="356">
                  <c:v>0.43313130924198301</c:v>
                </c:pt>
                <c:pt idx="357">
                  <c:v>0.455851883481316</c:v>
                </c:pt>
                <c:pt idx="358">
                  <c:v>0.45875027127815698</c:v>
                </c:pt>
                <c:pt idx="359">
                  <c:v>0.46521891299287998</c:v>
                </c:pt>
                <c:pt idx="360">
                  <c:v>0.48811966506371002</c:v>
                </c:pt>
                <c:pt idx="361">
                  <c:v>0.51082333867805196</c:v>
                </c:pt>
                <c:pt idx="362">
                  <c:v>0.51480111145332297</c:v>
                </c:pt>
                <c:pt idx="363">
                  <c:v>0.515013965348464</c:v>
                </c:pt>
                <c:pt idx="364">
                  <c:v>0.49866256880024401</c:v>
                </c:pt>
                <c:pt idx="365">
                  <c:v>0.50704183634012401</c:v>
                </c:pt>
                <c:pt idx="366">
                  <c:v>0.51008595181486605</c:v>
                </c:pt>
                <c:pt idx="367">
                  <c:v>0.50827800217820396</c:v>
                </c:pt>
                <c:pt idx="368">
                  <c:v>0.49632289849509598</c:v>
                </c:pt>
                <c:pt idx="369">
                  <c:v>0.50341393047343297</c:v>
                </c:pt>
                <c:pt idx="370">
                  <c:v>0.502304490233485</c:v>
                </c:pt>
                <c:pt idx="371">
                  <c:v>0.50271872216543001</c:v>
                </c:pt>
                <c:pt idx="372">
                  <c:v>0.49603481257993598</c:v>
                </c:pt>
                <c:pt idx="373">
                  <c:v>0.49488271089539698</c:v>
                </c:pt>
                <c:pt idx="374">
                  <c:v>0.49826717328347803</c:v>
                </c:pt>
                <c:pt idx="375">
                  <c:v>0.49982862631282099</c:v>
                </c:pt>
                <c:pt idx="376">
                  <c:v>0.49728505029751802</c:v>
                </c:pt>
                <c:pt idx="377">
                  <c:v>0.499789315003005</c:v>
                </c:pt>
                <c:pt idx="378">
                  <c:v>0.51199017708935701</c:v>
                </c:pt>
                <c:pt idx="379">
                  <c:v>0.51281355844520404</c:v>
                </c:pt>
                <c:pt idx="380">
                  <c:v>0.51355914651956203</c:v>
                </c:pt>
                <c:pt idx="381">
                  <c:v>0.51057836162926595</c:v>
                </c:pt>
                <c:pt idx="382">
                  <c:v>0.51336782565244499</c:v>
                </c:pt>
                <c:pt idx="383">
                  <c:v>0.51582670541505904</c:v>
                </c:pt>
                <c:pt idx="384">
                  <c:v>0.51791394598692997</c:v>
                </c:pt>
                <c:pt idx="385">
                  <c:v>0.50811935258353502</c:v>
                </c:pt>
                <c:pt idx="386">
                  <c:v>0.50879860281937594</c:v>
                </c:pt>
                <c:pt idx="387">
                  <c:v>0.5007686778946</c:v>
                </c:pt>
                <c:pt idx="388">
                  <c:v>0.48765237463920202</c:v>
                </c:pt>
                <c:pt idx="389">
                  <c:v>0.47832576991647402</c:v>
                </c:pt>
                <c:pt idx="390">
                  <c:v>0.48266531762866299</c:v>
                </c:pt>
                <c:pt idx="391">
                  <c:v>0.48202444421246499</c:v>
                </c:pt>
                <c:pt idx="392">
                  <c:v>0.47934641402018002</c:v>
                </c:pt>
                <c:pt idx="393">
                  <c:v>0.48055713214493301</c:v>
                </c:pt>
                <c:pt idx="394">
                  <c:v>0.48507845462460097</c:v>
                </c:pt>
                <c:pt idx="395">
                  <c:v>0.49506735544812902</c:v>
                </c:pt>
                <c:pt idx="396">
                  <c:v>0.50137220047638797</c:v>
                </c:pt>
                <c:pt idx="397">
                  <c:v>0.49437445818703402</c:v>
                </c:pt>
                <c:pt idx="398">
                  <c:v>0.49467017262748603</c:v>
                </c:pt>
                <c:pt idx="399">
                  <c:v>0.50204577944191398</c:v>
                </c:pt>
                <c:pt idx="400">
                  <c:v>0.49929878585214299</c:v>
                </c:pt>
                <c:pt idx="401">
                  <c:v>0.49750167416787999</c:v>
                </c:pt>
                <c:pt idx="402">
                  <c:v>0.49178902392760698</c:v>
                </c:pt>
                <c:pt idx="403">
                  <c:v>0.48631886145127201</c:v>
                </c:pt>
                <c:pt idx="404">
                  <c:v>0.47771219716006003</c:v>
                </c:pt>
                <c:pt idx="405">
                  <c:v>0.47246127895678303</c:v>
                </c:pt>
                <c:pt idx="406">
                  <c:v>0.463319792590692</c:v>
                </c:pt>
                <c:pt idx="407">
                  <c:v>0.46341048190939399</c:v>
                </c:pt>
                <c:pt idx="408">
                  <c:v>0.46921387150388699</c:v>
                </c:pt>
                <c:pt idx="409">
                  <c:v>0.473309294893976</c:v>
                </c:pt>
                <c:pt idx="410">
                  <c:v>0.47650343571464998</c:v>
                </c:pt>
                <c:pt idx="411">
                  <c:v>0.48510380147145599</c:v>
                </c:pt>
                <c:pt idx="412">
                  <c:v>0.48956400001344502</c:v>
                </c:pt>
                <c:pt idx="413">
                  <c:v>0.49492517600767499</c:v>
                </c:pt>
                <c:pt idx="414">
                  <c:v>0.49616206038535898</c:v>
                </c:pt>
                <c:pt idx="415">
                  <c:v>0.49177724519321903</c:v>
                </c:pt>
                <c:pt idx="416">
                  <c:v>0.48693792795532498</c:v>
                </c:pt>
                <c:pt idx="417">
                  <c:v>0.482359826152152</c:v>
                </c:pt>
                <c:pt idx="418">
                  <c:v>0.485472739240911</c:v>
                </c:pt>
                <c:pt idx="419">
                  <c:v>0.47658858199207099</c:v>
                </c:pt>
                <c:pt idx="420">
                  <c:v>0.46934422148698002</c:v>
                </c:pt>
                <c:pt idx="421">
                  <c:v>0.47378315264030502</c:v>
                </c:pt>
                <c:pt idx="422">
                  <c:v>0.47242063991125699</c:v>
                </c:pt>
                <c:pt idx="423">
                  <c:v>0.47520570261286799</c:v>
                </c:pt>
                <c:pt idx="424">
                  <c:v>0.48340531182530599</c:v>
                </c:pt>
                <c:pt idx="425">
                  <c:v>0.47846972268350102</c:v>
                </c:pt>
                <c:pt idx="426">
                  <c:v>0.48282713982081499</c:v>
                </c:pt>
                <c:pt idx="427">
                  <c:v>0.49184889914407298</c:v>
                </c:pt>
                <c:pt idx="428">
                  <c:v>0.47358774730317799</c:v>
                </c:pt>
                <c:pt idx="429">
                  <c:v>0.47381949515183502</c:v>
                </c:pt>
                <c:pt idx="430">
                  <c:v>0.46993185940204002</c:v>
                </c:pt>
                <c:pt idx="431">
                  <c:v>0.47846728889648898</c:v>
                </c:pt>
                <c:pt idx="432">
                  <c:v>0.48700976512187399</c:v>
                </c:pt>
                <c:pt idx="433">
                  <c:v>0.49245463837800002</c:v>
                </c:pt>
                <c:pt idx="434">
                  <c:v>0.492245286954968</c:v>
                </c:pt>
                <c:pt idx="435">
                  <c:v>0.51328913979199098</c:v>
                </c:pt>
                <c:pt idx="436">
                  <c:v>0.52445393363930903</c:v>
                </c:pt>
                <c:pt idx="437">
                  <c:v>0.53470997550757304</c:v>
                </c:pt>
                <c:pt idx="438">
                  <c:v>0.52440598021433005</c:v>
                </c:pt>
                <c:pt idx="439">
                  <c:v>0.51639207854253699</c:v>
                </c:pt>
                <c:pt idx="440">
                  <c:v>0.51547502584597005</c:v>
                </c:pt>
                <c:pt idx="441">
                  <c:v>0.51834840401806903</c:v>
                </c:pt>
                <c:pt idx="442">
                  <c:v>0.51674628550120905</c:v>
                </c:pt>
                <c:pt idx="443">
                  <c:v>0.51517606231323698</c:v>
                </c:pt>
                <c:pt idx="444">
                  <c:v>0.51825811946903799</c:v>
                </c:pt>
                <c:pt idx="445">
                  <c:v>0.52809196214714205</c:v>
                </c:pt>
                <c:pt idx="446">
                  <c:v>0.54129644739042804</c:v>
                </c:pt>
                <c:pt idx="447">
                  <c:v>0.55238223684293097</c:v>
                </c:pt>
                <c:pt idx="448">
                  <c:v>0.56969816555819397</c:v>
                </c:pt>
                <c:pt idx="449">
                  <c:v>0.583916651275314</c:v>
                </c:pt>
                <c:pt idx="450">
                  <c:v>0.59056713549547601</c:v>
                </c:pt>
                <c:pt idx="451">
                  <c:v>0.59217491021262203</c:v>
                </c:pt>
                <c:pt idx="452">
                  <c:v>0.59855748474029602</c:v>
                </c:pt>
                <c:pt idx="453">
                  <c:v>0.60348004183620396</c:v>
                </c:pt>
                <c:pt idx="454">
                  <c:v>0.60778027725988903</c:v>
                </c:pt>
                <c:pt idx="455">
                  <c:v>0.58928186441400598</c:v>
                </c:pt>
                <c:pt idx="456">
                  <c:v>0.58208535850212995</c:v>
                </c:pt>
                <c:pt idx="457">
                  <c:v>0.57994003653318704</c:v>
                </c:pt>
                <c:pt idx="458">
                  <c:v>0.584669453740147</c:v>
                </c:pt>
                <c:pt idx="459">
                  <c:v>0.58851600369968204</c:v>
                </c:pt>
                <c:pt idx="460">
                  <c:v>0.57545152525371501</c:v>
                </c:pt>
                <c:pt idx="461">
                  <c:v>0.57240065623174496</c:v>
                </c:pt>
                <c:pt idx="462">
                  <c:v>0.57188971217349904</c:v>
                </c:pt>
                <c:pt idx="463">
                  <c:v>0.55957266114097004</c:v>
                </c:pt>
                <c:pt idx="464">
                  <c:v>0.54692154185583497</c:v>
                </c:pt>
                <c:pt idx="465">
                  <c:v>0.54435413074011396</c:v>
                </c:pt>
                <c:pt idx="466">
                  <c:v>0.545989830428669</c:v>
                </c:pt>
                <c:pt idx="467">
                  <c:v>0.55194726500906899</c:v>
                </c:pt>
                <c:pt idx="468">
                  <c:v>0.54215235754772395</c:v>
                </c:pt>
                <c:pt idx="469">
                  <c:v>0.54967972253712705</c:v>
                </c:pt>
                <c:pt idx="470">
                  <c:v>0.55928960472588096</c:v>
                </c:pt>
                <c:pt idx="471">
                  <c:v>0.567559783582961</c:v>
                </c:pt>
                <c:pt idx="472">
                  <c:v>0.56003587381023501</c:v>
                </c:pt>
                <c:pt idx="473">
                  <c:v>0.53975919314861498</c:v>
                </c:pt>
                <c:pt idx="474">
                  <c:v>0.53335976492553805</c:v>
                </c:pt>
                <c:pt idx="475">
                  <c:v>0.54210367703669204</c:v>
                </c:pt>
                <c:pt idx="476">
                  <c:v>0.54969072219908199</c:v>
                </c:pt>
                <c:pt idx="477">
                  <c:v>0.55333924918774002</c:v>
                </c:pt>
                <c:pt idx="478">
                  <c:v>0.55261928367918201</c:v>
                </c:pt>
                <c:pt idx="479">
                  <c:v>0.567949685704913</c:v>
                </c:pt>
                <c:pt idx="480">
                  <c:v>0.55230469619604305</c:v>
                </c:pt>
                <c:pt idx="481">
                  <c:v>0.55325119880881302</c:v>
                </c:pt>
                <c:pt idx="482">
                  <c:v>0.54002811940292295</c:v>
                </c:pt>
                <c:pt idx="483">
                  <c:v>0.52687429930612795</c:v>
                </c:pt>
                <c:pt idx="484">
                  <c:v>0.52165864531773998</c:v>
                </c:pt>
                <c:pt idx="485">
                  <c:v>0.52411058625613505</c:v>
                </c:pt>
                <c:pt idx="486">
                  <c:v>0.50665552874576503</c:v>
                </c:pt>
                <c:pt idx="487">
                  <c:v>0.52850274239819905</c:v>
                </c:pt>
                <c:pt idx="488">
                  <c:v>0.52784497975879197</c:v>
                </c:pt>
                <c:pt idx="489">
                  <c:v>0.54459760072743901</c:v>
                </c:pt>
                <c:pt idx="490">
                  <c:v>0.55411698002506804</c:v>
                </c:pt>
                <c:pt idx="491">
                  <c:v>0.55560442710957003</c:v>
                </c:pt>
                <c:pt idx="492">
                  <c:v>0.56532286162515399</c:v>
                </c:pt>
                <c:pt idx="493">
                  <c:v>0.57355208048344197</c:v>
                </c:pt>
                <c:pt idx="494">
                  <c:v>0.58180217413088597</c:v>
                </c:pt>
                <c:pt idx="495">
                  <c:v>0.58889951988058398</c:v>
                </c:pt>
                <c:pt idx="496">
                  <c:v>0.58583080120875297</c:v>
                </c:pt>
                <c:pt idx="497">
                  <c:v>0.58180202469367204</c:v>
                </c:pt>
                <c:pt idx="498">
                  <c:v>0.57433434386228699</c:v>
                </c:pt>
                <c:pt idx="499">
                  <c:v>0.57282557533313405</c:v>
                </c:pt>
                <c:pt idx="500">
                  <c:v>0.577597210397362</c:v>
                </c:pt>
                <c:pt idx="501">
                  <c:v>0.57801681288866102</c:v>
                </c:pt>
                <c:pt idx="502">
                  <c:v>0.576796118957009</c:v>
                </c:pt>
                <c:pt idx="503">
                  <c:v>0.576924985178767</c:v>
                </c:pt>
                <c:pt idx="504">
                  <c:v>0.57847058602454404</c:v>
                </c:pt>
                <c:pt idx="505">
                  <c:v>0.58523301143455597</c:v>
                </c:pt>
                <c:pt idx="506">
                  <c:v>0.57199381415134898</c:v>
                </c:pt>
                <c:pt idx="507">
                  <c:v>0.55950295465190003</c:v>
                </c:pt>
                <c:pt idx="508">
                  <c:v>0.54083779760764406</c:v>
                </c:pt>
                <c:pt idx="509">
                  <c:v>0.54515160403482199</c:v>
                </c:pt>
                <c:pt idx="510">
                  <c:v>0.52929098313150902</c:v>
                </c:pt>
                <c:pt idx="511">
                  <c:v>0.51300361069893996</c:v>
                </c:pt>
                <c:pt idx="512">
                  <c:v>0.50251135150024395</c:v>
                </c:pt>
                <c:pt idx="513">
                  <c:v>0.49488993540342602</c:v>
                </c:pt>
                <c:pt idx="514">
                  <c:v>0.49243226235253701</c:v>
                </c:pt>
                <c:pt idx="515">
                  <c:v>0.49331638810827599</c:v>
                </c:pt>
                <c:pt idx="516">
                  <c:v>0.47510297503050902</c:v>
                </c:pt>
                <c:pt idx="517">
                  <c:v>0.47941614849054098</c:v>
                </c:pt>
                <c:pt idx="518">
                  <c:v>0.48120757398987402</c:v>
                </c:pt>
                <c:pt idx="519">
                  <c:v>0.48038900564928899</c:v>
                </c:pt>
                <c:pt idx="520">
                  <c:v>0.48540193463314402</c:v>
                </c:pt>
                <c:pt idx="521">
                  <c:v>0.479507133666219</c:v>
                </c:pt>
                <c:pt idx="522">
                  <c:v>0.48649677016791898</c:v>
                </c:pt>
                <c:pt idx="523">
                  <c:v>0.48862857613503302</c:v>
                </c:pt>
                <c:pt idx="524">
                  <c:v>0.48596115388316502</c:v>
                </c:pt>
                <c:pt idx="525">
                  <c:v>0.49349974578188299</c:v>
                </c:pt>
                <c:pt idx="526">
                  <c:v>0.49461986967129001</c:v>
                </c:pt>
                <c:pt idx="527">
                  <c:v>0.48908463059157398</c:v>
                </c:pt>
                <c:pt idx="528">
                  <c:v>0.49272111979167199</c:v>
                </c:pt>
                <c:pt idx="529">
                  <c:v>0.48668642893688702</c:v>
                </c:pt>
                <c:pt idx="530">
                  <c:v>0.48302287830141699</c:v>
                </c:pt>
                <c:pt idx="531">
                  <c:v>0.47958163075174798</c:v>
                </c:pt>
                <c:pt idx="532">
                  <c:v>0.47455257351143998</c:v>
                </c:pt>
                <c:pt idx="533">
                  <c:v>0.47796087032081103</c:v>
                </c:pt>
                <c:pt idx="534">
                  <c:v>0.481170267731035</c:v>
                </c:pt>
                <c:pt idx="535">
                  <c:v>0.48094028783610199</c:v>
                </c:pt>
                <c:pt idx="536">
                  <c:v>0.48054043594346402</c:v>
                </c:pt>
                <c:pt idx="537">
                  <c:v>0.48300290643755001</c:v>
                </c:pt>
                <c:pt idx="538">
                  <c:v>0.48626231325685798</c:v>
                </c:pt>
                <c:pt idx="539">
                  <c:v>0.49888020891303397</c:v>
                </c:pt>
                <c:pt idx="540">
                  <c:v>0.47886067913902702</c:v>
                </c:pt>
                <c:pt idx="541">
                  <c:v>0.48499248684715901</c:v>
                </c:pt>
                <c:pt idx="542">
                  <c:v>0.49240512730136199</c:v>
                </c:pt>
                <c:pt idx="543">
                  <c:v>0.49664806496063002</c:v>
                </c:pt>
                <c:pt idx="544">
                  <c:v>0.498879795719879</c:v>
                </c:pt>
                <c:pt idx="545">
                  <c:v>0.499769506987426</c:v>
                </c:pt>
                <c:pt idx="546">
                  <c:v>0.49289319839305301</c:v>
                </c:pt>
                <c:pt idx="547">
                  <c:v>0.51559315555403096</c:v>
                </c:pt>
                <c:pt idx="548">
                  <c:v>0.51480872903840602</c:v>
                </c:pt>
                <c:pt idx="549">
                  <c:v>0.50807072828354005</c:v>
                </c:pt>
                <c:pt idx="550">
                  <c:v>0.50345799896642995</c:v>
                </c:pt>
                <c:pt idx="551">
                  <c:v>0.50811334404441899</c:v>
                </c:pt>
                <c:pt idx="552">
                  <c:v>0.51097103412198397</c:v>
                </c:pt>
                <c:pt idx="553">
                  <c:v>0.50552155871978399</c:v>
                </c:pt>
                <c:pt idx="554">
                  <c:v>0.51644599999052698</c:v>
                </c:pt>
                <c:pt idx="555">
                  <c:v>0.50650736265492002</c:v>
                </c:pt>
                <c:pt idx="556">
                  <c:v>0.51279400944864295</c:v>
                </c:pt>
                <c:pt idx="557">
                  <c:v>0.51613628633713904</c:v>
                </c:pt>
                <c:pt idx="558">
                  <c:v>0.51962496368804101</c:v>
                </c:pt>
                <c:pt idx="559">
                  <c:v>0.52781282639776905</c:v>
                </c:pt>
                <c:pt idx="560">
                  <c:v>0.52815289201589299</c:v>
                </c:pt>
                <c:pt idx="561">
                  <c:v>0.51050495288008102</c:v>
                </c:pt>
                <c:pt idx="562">
                  <c:v>0.52043119624244105</c:v>
                </c:pt>
                <c:pt idx="563">
                  <c:v>0.52074530462846702</c:v>
                </c:pt>
                <c:pt idx="564">
                  <c:v>0.51786351133448205</c:v>
                </c:pt>
                <c:pt idx="565">
                  <c:v>0.51300694117310297</c:v>
                </c:pt>
                <c:pt idx="566">
                  <c:v>0.50050719208921102</c:v>
                </c:pt>
                <c:pt idx="567">
                  <c:v>0.498513844273683</c:v>
                </c:pt>
                <c:pt idx="568">
                  <c:v>0.49774729640500398</c:v>
                </c:pt>
                <c:pt idx="569">
                  <c:v>0.49558522260185101</c:v>
                </c:pt>
                <c:pt idx="570">
                  <c:v>0.48383253873336701</c:v>
                </c:pt>
                <c:pt idx="571">
                  <c:v>0.49383990836194003</c:v>
                </c:pt>
                <c:pt idx="572">
                  <c:v>0.49959319535281899</c:v>
                </c:pt>
                <c:pt idx="573">
                  <c:v>0.50724792744426395</c:v>
                </c:pt>
                <c:pt idx="574">
                  <c:v>0.51264742782764305</c:v>
                </c:pt>
                <c:pt idx="575">
                  <c:v>0.51527420311688699</c:v>
                </c:pt>
                <c:pt idx="576">
                  <c:v>0.51277416705013301</c:v>
                </c:pt>
                <c:pt idx="577">
                  <c:v>0.52345826032519505</c:v>
                </c:pt>
                <c:pt idx="578">
                  <c:v>0.52011805492859498</c:v>
                </c:pt>
                <c:pt idx="579">
                  <c:v>0.52085830122854004</c:v>
                </c:pt>
                <c:pt idx="580">
                  <c:v>0.513764625580305</c:v>
                </c:pt>
                <c:pt idx="581">
                  <c:v>0.50459972977760703</c:v>
                </c:pt>
                <c:pt idx="582">
                  <c:v>0.51219138870299796</c:v>
                </c:pt>
                <c:pt idx="583">
                  <c:v>0.51143796277476605</c:v>
                </c:pt>
                <c:pt idx="584">
                  <c:v>0.50775332014963104</c:v>
                </c:pt>
                <c:pt idx="585">
                  <c:v>0.49927078435649702</c:v>
                </c:pt>
                <c:pt idx="586">
                  <c:v>0.49148645060781798</c:v>
                </c:pt>
                <c:pt idx="587">
                  <c:v>0.488688389472756</c:v>
                </c:pt>
                <c:pt idx="588">
                  <c:v>0.49377027083964797</c:v>
                </c:pt>
                <c:pt idx="589">
                  <c:v>0.482066132243124</c:v>
                </c:pt>
                <c:pt idx="590">
                  <c:v>0.47213127880359301</c:v>
                </c:pt>
                <c:pt idx="591">
                  <c:v>0.47237939151870501</c:v>
                </c:pt>
                <c:pt idx="592">
                  <c:v>0.47098429858769802</c:v>
                </c:pt>
                <c:pt idx="593">
                  <c:v>0.47295836208538999</c:v>
                </c:pt>
                <c:pt idx="594">
                  <c:v>0.48070412540349899</c:v>
                </c:pt>
                <c:pt idx="595">
                  <c:v>0.47975807520908598</c:v>
                </c:pt>
                <c:pt idx="596">
                  <c:v>0.48743143674838302</c:v>
                </c:pt>
                <c:pt idx="597">
                  <c:v>0.49939167290268699</c:v>
                </c:pt>
                <c:pt idx="598">
                  <c:v>0.49311633181556802</c:v>
                </c:pt>
                <c:pt idx="599">
                  <c:v>0.49873687041618198</c:v>
                </c:pt>
                <c:pt idx="600">
                  <c:v>0.49319203409034801</c:v>
                </c:pt>
                <c:pt idx="601">
                  <c:v>0.48925252137505898</c:v>
                </c:pt>
                <c:pt idx="602">
                  <c:v>0.51113155141689803</c:v>
                </c:pt>
                <c:pt idx="603">
                  <c:v>0.52048797611884701</c:v>
                </c:pt>
                <c:pt idx="604">
                  <c:v>0.52951197000588501</c:v>
                </c:pt>
                <c:pt idx="605">
                  <c:v>0.54377376881753203</c:v>
                </c:pt>
                <c:pt idx="606">
                  <c:v>0.54991392183255905</c:v>
                </c:pt>
                <c:pt idx="607">
                  <c:v>0.55587051466973203</c:v>
                </c:pt>
                <c:pt idx="608">
                  <c:v>0.55699396978696203</c:v>
                </c:pt>
                <c:pt idx="609">
                  <c:v>0.53330882829704496</c:v>
                </c:pt>
                <c:pt idx="610">
                  <c:v>0.52384253897907096</c:v>
                </c:pt>
                <c:pt idx="611">
                  <c:v>0.51528154223156497</c:v>
                </c:pt>
                <c:pt idx="612">
                  <c:v>0.52187325512181804</c:v>
                </c:pt>
                <c:pt idx="613">
                  <c:v>0.51732431670244705</c:v>
                </c:pt>
                <c:pt idx="614">
                  <c:v>0.51436463393475595</c:v>
                </c:pt>
                <c:pt idx="615">
                  <c:v>0.51219550366545996</c:v>
                </c:pt>
                <c:pt idx="616">
                  <c:v>0.511012220549658</c:v>
                </c:pt>
                <c:pt idx="617">
                  <c:v>0.50514619811595696</c:v>
                </c:pt>
                <c:pt idx="618">
                  <c:v>0.51153227008160196</c:v>
                </c:pt>
                <c:pt idx="619">
                  <c:v>0.49269523276404997</c:v>
                </c:pt>
                <c:pt idx="620">
                  <c:v>0.48901184107644902</c:v>
                </c:pt>
                <c:pt idx="621">
                  <c:v>0.49957444016716901</c:v>
                </c:pt>
                <c:pt idx="622">
                  <c:v>0.51782724221656495</c:v>
                </c:pt>
                <c:pt idx="623">
                  <c:v>0.54805552410481595</c:v>
                </c:pt>
                <c:pt idx="624">
                  <c:v>0.55186275697481102</c:v>
                </c:pt>
                <c:pt idx="625">
                  <c:v>0.54393141233039699</c:v>
                </c:pt>
                <c:pt idx="626">
                  <c:v>0.56922121804738102</c:v>
                </c:pt>
                <c:pt idx="627">
                  <c:v>0.58932857662754901</c:v>
                </c:pt>
                <c:pt idx="628">
                  <c:v>0.59530781932699905</c:v>
                </c:pt>
                <c:pt idx="629">
                  <c:v>0.60437114243414902</c:v>
                </c:pt>
                <c:pt idx="630">
                  <c:v>0.59691580230054997</c:v>
                </c:pt>
                <c:pt idx="631">
                  <c:v>0.61781733916501602</c:v>
                </c:pt>
                <c:pt idx="632">
                  <c:v>0.64285722866815698</c:v>
                </c:pt>
                <c:pt idx="633">
                  <c:v>0.64318915774373897</c:v>
                </c:pt>
                <c:pt idx="634">
                  <c:v>0.63431672188742405</c:v>
                </c:pt>
                <c:pt idx="635">
                  <c:v>0.63072834515945897</c:v>
                </c:pt>
                <c:pt idx="636">
                  <c:v>0.62465116960224298</c:v>
                </c:pt>
                <c:pt idx="637">
                  <c:v>0.62713024716529697</c:v>
                </c:pt>
                <c:pt idx="638">
                  <c:v>0.62018340710381004</c:v>
                </c:pt>
                <c:pt idx="639">
                  <c:v>0.60799120173958099</c:v>
                </c:pt>
                <c:pt idx="640">
                  <c:v>0.60643294387718805</c:v>
                </c:pt>
                <c:pt idx="641">
                  <c:v>0.62755605642640999</c:v>
                </c:pt>
                <c:pt idx="642">
                  <c:v>0.64104638350356902</c:v>
                </c:pt>
                <c:pt idx="643">
                  <c:v>0.64589358211528103</c:v>
                </c:pt>
                <c:pt idx="644">
                  <c:v>0.63517824029711101</c:v>
                </c:pt>
                <c:pt idx="645">
                  <c:v>0.63528895114616202</c:v>
                </c:pt>
                <c:pt idx="646">
                  <c:v>0.64133373782603298</c:v>
                </c:pt>
                <c:pt idx="647">
                  <c:v>0.65080681064588097</c:v>
                </c:pt>
                <c:pt idx="648">
                  <c:v>0.63546303911050395</c:v>
                </c:pt>
                <c:pt idx="649">
                  <c:v>0.62214177368240997</c:v>
                </c:pt>
                <c:pt idx="650">
                  <c:v>0.60978524715009297</c:v>
                </c:pt>
                <c:pt idx="651">
                  <c:v>0.62270591283680499</c:v>
                </c:pt>
                <c:pt idx="652">
                  <c:v>0.61713794007217604</c:v>
                </c:pt>
                <c:pt idx="653">
                  <c:v>0.61424835639020103</c:v>
                </c:pt>
                <c:pt idx="654">
                  <c:v>0.60657711967781103</c:v>
                </c:pt>
                <c:pt idx="655">
                  <c:v>0.61246641782731504</c:v>
                </c:pt>
                <c:pt idx="656">
                  <c:v>0.61734374427802596</c:v>
                </c:pt>
                <c:pt idx="657">
                  <c:v>0.62048187548915001</c:v>
                </c:pt>
                <c:pt idx="658">
                  <c:v>0.61868667871385397</c:v>
                </c:pt>
                <c:pt idx="659">
                  <c:v>0.63553278230335697</c:v>
                </c:pt>
                <c:pt idx="660">
                  <c:v>0.64056448073055205</c:v>
                </c:pt>
                <c:pt idx="661">
                  <c:v>0.63494580605210205</c:v>
                </c:pt>
                <c:pt idx="662">
                  <c:v>0.62597286096397697</c:v>
                </c:pt>
                <c:pt idx="663">
                  <c:v>0.622597605114804</c:v>
                </c:pt>
                <c:pt idx="664">
                  <c:v>0.62170379462815295</c:v>
                </c:pt>
                <c:pt idx="665">
                  <c:v>0.61714741415681096</c:v>
                </c:pt>
                <c:pt idx="666">
                  <c:v>0.61505365652045296</c:v>
                </c:pt>
                <c:pt idx="667">
                  <c:v>0.60581948387326701</c:v>
                </c:pt>
                <c:pt idx="668">
                  <c:v>0.61065782000022195</c:v>
                </c:pt>
                <c:pt idx="669">
                  <c:v>0.62122086702095003</c:v>
                </c:pt>
                <c:pt idx="670">
                  <c:v>0.63214411309769303</c:v>
                </c:pt>
                <c:pt idx="671">
                  <c:v>0.63471829750736397</c:v>
                </c:pt>
                <c:pt idx="672">
                  <c:v>0.63751445882721502</c:v>
                </c:pt>
                <c:pt idx="673">
                  <c:v>0.62107712886802802</c:v>
                </c:pt>
                <c:pt idx="674">
                  <c:v>0.62875929718905299</c:v>
                </c:pt>
                <c:pt idx="675">
                  <c:v>0.63047608256741905</c:v>
                </c:pt>
                <c:pt idx="676">
                  <c:v>0.63136783493540605</c:v>
                </c:pt>
                <c:pt idx="677">
                  <c:v>0.62531963247410305</c:v>
                </c:pt>
                <c:pt idx="678">
                  <c:v>0.63018414093618402</c:v>
                </c:pt>
                <c:pt idx="679">
                  <c:v>0.62629488203266104</c:v>
                </c:pt>
                <c:pt idx="680">
                  <c:v>0.64453793904988499</c:v>
                </c:pt>
                <c:pt idx="681">
                  <c:v>0.65049948617231401</c:v>
                </c:pt>
                <c:pt idx="682">
                  <c:v>0.64370073536183903</c:v>
                </c:pt>
                <c:pt idx="683">
                  <c:v>0.62996595246974896</c:v>
                </c:pt>
                <c:pt idx="684">
                  <c:v>0.62869793527856699</c:v>
                </c:pt>
                <c:pt idx="685">
                  <c:v>0.62538076824129496</c:v>
                </c:pt>
                <c:pt idx="686">
                  <c:v>0.62831066694454096</c:v>
                </c:pt>
                <c:pt idx="687">
                  <c:v>0.62489967977383998</c:v>
                </c:pt>
                <c:pt idx="688">
                  <c:v>0.61927530062790104</c:v>
                </c:pt>
                <c:pt idx="689">
                  <c:v>0.62621457168129802</c:v>
                </c:pt>
                <c:pt idx="690">
                  <c:v>0.63548537064252997</c:v>
                </c:pt>
                <c:pt idx="691">
                  <c:v>0.63515278539622799</c:v>
                </c:pt>
                <c:pt idx="692">
                  <c:v>0.63415159370725005</c:v>
                </c:pt>
                <c:pt idx="693">
                  <c:v>0.64604935517496997</c:v>
                </c:pt>
                <c:pt idx="694">
                  <c:v>0.64443412233014497</c:v>
                </c:pt>
                <c:pt idx="695">
                  <c:v>0.65062826342067104</c:v>
                </c:pt>
                <c:pt idx="696">
                  <c:v>0.644942062234931</c:v>
                </c:pt>
                <c:pt idx="697">
                  <c:v>0.64452586658222</c:v>
                </c:pt>
                <c:pt idx="698">
                  <c:v>0.64446878782893002</c:v>
                </c:pt>
                <c:pt idx="699">
                  <c:v>0.64563490762350395</c:v>
                </c:pt>
                <c:pt idx="700">
                  <c:v>0.63591677021070403</c:v>
                </c:pt>
                <c:pt idx="701">
                  <c:v>0.63829667320306605</c:v>
                </c:pt>
                <c:pt idx="702">
                  <c:v>0.62899013642289203</c:v>
                </c:pt>
                <c:pt idx="703">
                  <c:v>0.63423257773319996</c:v>
                </c:pt>
                <c:pt idx="704">
                  <c:v>0.63230273598576403</c:v>
                </c:pt>
                <c:pt idx="705">
                  <c:v>0.63857528350008796</c:v>
                </c:pt>
                <c:pt idx="706">
                  <c:v>0.63750878425514002</c:v>
                </c:pt>
                <c:pt idx="707">
                  <c:v>0.64327641044824402</c:v>
                </c:pt>
                <c:pt idx="708">
                  <c:v>0.63730552557068199</c:v>
                </c:pt>
                <c:pt idx="709">
                  <c:v>0.64766142088665202</c:v>
                </c:pt>
                <c:pt idx="710">
                  <c:v>0.64632308970888197</c:v>
                </c:pt>
                <c:pt idx="711">
                  <c:v>0.66903320699796398</c:v>
                </c:pt>
                <c:pt idx="712">
                  <c:v>0.67616692129399003</c:v>
                </c:pt>
                <c:pt idx="713">
                  <c:v>0.68879567647733997</c:v>
                </c:pt>
                <c:pt idx="714">
                  <c:v>0.68464032615215298</c:v>
                </c:pt>
                <c:pt idx="715">
                  <c:v>0.68730166751969302</c:v>
                </c:pt>
                <c:pt idx="716">
                  <c:v>0.68411289366930195</c:v>
                </c:pt>
                <c:pt idx="717">
                  <c:v>0.681280337857463</c:v>
                </c:pt>
                <c:pt idx="718">
                  <c:v>0.65551224570981803</c:v>
                </c:pt>
                <c:pt idx="719">
                  <c:v>0.64252417329968903</c:v>
                </c:pt>
                <c:pt idx="720">
                  <c:v>0.63002138420724196</c:v>
                </c:pt>
                <c:pt idx="721">
                  <c:v>0.63014265747999998</c:v>
                </c:pt>
                <c:pt idx="722">
                  <c:v>0.63270630248811099</c:v>
                </c:pt>
                <c:pt idx="723">
                  <c:v>0.63474375097596802</c:v>
                </c:pt>
                <c:pt idx="724">
                  <c:v>0.656396853147027</c:v>
                </c:pt>
                <c:pt idx="725">
                  <c:v>0.67452555094536004</c:v>
                </c:pt>
                <c:pt idx="726">
                  <c:v>0.67921175790683297</c:v>
                </c:pt>
                <c:pt idx="727">
                  <c:v>0.68369630420176597</c:v>
                </c:pt>
                <c:pt idx="728">
                  <c:v>0.68573127141194001</c:v>
                </c:pt>
                <c:pt idx="729">
                  <c:v>0.68683571823243394</c:v>
                </c:pt>
                <c:pt idx="730">
                  <c:v>0.67283130217889697</c:v>
                </c:pt>
                <c:pt idx="731">
                  <c:v>0.65399605946078398</c:v>
                </c:pt>
                <c:pt idx="732">
                  <c:v>0.65331852412823799</c:v>
                </c:pt>
                <c:pt idx="733">
                  <c:v>0.66400759680844201</c:v>
                </c:pt>
                <c:pt idx="734">
                  <c:v>0.670187054629796</c:v>
                </c:pt>
                <c:pt idx="735">
                  <c:v>0.67154701414508799</c:v>
                </c:pt>
                <c:pt idx="736">
                  <c:v>0.68609075842150102</c:v>
                </c:pt>
                <c:pt idx="737">
                  <c:v>0.71517626586279104</c:v>
                </c:pt>
                <c:pt idx="738">
                  <c:v>0.72346486231943796</c:v>
                </c:pt>
                <c:pt idx="739">
                  <c:v>0.70706699354816405</c:v>
                </c:pt>
                <c:pt idx="740">
                  <c:v>0.70064226203622704</c:v>
                </c:pt>
                <c:pt idx="741">
                  <c:v>0.70046382914500904</c:v>
                </c:pt>
                <c:pt idx="742">
                  <c:v>0.69911059804490205</c:v>
                </c:pt>
                <c:pt idx="743">
                  <c:v>0.68130372104466297</c:v>
                </c:pt>
                <c:pt idx="744">
                  <c:v>0.66756469485549896</c:v>
                </c:pt>
                <c:pt idx="745">
                  <c:v>0.667089527809274</c:v>
                </c:pt>
                <c:pt idx="746">
                  <c:v>0.68449341268171404</c:v>
                </c:pt>
                <c:pt idx="747">
                  <c:v>0.68847573655760697</c:v>
                </c:pt>
                <c:pt idx="748">
                  <c:v>0.68414438071619899</c:v>
                </c:pt>
                <c:pt idx="749">
                  <c:v>0.68504835211755499</c:v>
                </c:pt>
                <c:pt idx="750">
                  <c:v>0.68834596168561701</c:v>
                </c:pt>
                <c:pt idx="751">
                  <c:v>0.67687257199731699</c:v>
                </c:pt>
                <c:pt idx="752">
                  <c:v>0.66672470651672799</c:v>
                </c:pt>
                <c:pt idx="753">
                  <c:v>0.65524808259846001</c:v>
                </c:pt>
                <c:pt idx="754">
                  <c:v>0.65289262627538003</c:v>
                </c:pt>
                <c:pt idx="755">
                  <c:v>0.66080472966251802</c:v>
                </c:pt>
                <c:pt idx="756">
                  <c:v>0.66657062934056999</c:v>
                </c:pt>
                <c:pt idx="757">
                  <c:v>0.67040310602897202</c:v>
                </c:pt>
                <c:pt idx="758">
                  <c:v>0.68761528131814298</c:v>
                </c:pt>
                <c:pt idx="759">
                  <c:v>0.69737856068135895</c:v>
                </c:pt>
                <c:pt idx="760">
                  <c:v>0.70625865395508702</c:v>
                </c:pt>
                <c:pt idx="761">
                  <c:v>0.70586984473794401</c:v>
                </c:pt>
                <c:pt idx="762">
                  <c:v>0.710636311598833</c:v>
                </c:pt>
                <c:pt idx="763">
                  <c:v>0.71275141307514001</c:v>
                </c:pt>
                <c:pt idx="764">
                  <c:v>0.71074156296869895</c:v>
                </c:pt>
                <c:pt idx="765">
                  <c:v>0.71395890607701196</c:v>
                </c:pt>
                <c:pt idx="766">
                  <c:v>0.71600150960197695</c:v>
                </c:pt>
                <c:pt idx="767">
                  <c:v>0.71774346816438495</c:v>
                </c:pt>
                <c:pt idx="768">
                  <c:v>0.71481682994456797</c:v>
                </c:pt>
                <c:pt idx="769">
                  <c:v>0.69408790896773798</c:v>
                </c:pt>
                <c:pt idx="770">
                  <c:v>0.68884528757586505</c:v>
                </c:pt>
                <c:pt idx="771">
                  <c:v>0.69245701010347405</c:v>
                </c:pt>
                <c:pt idx="772">
                  <c:v>0.68035747609031805</c:v>
                </c:pt>
                <c:pt idx="773">
                  <c:v>0.67322314590934196</c:v>
                </c:pt>
                <c:pt idx="774">
                  <c:v>0.66859828856042802</c:v>
                </c:pt>
                <c:pt idx="775">
                  <c:v>0.67872707524243903</c:v>
                </c:pt>
                <c:pt idx="776">
                  <c:v>0.69114548140384702</c:v>
                </c:pt>
                <c:pt idx="777">
                  <c:v>0.69044515322920696</c:v>
                </c:pt>
                <c:pt idx="778">
                  <c:v>0.69125965375610499</c:v>
                </c:pt>
                <c:pt idx="779">
                  <c:v>0.69519429018262102</c:v>
                </c:pt>
                <c:pt idx="780">
                  <c:v>0.70152408235796104</c:v>
                </c:pt>
                <c:pt idx="781">
                  <c:v>0.70019277148725001</c:v>
                </c:pt>
                <c:pt idx="782">
                  <c:v>0.691988712467689</c:v>
                </c:pt>
                <c:pt idx="783">
                  <c:v>0.70747973247441798</c:v>
                </c:pt>
                <c:pt idx="784">
                  <c:v>0.712908581275987</c:v>
                </c:pt>
                <c:pt idx="785">
                  <c:v>0.71946247378314798</c:v>
                </c:pt>
                <c:pt idx="786">
                  <c:v>0.72498019519470902</c:v>
                </c:pt>
                <c:pt idx="787">
                  <c:v>0.72718598026003101</c:v>
                </c:pt>
                <c:pt idx="788">
                  <c:v>0.72905290867620698</c:v>
                </c:pt>
                <c:pt idx="789">
                  <c:v>0.72755610635127099</c:v>
                </c:pt>
                <c:pt idx="790">
                  <c:v>0.71418153578251697</c:v>
                </c:pt>
                <c:pt idx="791">
                  <c:v>0.70830122199355505</c:v>
                </c:pt>
                <c:pt idx="792">
                  <c:v>0.68875727798073605</c:v>
                </c:pt>
                <c:pt idx="793">
                  <c:v>0.68694078748295695</c:v>
                </c:pt>
                <c:pt idx="794">
                  <c:v>0.68411064276371203</c:v>
                </c:pt>
                <c:pt idx="795">
                  <c:v>0.68339545683240299</c:v>
                </c:pt>
                <c:pt idx="796">
                  <c:v>0.68102888589861299</c:v>
                </c:pt>
                <c:pt idx="797">
                  <c:v>0.680571084082499</c:v>
                </c:pt>
                <c:pt idx="798">
                  <c:v>0.68514787200681704</c:v>
                </c:pt>
                <c:pt idx="799">
                  <c:v>0.69755993465250499</c:v>
                </c:pt>
                <c:pt idx="800">
                  <c:v>0.71345150530764301</c:v>
                </c:pt>
                <c:pt idx="801">
                  <c:v>0.73069727617401603</c:v>
                </c:pt>
                <c:pt idx="802">
                  <c:v>0.74141644938460904</c:v>
                </c:pt>
                <c:pt idx="803">
                  <c:v>0.76128005300555701</c:v>
                </c:pt>
                <c:pt idx="804">
                  <c:v>0.76725427594205797</c:v>
                </c:pt>
                <c:pt idx="805">
                  <c:v>0.77217564887605905</c:v>
                </c:pt>
                <c:pt idx="806">
                  <c:v>0.77894969378150702</c:v>
                </c:pt>
                <c:pt idx="807">
                  <c:v>0.78139265401129798</c:v>
                </c:pt>
                <c:pt idx="808">
                  <c:v>0.77695122891438195</c:v>
                </c:pt>
                <c:pt idx="809">
                  <c:v>0.77346226110841199</c:v>
                </c:pt>
                <c:pt idx="810">
                  <c:v>0.77003033866801196</c:v>
                </c:pt>
                <c:pt idx="811">
                  <c:v>0.77517852329286696</c:v>
                </c:pt>
                <c:pt idx="812">
                  <c:v>0.79740970433168201</c:v>
                </c:pt>
                <c:pt idx="813">
                  <c:v>0.791502173172275</c:v>
                </c:pt>
                <c:pt idx="814">
                  <c:v>0.75645908514663596</c:v>
                </c:pt>
                <c:pt idx="815">
                  <c:v>0.74126842412920002</c:v>
                </c:pt>
                <c:pt idx="816">
                  <c:v>0.74710154114579097</c:v>
                </c:pt>
                <c:pt idx="817">
                  <c:v>0.75394574118366597</c:v>
                </c:pt>
                <c:pt idx="818">
                  <c:v>0.75431389202755295</c:v>
                </c:pt>
                <c:pt idx="819">
                  <c:v>0.74822314045414995</c:v>
                </c:pt>
                <c:pt idx="820">
                  <c:v>0.78837378019258098</c:v>
                </c:pt>
                <c:pt idx="821">
                  <c:v>0.78641887707342295</c:v>
                </c:pt>
                <c:pt idx="822">
                  <c:v>0.77412794755255099</c:v>
                </c:pt>
                <c:pt idx="823">
                  <c:v>0.77767873245636499</c:v>
                </c:pt>
                <c:pt idx="824">
                  <c:v>0.75776939221029105</c:v>
                </c:pt>
                <c:pt idx="825">
                  <c:v>0.75157253934434698</c:v>
                </c:pt>
                <c:pt idx="826">
                  <c:v>0.71836505869219003</c:v>
                </c:pt>
                <c:pt idx="827">
                  <c:v>0.67455570001288001</c:v>
                </c:pt>
                <c:pt idx="828">
                  <c:v>0.70406882362232903</c:v>
                </c:pt>
                <c:pt idx="829">
                  <c:v>0.74549500163322302</c:v>
                </c:pt>
                <c:pt idx="830">
                  <c:v>0.74113608732339797</c:v>
                </c:pt>
                <c:pt idx="831">
                  <c:v>0.75917790889415604</c:v>
                </c:pt>
                <c:pt idx="832">
                  <c:v>0.74488060500710296</c:v>
                </c:pt>
                <c:pt idx="833">
                  <c:v>0.74915182986885598</c:v>
                </c:pt>
                <c:pt idx="834">
                  <c:v>0.75406265332158995</c:v>
                </c:pt>
                <c:pt idx="835">
                  <c:v>0.76292032423924505</c:v>
                </c:pt>
                <c:pt idx="836">
                  <c:v>0.75442433944877496</c:v>
                </c:pt>
                <c:pt idx="837">
                  <c:v>0.75256683170965899</c:v>
                </c:pt>
                <c:pt idx="838">
                  <c:v>0.74714680984315696</c:v>
                </c:pt>
                <c:pt idx="839">
                  <c:v>0.76624653322908898</c:v>
                </c:pt>
                <c:pt idx="840">
                  <c:v>0.787864104549302</c:v>
                </c:pt>
                <c:pt idx="841">
                  <c:v>0.79675143178450003</c:v>
                </c:pt>
                <c:pt idx="842">
                  <c:v>0.78676087098591296</c:v>
                </c:pt>
                <c:pt idx="843">
                  <c:v>0.78606915082629603</c:v>
                </c:pt>
                <c:pt idx="844">
                  <c:v>0.789268548301444</c:v>
                </c:pt>
                <c:pt idx="845">
                  <c:v>0.78841771692752105</c:v>
                </c:pt>
                <c:pt idx="846">
                  <c:v>0.79197457433011798</c:v>
                </c:pt>
                <c:pt idx="847">
                  <c:v>0.78493976639646601</c:v>
                </c:pt>
                <c:pt idx="848">
                  <c:v>0.791144186653848</c:v>
                </c:pt>
                <c:pt idx="849">
                  <c:v>0.78633259186521898</c:v>
                </c:pt>
                <c:pt idx="850">
                  <c:v>0.77842244287405904</c:v>
                </c:pt>
                <c:pt idx="851">
                  <c:v>0.798175452777381</c:v>
                </c:pt>
                <c:pt idx="852">
                  <c:v>0.820428872124768</c:v>
                </c:pt>
                <c:pt idx="853">
                  <c:v>0.82280812779230095</c:v>
                </c:pt>
                <c:pt idx="854">
                  <c:v>0.83394419537303999</c:v>
                </c:pt>
                <c:pt idx="855">
                  <c:v>0.83256995083570895</c:v>
                </c:pt>
                <c:pt idx="856">
                  <c:v>0.84051003768434995</c:v>
                </c:pt>
                <c:pt idx="857">
                  <c:v>0.85838254314533902</c:v>
                </c:pt>
                <c:pt idx="858">
                  <c:v>0.84998227539751003</c:v>
                </c:pt>
                <c:pt idx="859">
                  <c:v>0.83027250608606196</c:v>
                </c:pt>
                <c:pt idx="860">
                  <c:v>0.83237802582229103</c:v>
                </c:pt>
                <c:pt idx="861">
                  <c:v>0.82662975924609505</c:v>
                </c:pt>
                <c:pt idx="862">
                  <c:v>0.82860530509571895</c:v>
                </c:pt>
                <c:pt idx="863">
                  <c:v>0.84888520297977998</c:v>
                </c:pt>
                <c:pt idx="864">
                  <c:v>0.821684775466755</c:v>
                </c:pt>
                <c:pt idx="865">
                  <c:v>0.80162173655844005</c:v>
                </c:pt>
                <c:pt idx="866">
                  <c:v>0.80474845469502398</c:v>
                </c:pt>
                <c:pt idx="867">
                  <c:v>0.79334989836599201</c:v>
                </c:pt>
                <c:pt idx="868">
                  <c:v>0.78454041163391997</c:v>
                </c:pt>
                <c:pt idx="869">
                  <c:v>0.77937838775046497</c:v>
                </c:pt>
                <c:pt idx="870">
                  <c:v>0.75502258676551703</c:v>
                </c:pt>
                <c:pt idx="871">
                  <c:v>0.76416895822075803</c:v>
                </c:pt>
                <c:pt idx="872">
                  <c:v>0.76908732460964702</c:v>
                </c:pt>
                <c:pt idx="873">
                  <c:v>0.752237512826199</c:v>
                </c:pt>
                <c:pt idx="874">
                  <c:v>0.74622580900899604</c:v>
                </c:pt>
                <c:pt idx="875">
                  <c:v>0.77952321535876801</c:v>
                </c:pt>
                <c:pt idx="876">
                  <c:v>0.78142539346795703</c:v>
                </c:pt>
                <c:pt idx="877">
                  <c:v>0.76870062940819195</c:v>
                </c:pt>
                <c:pt idx="878">
                  <c:v>0.76268093773303003</c:v>
                </c:pt>
                <c:pt idx="879">
                  <c:v>0.76234652334293496</c:v>
                </c:pt>
                <c:pt idx="880">
                  <c:v>0.76625996875258395</c:v>
                </c:pt>
                <c:pt idx="881">
                  <c:v>0.76387894660689903</c:v>
                </c:pt>
                <c:pt idx="882">
                  <c:v>0.72916775674416201</c:v>
                </c:pt>
                <c:pt idx="883">
                  <c:v>0.72479259489785297</c:v>
                </c:pt>
                <c:pt idx="884">
                  <c:v>0.72664301399769304</c:v>
                </c:pt>
                <c:pt idx="885">
                  <c:v>0.74312110504582796</c:v>
                </c:pt>
                <c:pt idx="886">
                  <c:v>0.73858472063788805</c:v>
                </c:pt>
                <c:pt idx="887">
                  <c:v>0.74692659181991805</c:v>
                </c:pt>
                <c:pt idx="888">
                  <c:v>0.75322533686919002</c:v>
                </c:pt>
                <c:pt idx="889">
                  <c:v>0.75240476850374605</c:v>
                </c:pt>
                <c:pt idx="890">
                  <c:v>0.74376281092621099</c:v>
                </c:pt>
                <c:pt idx="891">
                  <c:v>0.75024233850038202</c:v>
                </c:pt>
                <c:pt idx="892">
                  <c:v>0.73252693606387098</c:v>
                </c:pt>
                <c:pt idx="893">
                  <c:v>0.73680552109086395</c:v>
                </c:pt>
                <c:pt idx="894">
                  <c:v>0.73477507678009402</c:v>
                </c:pt>
                <c:pt idx="895">
                  <c:v>0.73527602209787601</c:v>
                </c:pt>
                <c:pt idx="896">
                  <c:v>0.73186924595261704</c:v>
                </c:pt>
                <c:pt idx="897">
                  <c:v>0.73736875635644905</c:v>
                </c:pt>
                <c:pt idx="898">
                  <c:v>0.73817510301983902</c:v>
                </c:pt>
                <c:pt idx="899">
                  <c:v>0.73472137669698401</c:v>
                </c:pt>
                <c:pt idx="900">
                  <c:v>0.73433911843049104</c:v>
                </c:pt>
                <c:pt idx="901">
                  <c:v>0.73298430138423598</c:v>
                </c:pt>
                <c:pt idx="902">
                  <c:v>0.72983555179486803</c:v>
                </c:pt>
                <c:pt idx="903">
                  <c:v>0.73888972461883795</c:v>
                </c:pt>
                <c:pt idx="904">
                  <c:v>0.72708085110216303</c:v>
                </c:pt>
                <c:pt idx="905">
                  <c:v>0.72378805345701702</c:v>
                </c:pt>
                <c:pt idx="906">
                  <c:v>0.73103818095583795</c:v>
                </c:pt>
                <c:pt idx="907">
                  <c:v>0.72263605192966796</c:v>
                </c:pt>
                <c:pt idx="908">
                  <c:v>0.72112220054895304</c:v>
                </c:pt>
                <c:pt idx="909">
                  <c:v>0.72573722764690296</c:v>
                </c:pt>
                <c:pt idx="910">
                  <c:v>0.72355433112192502</c:v>
                </c:pt>
                <c:pt idx="911">
                  <c:v>0.73814655482871105</c:v>
                </c:pt>
                <c:pt idx="912">
                  <c:v>0.74314409457325004</c:v>
                </c:pt>
                <c:pt idx="913">
                  <c:v>0.74488030910566905</c:v>
                </c:pt>
                <c:pt idx="914">
                  <c:v>0.75987822902353797</c:v>
                </c:pt>
                <c:pt idx="915">
                  <c:v>0.76125004209742897</c:v>
                </c:pt>
                <c:pt idx="916">
                  <c:v>0.75829108817729396</c:v>
                </c:pt>
                <c:pt idx="917">
                  <c:v>0.76216564513864404</c:v>
                </c:pt>
                <c:pt idx="918">
                  <c:v>0.76487526402845296</c:v>
                </c:pt>
                <c:pt idx="919">
                  <c:v>0.76233717888322405</c:v>
                </c:pt>
                <c:pt idx="920">
                  <c:v>0.77264709537277898</c:v>
                </c:pt>
                <c:pt idx="921">
                  <c:v>0.76523142470002503</c:v>
                </c:pt>
                <c:pt idx="922">
                  <c:v>0.76252980808490101</c:v>
                </c:pt>
                <c:pt idx="923">
                  <c:v>0.766394759167914</c:v>
                </c:pt>
                <c:pt idx="924">
                  <c:v>0.76876337901288005</c:v>
                </c:pt>
                <c:pt idx="925">
                  <c:v>0.76733544872045001</c:v>
                </c:pt>
                <c:pt idx="926">
                  <c:v>0.76609010760673502</c:v>
                </c:pt>
                <c:pt idx="927">
                  <c:v>0.746135172223506</c:v>
                </c:pt>
                <c:pt idx="928">
                  <c:v>0.75329343767303703</c:v>
                </c:pt>
                <c:pt idx="929">
                  <c:v>0.75466768657219696</c:v>
                </c:pt>
                <c:pt idx="930">
                  <c:v>0.75829411807829905</c:v>
                </c:pt>
                <c:pt idx="931">
                  <c:v>0.75455636535022896</c:v>
                </c:pt>
                <c:pt idx="932">
                  <c:v>0.76172273984007799</c:v>
                </c:pt>
                <c:pt idx="933">
                  <c:v>0.77050162682626699</c:v>
                </c:pt>
                <c:pt idx="934">
                  <c:v>0.78693617596145604</c:v>
                </c:pt>
                <c:pt idx="935">
                  <c:v>0.77771424466176797</c:v>
                </c:pt>
                <c:pt idx="936">
                  <c:v>0.78827424592774997</c:v>
                </c:pt>
                <c:pt idx="937">
                  <c:v>0.78742855203942796</c:v>
                </c:pt>
                <c:pt idx="938">
                  <c:v>0.78517588267711702</c:v>
                </c:pt>
                <c:pt idx="939">
                  <c:v>0.78074352092047195</c:v>
                </c:pt>
                <c:pt idx="940">
                  <c:v>0.77343240735879704</c:v>
                </c:pt>
                <c:pt idx="941">
                  <c:v>0.76954200649826199</c:v>
                </c:pt>
                <c:pt idx="942">
                  <c:v>0.77154581863524296</c:v>
                </c:pt>
                <c:pt idx="943">
                  <c:v>0.76583727915479105</c:v>
                </c:pt>
                <c:pt idx="944">
                  <c:v>0.76413910800712204</c:v>
                </c:pt>
                <c:pt idx="945">
                  <c:v>0.77502540630600802</c:v>
                </c:pt>
                <c:pt idx="946">
                  <c:v>0.76381961146685995</c:v>
                </c:pt>
                <c:pt idx="947">
                  <c:v>0.76593397026564203</c:v>
                </c:pt>
                <c:pt idx="948">
                  <c:v>0.76302576497818897</c:v>
                </c:pt>
                <c:pt idx="949">
                  <c:v>0.76770937479567603</c:v>
                </c:pt>
                <c:pt idx="950">
                  <c:v>0.76560019254598899</c:v>
                </c:pt>
                <c:pt idx="951">
                  <c:v>0.76252207072804301</c:v>
                </c:pt>
                <c:pt idx="952">
                  <c:v>0.74957003412533396</c:v>
                </c:pt>
                <c:pt idx="953">
                  <c:v>0.76022052071242197</c:v>
                </c:pt>
                <c:pt idx="954">
                  <c:v>0.76171836095166201</c:v>
                </c:pt>
                <c:pt idx="955">
                  <c:v>0.75702841416927602</c:v>
                </c:pt>
                <c:pt idx="956">
                  <c:v>0.75184579824437903</c:v>
                </c:pt>
                <c:pt idx="957">
                  <c:v>0.75596451455668001</c:v>
                </c:pt>
                <c:pt idx="958">
                  <c:v>0.76036926346792699</c:v>
                </c:pt>
                <c:pt idx="959">
                  <c:v>0.76718074656536195</c:v>
                </c:pt>
                <c:pt idx="960">
                  <c:v>0.77146701835620501</c:v>
                </c:pt>
                <c:pt idx="961">
                  <c:v>0.76959176268888796</c:v>
                </c:pt>
                <c:pt idx="962">
                  <c:v>0.76842290761206999</c:v>
                </c:pt>
                <c:pt idx="963">
                  <c:v>0.77706148653956097</c:v>
                </c:pt>
                <c:pt idx="964">
                  <c:v>0.77096742574065302</c:v>
                </c:pt>
                <c:pt idx="965">
                  <c:v>0.77625807187755402</c:v>
                </c:pt>
                <c:pt idx="966">
                  <c:v>0.78626833935581897</c:v>
                </c:pt>
                <c:pt idx="967">
                  <c:v>0.76485133621059098</c:v>
                </c:pt>
                <c:pt idx="968">
                  <c:v>0.758609821379296</c:v>
                </c:pt>
                <c:pt idx="969">
                  <c:v>0.77025634999052095</c:v>
                </c:pt>
                <c:pt idx="970">
                  <c:v>0.76946202427060195</c:v>
                </c:pt>
                <c:pt idx="971">
                  <c:v>0.76502138280094401</c:v>
                </c:pt>
                <c:pt idx="972">
                  <c:v>0.75631767730151001</c:v>
                </c:pt>
                <c:pt idx="973">
                  <c:v>0.73888219683521805</c:v>
                </c:pt>
                <c:pt idx="974">
                  <c:v>0.75493504055828098</c:v>
                </c:pt>
                <c:pt idx="975">
                  <c:v>0.77047631109805204</c:v>
                </c:pt>
                <c:pt idx="976">
                  <c:v>0.76627481663072405</c:v>
                </c:pt>
                <c:pt idx="977">
                  <c:v>0.75845154527144998</c:v>
                </c:pt>
                <c:pt idx="978">
                  <c:v>0.78715918198396895</c:v>
                </c:pt>
                <c:pt idx="979">
                  <c:v>0.79274281579439099</c:v>
                </c:pt>
                <c:pt idx="980">
                  <c:v>0.788543405345281</c:v>
                </c:pt>
                <c:pt idx="981">
                  <c:v>0.78196898601563503</c:v>
                </c:pt>
                <c:pt idx="982">
                  <c:v>0.76924668801785301</c:v>
                </c:pt>
                <c:pt idx="983">
                  <c:v>0.76695827909699898</c:v>
                </c:pt>
                <c:pt idx="984">
                  <c:v>0.77282150812639505</c:v>
                </c:pt>
                <c:pt idx="985">
                  <c:v>0.75658060659720805</c:v>
                </c:pt>
                <c:pt idx="986">
                  <c:v>0.74160442145733496</c:v>
                </c:pt>
                <c:pt idx="987">
                  <c:v>0.75902926950280203</c:v>
                </c:pt>
                <c:pt idx="988">
                  <c:v>0.76089598104735701</c:v>
                </c:pt>
                <c:pt idx="989">
                  <c:v>0.78079647465780799</c:v>
                </c:pt>
                <c:pt idx="990">
                  <c:v>0.79584615401609204</c:v>
                </c:pt>
                <c:pt idx="991">
                  <c:v>0.81510583944002601</c:v>
                </c:pt>
                <c:pt idx="992">
                  <c:v>0.81340237777661895</c:v>
                </c:pt>
                <c:pt idx="993">
                  <c:v>0.84542066222043399</c:v>
                </c:pt>
                <c:pt idx="994">
                  <c:v>0.84976441745391895</c:v>
                </c:pt>
                <c:pt idx="995">
                  <c:v>0.86201214512234503</c:v>
                </c:pt>
                <c:pt idx="996">
                  <c:v>0.834218042398161</c:v>
                </c:pt>
                <c:pt idx="997">
                  <c:v>0.84288835408844498</c:v>
                </c:pt>
                <c:pt idx="998">
                  <c:v>0.82453623152543598</c:v>
                </c:pt>
                <c:pt idx="999">
                  <c:v>0.84342760380173798</c:v>
                </c:pt>
                <c:pt idx="1000">
                  <c:v>0.83108203880110998</c:v>
                </c:pt>
                <c:pt idx="1001">
                  <c:v>0.83413413421619498</c:v>
                </c:pt>
                <c:pt idx="1002">
                  <c:v>0.83632746833724902</c:v>
                </c:pt>
                <c:pt idx="1003">
                  <c:v>0.86776382850689304</c:v>
                </c:pt>
                <c:pt idx="1004">
                  <c:v>0.85667073232954305</c:v>
                </c:pt>
                <c:pt idx="1005">
                  <c:v>0.86538244421193999</c:v>
                </c:pt>
                <c:pt idx="1006">
                  <c:v>0.85869410654609502</c:v>
                </c:pt>
                <c:pt idx="1007">
                  <c:v>0.86389364433883797</c:v>
                </c:pt>
                <c:pt idx="1008">
                  <c:v>0.86077609698959601</c:v>
                </c:pt>
                <c:pt idx="1009">
                  <c:v>0.87012708905006797</c:v>
                </c:pt>
                <c:pt idx="1010">
                  <c:v>0.879461102293143</c:v>
                </c:pt>
                <c:pt idx="1011">
                  <c:v>0.88193679580430195</c:v>
                </c:pt>
                <c:pt idx="1012">
                  <c:v>0.88372460716149603</c:v>
                </c:pt>
                <c:pt idx="1013">
                  <c:v>0.87863856150738695</c:v>
                </c:pt>
                <c:pt idx="1014">
                  <c:v>0.87704027168116705</c:v>
                </c:pt>
                <c:pt idx="1015">
                  <c:v>0.88803408146051799</c:v>
                </c:pt>
                <c:pt idx="1016">
                  <c:v>0.88515747140169798</c:v>
                </c:pt>
                <c:pt idx="1017">
                  <c:v>0.87087308519969497</c:v>
                </c:pt>
                <c:pt idx="1018">
                  <c:v>0.88764318528202601</c:v>
                </c:pt>
                <c:pt idx="1019">
                  <c:v>0.88827087994089404</c:v>
                </c:pt>
                <c:pt idx="1020">
                  <c:v>0.88758376738540201</c:v>
                </c:pt>
                <c:pt idx="1021">
                  <c:v>0.88716349229122704</c:v>
                </c:pt>
                <c:pt idx="1022">
                  <c:v>0.88305958523587502</c:v>
                </c:pt>
                <c:pt idx="1023">
                  <c:v>0.87888590634061503</c:v>
                </c:pt>
                <c:pt idx="1024">
                  <c:v>0.88205209926574502</c:v>
                </c:pt>
                <c:pt idx="1025">
                  <c:v>0.86881343055278304</c:v>
                </c:pt>
                <c:pt idx="1026">
                  <c:v>0.88377483644760901</c:v>
                </c:pt>
                <c:pt idx="1027">
                  <c:v>0.914247738730397</c:v>
                </c:pt>
                <c:pt idx="1028">
                  <c:v>0.93737432826156597</c:v>
                </c:pt>
                <c:pt idx="1029">
                  <c:v>0.94878104411666297</c:v>
                </c:pt>
                <c:pt idx="1030">
                  <c:v>0.96068061902740098</c:v>
                </c:pt>
                <c:pt idx="1031">
                  <c:v>0.96531709577047098</c:v>
                </c:pt>
                <c:pt idx="1032">
                  <c:v>0.96108059404902901</c:v>
                </c:pt>
                <c:pt idx="1033">
                  <c:v>0.94584289384894205</c:v>
                </c:pt>
                <c:pt idx="1034">
                  <c:v>0.91143534528413905</c:v>
                </c:pt>
                <c:pt idx="1035">
                  <c:v>0.889869919027096</c:v>
                </c:pt>
                <c:pt idx="1036">
                  <c:v>0.87666980999952704</c:v>
                </c:pt>
                <c:pt idx="1037">
                  <c:v>0.86301072854014504</c:v>
                </c:pt>
                <c:pt idx="1038">
                  <c:v>0.86012549514139502</c:v>
                </c:pt>
                <c:pt idx="1039">
                  <c:v>0.85863748305701404</c:v>
                </c:pt>
                <c:pt idx="1040">
                  <c:v>0.85845540553305699</c:v>
                </c:pt>
                <c:pt idx="1041">
                  <c:v>0.86574757497036103</c:v>
                </c:pt>
                <c:pt idx="1042">
                  <c:v>0.865682539849431</c:v>
                </c:pt>
                <c:pt idx="1043">
                  <c:v>0.86027825116007495</c:v>
                </c:pt>
                <c:pt idx="1044">
                  <c:v>0.86563598875784897</c:v>
                </c:pt>
                <c:pt idx="1045">
                  <c:v>0.87202816386131699</c:v>
                </c:pt>
                <c:pt idx="1046">
                  <c:v>0.87637893368230502</c:v>
                </c:pt>
                <c:pt idx="1047">
                  <c:v>0.88267276160875996</c:v>
                </c:pt>
                <c:pt idx="1048">
                  <c:v>0.88020085984084795</c:v>
                </c:pt>
                <c:pt idx="1049">
                  <c:v>0.88282618602602603</c:v>
                </c:pt>
                <c:pt idx="1050">
                  <c:v>0.88751126289196103</c:v>
                </c:pt>
                <c:pt idx="1051">
                  <c:v>0.88984872363011802</c:v>
                </c:pt>
                <c:pt idx="1052">
                  <c:v>0.86981110749976198</c:v>
                </c:pt>
                <c:pt idx="1053">
                  <c:v>0.86856478459245601</c:v>
                </c:pt>
                <c:pt idx="1054">
                  <c:v>0.85876927483872101</c:v>
                </c:pt>
                <c:pt idx="1055">
                  <c:v>0.85802106167946002</c:v>
                </c:pt>
                <c:pt idx="1056">
                  <c:v>0.85849087513913502</c:v>
                </c:pt>
                <c:pt idx="1057">
                  <c:v>0.87018467238019204</c:v>
                </c:pt>
                <c:pt idx="1058">
                  <c:v>0.84721870765264895</c:v>
                </c:pt>
                <c:pt idx="1059">
                  <c:v>0.84676586089290296</c:v>
                </c:pt>
                <c:pt idx="1060">
                  <c:v>0.85528783945652298</c:v>
                </c:pt>
                <c:pt idx="1061">
                  <c:v>0.86471281350311602</c:v>
                </c:pt>
                <c:pt idx="1062">
                  <c:v>0.86667975237013195</c:v>
                </c:pt>
                <c:pt idx="1063">
                  <c:v>0.87010989198526001</c:v>
                </c:pt>
                <c:pt idx="1064">
                  <c:v>0.86351912979980106</c:v>
                </c:pt>
                <c:pt idx="1065">
                  <c:v>0.88266253263655503</c:v>
                </c:pt>
                <c:pt idx="1066">
                  <c:v>0.89298099613410997</c:v>
                </c:pt>
                <c:pt idx="1067">
                  <c:v>0.876272982697203</c:v>
                </c:pt>
                <c:pt idx="1068">
                  <c:v>0.87335987279582505</c:v>
                </c:pt>
                <c:pt idx="1069">
                  <c:v>0.88400193599756205</c:v>
                </c:pt>
                <c:pt idx="1070">
                  <c:v>0.87599697344025995</c:v>
                </c:pt>
                <c:pt idx="1071">
                  <c:v>0.86608701069697103</c:v>
                </c:pt>
                <c:pt idx="1072">
                  <c:v>0.86519602125491901</c:v>
                </c:pt>
                <c:pt idx="1073">
                  <c:v>0.86784369285595897</c:v>
                </c:pt>
                <c:pt idx="1074">
                  <c:v>0.88950485469037999</c:v>
                </c:pt>
                <c:pt idx="1075">
                  <c:v>0.89707784607507202</c:v>
                </c:pt>
                <c:pt idx="1076">
                  <c:v>0.88509846733054198</c:v>
                </c:pt>
                <c:pt idx="1077">
                  <c:v>0.88504076880581894</c:v>
                </c:pt>
                <c:pt idx="1078">
                  <c:v>0.88489220770232102</c:v>
                </c:pt>
                <c:pt idx="1079">
                  <c:v>0.87990400428540405</c:v>
                </c:pt>
                <c:pt idx="1080">
                  <c:v>0.87789577394432805</c:v>
                </c:pt>
                <c:pt idx="1081">
                  <c:v>0.86384810075382501</c:v>
                </c:pt>
                <c:pt idx="1082">
                  <c:v>0.85765951279026098</c:v>
                </c:pt>
                <c:pt idx="1083">
                  <c:v>0.864729988847595</c:v>
                </c:pt>
                <c:pt idx="1084">
                  <c:v>0.87621407101417903</c:v>
                </c:pt>
                <c:pt idx="1085">
                  <c:v>0.88584471829049405</c:v>
                </c:pt>
                <c:pt idx="1086">
                  <c:v>0.89380160550626098</c:v>
                </c:pt>
                <c:pt idx="1087">
                  <c:v>0.894717831650372</c:v>
                </c:pt>
                <c:pt idx="1088">
                  <c:v>0.906095200454484</c:v>
                </c:pt>
                <c:pt idx="1089">
                  <c:v>0.89110111001632197</c:v>
                </c:pt>
                <c:pt idx="1090">
                  <c:v>0.89237884315007499</c:v>
                </c:pt>
                <c:pt idx="1091">
                  <c:v>0.90097388793785005</c:v>
                </c:pt>
                <c:pt idx="1092">
                  <c:v>0.91620318989820704</c:v>
                </c:pt>
                <c:pt idx="1093">
                  <c:v>0.928291957842174</c:v>
                </c:pt>
                <c:pt idx="1094">
                  <c:v>0.94514683511609199</c:v>
                </c:pt>
                <c:pt idx="1095">
                  <c:v>0.95138051447137995</c:v>
                </c:pt>
                <c:pt idx="1096">
                  <c:v>0.97315713834214301</c:v>
                </c:pt>
                <c:pt idx="1097">
                  <c:v>0.97930433936259398</c:v>
                </c:pt>
                <c:pt idx="1098">
                  <c:v>0.97659122152579703</c:v>
                </c:pt>
                <c:pt idx="1099">
                  <c:v>0.95427738965360098</c:v>
                </c:pt>
                <c:pt idx="1100">
                  <c:v>0.953447294062711</c:v>
                </c:pt>
                <c:pt idx="1101">
                  <c:v>0.95047701129214002</c:v>
                </c:pt>
                <c:pt idx="1102">
                  <c:v>0.94599753840546497</c:v>
                </c:pt>
                <c:pt idx="1103">
                  <c:v>0.95063272065869098</c:v>
                </c:pt>
                <c:pt idx="1104">
                  <c:v>0.94532580199331395</c:v>
                </c:pt>
                <c:pt idx="1105">
                  <c:v>0.944397046934081</c:v>
                </c:pt>
                <c:pt idx="1106">
                  <c:v>0.94495835171639897</c:v>
                </c:pt>
                <c:pt idx="1107">
                  <c:v>0.93584598094926996</c:v>
                </c:pt>
                <c:pt idx="1108">
                  <c:v>0.92628837551259902</c:v>
                </c:pt>
                <c:pt idx="1109">
                  <c:v>0.94183236211401999</c:v>
                </c:pt>
                <c:pt idx="1110">
                  <c:v>0.94783878820907497</c:v>
                </c:pt>
                <c:pt idx="1111">
                  <c:v>0.95267568101112798</c:v>
                </c:pt>
                <c:pt idx="1112">
                  <c:v>0.94946706460549002</c:v>
                </c:pt>
                <c:pt idx="1113">
                  <c:v>0.96667382400120305</c:v>
                </c:pt>
                <c:pt idx="1114">
                  <c:v>0.97339165770695801</c:v>
                </c:pt>
                <c:pt idx="1115">
                  <c:v>0.99290114460283196</c:v>
                </c:pt>
                <c:pt idx="1116">
                  <c:v>0.98098922760184903</c:v>
                </c:pt>
                <c:pt idx="1117">
                  <c:v>0.98002510747775895</c:v>
                </c:pt>
                <c:pt idx="1118">
                  <c:v>0.97787551841436904</c:v>
                </c:pt>
                <c:pt idx="1119">
                  <c:v>0.97460376897836398</c:v>
                </c:pt>
                <c:pt idx="1120">
                  <c:v>0.98291137975216503</c:v>
                </c:pt>
                <c:pt idx="1121">
                  <c:v>0.99222193689993698</c:v>
                </c:pt>
                <c:pt idx="1122">
                  <c:v>0.98497001647542703</c:v>
                </c:pt>
                <c:pt idx="1123">
                  <c:v>0.977062021278717</c:v>
                </c:pt>
                <c:pt idx="1124">
                  <c:v>0.96877722734579197</c:v>
                </c:pt>
                <c:pt idx="1125">
                  <c:v>0.97500742254759099</c:v>
                </c:pt>
                <c:pt idx="1126">
                  <c:v>0.98717218073817903</c:v>
                </c:pt>
                <c:pt idx="1127">
                  <c:v>0.97030865341754502</c:v>
                </c:pt>
                <c:pt idx="1128">
                  <c:v>0.96044879589259602</c:v>
                </c:pt>
                <c:pt idx="1129">
                  <c:v>0.95253927315111397</c:v>
                </c:pt>
                <c:pt idx="1130">
                  <c:v>0.95763342255232997</c:v>
                </c:pt>
                <c:pt idx="1131">
                  <c:v>0.95073736102791995</c:v>
                </c:pt>
                <c:pt idx="1132">
                  <c:v>0.94477509234427604</c:v>
                </c:pt>
                <c:pt idx="1133">
                  <c:v>0.93677504463568795</c:v>
                </c:pt>
                <c:pt idx="1134">
                  <c:v>0.94029288401605804</c:v>
                </c:pt>
                <c:pt idx="1135">
                  <c:v>0.95095886663423201</c:v>
                </c:pt>
                <c:pt idx="1136">
                  <c:v>0.94346429539310195</c:v>
                </c:pt>
                <c:pt idx="1137">
                  <c:v>0.938005961497269</c:v>
                </c:pt>
                <c:pt idx="1138">
                  <c:v>0.94460894243007998</c:v>
                </c:pt>
                <c:pt idx="1139">
                  <c:v>0.95280676830524202</c:v>
                </c:pt>
                <c:pt idx="1140">
                  <c:v>0.955183965883735</c:v>
                </c:pt>
                <c:pt idx="1141">
                  <c:v>0.95901330061604395</c:v>
                </c:pt>
                <c:pt idx="1142">
                  <c:v>0.94661133230445405</c:v>
                </c:pt>
                <c:pt idx="1143">
                  <c:v>0.95616634888238305</c:v>
                </c:pt>
                <c:pt idx="1144">
                  <c:v>0.96838652357136101</c:v>
                </c:pt>
                <c:pt idx="1145">
                  <c:v>0.96581803145995604</c:v>
                </c:pt>
                <c:pt idx="1146">
                  <c:v>0.956383206592339</c:v>
                </c:pt>
                <c:pt idx="1147">
                  <c:v>0.95432505266952805</c:v>
                </c:pt>
                <c:pt idx="1148">
                  <c:v>0.93707274973509203</c:v>
                </c:pt>
                <c:pt idx="1149">
                  <c:v>0.93741118512813704</c:v>
                </c:pt>
                <c:pt idx="1150">
                  <c:v>0.93748727401500898</c:v>
                </c:pt>
                <c:pt idx="1151">
                  <c:v>0.92145158298511098</c:v>
                </c:pt>
                <c:pt idx="1152">
                  <c:v>0.92633175167919102</c:v>
                </c:pt>
                <c:pt idx="1153">
                  <c:v>0.929037700381523</c:v>
                </c:pt>
                <c:pt idx="1154">
                  <c:v>0.927472090016214</c:v>
                </c:pt>
                <c:pt idx="1155">
                  <c:v>0.94363072904021505</c:v>
                </c:pt>
                <c:pt idx="1156">
                  <c:v>0.94225714558130502</c:v>
                </c:pt>
                <c:pt idx="1157">
                  <c:v>0.95371505579614602</c:v>
                </c:pt>
                <c:pt idx="1158">
                  <c:v>0.96976370144051505</c:v>
                </c:pt>
                <c:pt idx="1159">
                  <c:v>0.97203449478602699</c:v>
                </c:pt>
                <c:pt idx="1160">
                  <c:v>0.97144414103418397</c:v>
                </c:pt>
                <c:pt idx="1161">
                  <c:v>0.96503773522312297</c:v>
                </c:pt>
                <c:pt idx="1162">
                  <c:v>0.96320422772410497</c:v>
                </c:pt>
                <c:pt idx="1163">
                  <c:v>0.96572295815622999</c:v>
                </c:pt>
                <c:pt idx="1164">
                  <c:v>0.95599396440124396</c:v>
                </c:pt>
                <c:pt idx="1165">
                  <c:v>0.95268956943481198</c:v>
                </c:pt>
                <c:pt idx="1166">
                  <c:v>0.95777674299878601</c:v>
                </c:pt>
                <c:pt idx="1167">
                  <c:v>0.97889167051294701</c:v>
                </c:pt>
                <c:pt idx="1168">
                  <c:v>0.99934069731723996</c:v>
                </c:pt>
                <c:pt idx="1169">
                  <c:v>1.0272345515557899</c:v>
                </c:pt>
                <c:pt idx="1170">
                  <c:v>1.05456509893044</c:v>
                </c:pt>
                <c:pt idx="1171">
                  <c:v>1.0647556595067</c:v>
                </c:pt>
                <c:pt idx="1172">
                  <c:v>1.07175148422304</c:v>
                </c:pt>
                <c:pt idx="1173">
                  <c:v>1.0652023016140499</c:v>
                </c:pt>
                <c:pt idx="1174">
                  <c:v>1.0540063033367</c:v>
                </c:pt>
                <c:pt idx="1175">
                  <c:v>1.0540006743046699</c:v>
                </c:pt>
                <c:pt idx="1176">
                  <c:v>1.0464685144938299</c:v>
                </c:pt>
                <c:pt idx="1177">
                  <c:v>1.03397455413121</c:v>
                </c:pt>
                <c:pt idx="1178">
                  <c:v>1.0316527743383901</c:v>
                </c:pt>
                <c:pt idx="1179">
                  <c:v>1.0440152830108</c:v>
                </c:pt>
                <c:pt idx="1180">
                  <c:v>1.05942461977823</c:v>
                </c:pt>
                <c:pt idx="1181">
                  <c:v>1.0672195595256699</c:v>
                </c:pt>
                <c:pt idx="1182">
                  <c:v>1.0638485569671601</c:v>
                </c:pt>
                <c:pt idx="1183">
                  <c:v>1.06044426146503</c:v>
                </c:pt>
                <c:pt idx="1184">
                  <c:v>1.05502659817585</c:v>
                </c:pt>
                <c:pt idx="1185">
                  <c:v>1.0623989411747301</c:v>
                </c:pt>
                <c:pt idx="1186">
                  <c:v>1.0690410749092401</c:v>
                </c:pt>
                <c:pt idx="1187">
                  <c:v>1.08659786133674</c:v>
                </c:pt>
                <c:pt idx="1188">
                  <c:v>1.1080202239950701</c:v>
                </c:pt>
                <c:pt idx="1189">
                  <c:v>1.12260855464997</c:v>
                </c:pt>
                <c:pt idx="1190">
                  <c:v>1.1219939106433201</c:v>
                </c:pt>
                <c:pt idx="1191">
                  <c:v>1.1427190029016501</c:v>
                </c:pt>
                <c:pt idx="1192">
                  <c:v>1.15960418430947</c:v>
                </c:pt>
                <c:pt idx="1193">
                  <c:v>1.15166826303014</c:v>
                </c:pt>
                <c:pt idx="1194">
                  <c:v>1.12617640837091</c:v>
                </c:pt>
                <c:pt idx="1195">
                  <c:v>1.09715412701065</c:v>
                </c:pt>
                <c:pt idx="1196">
                  <c:v>1.08204207962736</c:v>
                </c:pt>
                <c:pt idx="1197">
                  <c:v>1.0937519527764401</c:v>
                </c:pt>
                <c:pt idx="1198">
                  <c:v>1.0830943722037201</c:v>
                </c:pt>
                <c:pt idx="1199">
                  <c:v>1.05522323015856</c:v>
                </c:pt>
                <c:pt idx="1200">
                  <c:v>1.0459859119866901</c:v>
                </c:pt>
                <c:pt idx="1201">
                  <c:v>1.04979355799079</c:v>
                </c:pt>
                <c:pt idx="1202">
                  <c:v>1.0633916342654499</c:v>
                </c:pt>
                <c:pt idx="1203">
                  <c:v>1.0732525133170101</c:v>
                </c:pt>
                <c:pt idx="1204">
                  <c:v>1.08329619870927</c:v>
                </c:pt>
                <c:pt idx="1205">
                  <c:v>1.06099673081486</c:v>
                </c:pt>
                <c:pt idx="1206">
                  <c:v>1.04692385745913</c:v>
                </c:pt>
                <c:pt idx="1207">
                  <c:v>1.05307739106635</c:v>
                </c:pt>
                <c:pt idx="1208">
                  <c:v>1.06009372232503</c:v>
                </c:pt>
                <c:pt idx="1209">
                  <c:v>1.0529623190491699</c:v>
                </c:pt>
                <c:pt idx="1210">
                  <c:v>1.07709350000468</c:v>
                </c:pt>
                <c:pt idx="1211">
                  <c:v>1.06475810520264</c:v>
                </c:pt>
                <c:pt idx="1212">
                  <c:v>1.08363002880197</c:v>
                </c:pt>
                <c:pt idx="1213">
                  <c:v>1.10892760250592</c:v>
                </c:pt>
                <c:pt idx="1214">
                  <c:v>1.1125123458380399</c:v>
                </c:pt>
                <c:pt idx="1215">
                  <c:v>1.10661124384971</c:v>
                </c:pt>
                <c:pt idx="1216">
                  <c:v>1.1022669844902899</c:v>
                </c:pt>
                <c:pt idx="1217">
                  <c:v>1.06461269161363</c:v>
                </c:pt>
                <c:pt idx="1218">
                  <c:v>1.04312139466309</c:v>
                </c:pt>
                <c:pt idx="1219">
                  <c:v>1.0191852781550701</c:v>
                </c:pt>
                <c:pt idx="1220">
                  <c:v>1.01388545263424</c:v>
                </c:pt>
                <c:pt idx="1221">
                  <c:v>1.00552585819885</c:v>
                </c:pt>
                <c:pt idx="1222">
                  <c:v>1.0066323401269901</c:v>
                </c:pt>
                <c:pt idx="1223">
                  <c:v>1.0109750641669899</c:v>
                </c:pt>
                <c:pt idx="1224">
                  <c:v>1.0260482119744501</c:v>
                </c:pt>
                <c:pt idx="1225">
                  <c:v>1.0431290494933201</c:v>
                </c:pt>
                <c:pt idx="1226">
                  <c:v>1.0763837772802001</c:v>
                </c:pt>
                <c:pt idx="1227">
                  <c:v>1.08455813595009</c:v>
                </c:pt>
                <c:pt idx="1228">
                  <c:v>1.0821078132641799</c:v>
                </c:pt>
                <c:pt idx="1229">
                  <c:v>1.0779472086974</c:v>
                </c:pt>
                <c:pt idx="1230">
                  <c:v>1.0830541402290601</c:v>
                </c:pt>
                <c:pt idx="1231">
                  <c:v>1.0769526107110501</c:v>
                </c:pt>
                <c:pt idx="1232">
                  <c:v>1.0652842798464399</c:v>
                </c:pt>
                <c:pt idx="1233">
                  <c:v>1.05692785532707</c:v>
                </c:pt>
                <c:pt idx="1234">
                  <c:v>1.04226610892531</c:v>
                </c:pt>
                <c:pt idx="1235">
                  <c:v>1.0465229951759001</c:v>
                </c:pt>
                <c:pt idx="1236">
                  <c:v>1.04810705604952</c:v>
                </c:pt>
                <c:pt idx="1237">
                  <c:v>1.0408441432651501</c:v>
                </c:pt>
                <c:pt idx="1238">
                  <c:v>1.03178797935083</c:v>
                </c:pt>
                <c:pt idx="1239">
                  <c:v>1.05206858298671</c:v>
                </c:pt>
                <c:pt idx="1240">
                  <c:v>1.0226371118614099</c:v>
                </c:pt>
                <c:pt idx="1241">
                  <c:v>1.02008232188576</c:v>
                </c:pt>
                <c:pt idx="1242">
                  <c:v>1.03163777253125</c:v>
                </c:pt>
                <c:pt idx="1243">
                  <c:v>1.04071591956531</c:v>
                </c:pt>
                <c:pt idx="1244">
                  <c:v>1.03855973156882</c:v>
                </c:pt>
                <c:pt idx="1245">
                  <c:v>1.04351459201576</c:v>
                </c:pt>
                <c:pt idx="1246">
                  <c:v>1.01878022498054</c:v>
                </c:pt>
                <c:pt idx="1247">
                  <c:v>1.0383865738334801</c:v>
                </c:pt>
                <c:pt idx="1248">
                  <c:v>1.0418126179585601</c:v>
                </c:pt>
                <c:pt idx="1249">
                  <c:v>1.0188732666976901</c:v>
                </c:pt>
                <c:pt idx="1250">
                  <c:v>0.98683437379963901</c:v>
                </c:pt>
                <c:pt idx="1251">
                  <c:v>0.991814982108567</c:v>
                </c:pt>
                <c:pt idx="1252">
                  <c:v>0.98562019788730204</c:v>
                </c:pt>
                <c:pt idx="1253">
                  <c:v>0.97910540511141497</c:v>
                </c:pt>
                <c:pt idx="1254">
                  <c:v>0.97888927551639804</c:v>
                </c:pt>
                <c:pt idx="1255">
                  <c:v>0.96398687892547397</c:v>
                </c:pt>
                <c:pt idx="1256">
                  <c:v>0.97287330101861103</c:v>
                </c:pt>
                <c:pt idx="1257">
                  <c:v>0.99612560062008504</c:v>
                </c:pt>
                <c:pt idx="1258">
                  <c:v>0.98526827103113501</c:v>
                </c:pt>
                <c:pt idx="1259">
                  <c:v>0.99455035087407595</c:v>
                </c:pt>
                <c:pt idx="1260">
                  <c:v>0.99841008856577196</c:v>
                </c:pt>
                <c:pt idx="1261">
                  <c:v>1.0004018922311499</c:v>
                </c:pt>
                <c:pt idx="1262">
                  <c:v>1.0091840906568701</c:v>
                </c:pt>
                <c:pt idx="1263">
                  <c:v>1.0046470039399</c:v>
                </c:pt>
                <c:pt idx="1264">
                  <c:v>0.999265772038605</c:v>
                </c:pt>
                <c:pt idx="1265">
                  <c:v>1.00795720382021</c:v>
                </c:pt>
                <c:pt idx="1266">
                  <c:v>1.00522874401784</c:v>
                </c:pt>
                <c:pt idx="1267">
                  <c:v>1.0145835234501499</c:v>
                </c:pt>
                <c:pt idx="1268">
                  <c:v>1.01615334060754</c:v>
                </c:pt>
                <c:pt idx="1269">
                  <c:v>1.0256651954140401</c:v>
                </c:pt>
                <c:pt idx="1270">
                  <c:v>1.0370031323295701</c:v>
                </c:pt>
                <c:pt idx="1271">
                  <c:v>1.0365303612451999</c:v>
                </c:pt>
                <c:pt idx="1272">
                  <c:v>1.03640269736949</c:v>
                </c:pt>
                <c:pt idx="1273">
                  <c:v>1.04140869290686</c:v>
                </c:pt>
                <c:pt idx="1274">
                  <c:v>1.0374041781618499</c:v>
                </c:pt>
                <c:pt idx="1275">
                  <c:v>1.0417103602798099</c:v>
                </c:pt>
                <c:pt idx="1276">
                  <c:v>1.0417459817811401</c:v>
                </c:pt>
                <c:pt idx="1277">
                  <c:v>1.03526521490321</c:v>
                </c:pt>
                <c:pt idx="1278">
                  <c:v>1.0395072661970699</c:v>
                </c:pt>
                <c:pt idx="1279">
                  <c:v>1.0598669213284699</c:v>
                </c:pt>
                <c:pt idx="1280">
                  <c:v>1.0521708486553101</c:v>
                </c:pt>
                <c:pt idx="1281">
                  <c:v>1.07017643315069</c:v>
                </c:pt>
                <c:pt idx="1282">
                  <c:v>1.07484356065273</c:v>
                </c:pt>
                <c:pt idx="1283">
                  <c:v>1.08457571580114</c:v>
                </c:pt>
                <c:pt idx="1284">
                  <c:v>1.07864894113967</c:v>
                </c:pt>
                <c:pt idx="1285">
                  <c:v>1.08335689482849</c:v>
                </c:pt>
                <c:pt idx="1286">
                  <c:v>1.06436100045078</c:v>
                </c:pt>
                <c:pt idx="1287">
                  <c:v>1.0713118411814599</c:v>
                </c:pt>
                <c:pt idx="1288">
                  <c:v>1.0493329044981301</c:v>
                </c:pt>
                <c:pt idx="1289">
                  <c:v>1.0349155530917</c:v>
                </c:pt>
                <c:pt idx="1290">
                  <c:v>1.0247564992276901</c:v>
                </c:pt>
                <c:pt idx="1291">
                  <c:v>1.0490614210049301</c:v>
                </c:pt>
                <c:pt idx="1292">
                  <c:v>1.0423816310779299</c:v>
                </c:pt>
                <c:pt idx="1293">
                  <c:v>1.04467873128268</c:v>
                </c:pt>
                <c:pt idx="1294">
                  <c:v>1.04140661255269</c:v>
                </c:pt>
                <c:pt idx="1295">
                  <c:v>1.0525608694598501</c:v>
                </c:pt>
                <c:pt idx="1296">
                  <c:v>1.0626168894956101</c:v>
                </c:pt>
                <c:pt idx="1297">
                  <c:v>1.07387818915698</c:v>
                </c:pt>
                <c:pt idx="1298">
                  <c:v>1.0514853515509699</c:v>
                </c:pt>
                <c:pt idx="1299">
                  <c:v>1.0560718716969499</c:v>
                </c:pt>
                <c:pt idx="1300">
                  <c:v>1.04971436400773</c:v>
                </c:pt>
                <c:pt idx="1301">
                  <c:v>1.0630495824309201</c:v>
                </c:pt>
                <c:pt idx="1302">
                  <c:v>1.06693543256222</c:v>
                </c:pt>
                <c:pt idx="1303">
                  <c:v>1.0670804138813901</c:v>
                </c:pt>
                <c:pt idx="1304">
                  <c:v>1.0622693870365001</c:v>
                </c:pt>
                <c:pt idx="1305">
                  <c:v>1.07154912488688</c:v>
                </c:pt>
                <c:pt idx="1306">
                  <c:v>1.0668242259748499</c:v>
                </c:pt>
                <c:pt idx="1307">
                  <c:v>1.0661628018067599</c:v>
                </c:pt>
                <c:pt idx="1308">
                  <c:v>1.0447861543872601</c:v>
                </c:pt>
                <c:pt idx="1309">
                  <c:v>1.02760879528993</c:v>
                </c:pt>
                <c:pt idx="1310">
                  <c:v>1.0227646079487001</c:v>
                </c:pt>
                <c:pt idx="1311">
                  <c:v>1.0349937770245199</c:v>
                </c:pt>
                <c:pt idx="1312">
                  <c:v>1.0159325056083699</c:v>
                </c:pt>
                <c:pt idx="1313">
                  <c:v>1.0126250773263901</c:v>
                </c:pt>
                <c:pt idx="1314">
                  <c:v>1.0261061481759399</c:v>
                </c:pt>
                <c:pt idx="1315">
                  <c:v>1.0415946237263201</c:v>
                </c:pt>
                <c:pt idx="1316">
                  <c:v>1.0623135015629701</c:v>
                </c:pt>
                <c:pt idx="1317">
                  <c:v>1.0761217295593499</c:v>
                </c:pt>
                <c:pt idx="1318">
                  <c:v>1.0553322168213699</c:v>
                </c:pt>
                <c:pt idx="1319">
                  <c:v>1.0631913440559499</c:v>
                </c:pt>
                <c:pt idx="1320">
                  <c:v>1.0865407047081399</c:v>
                </c:pt>
                <c:pt idx="1321">
                  <c:v>1.08073568098238</c:v>
                </c:pt>
                <c:pt idx="1322">
                  <c:v>1.0812889982665199</c:v>
                </c:pt>
                <c:pt idx="1323">
                  <c:v>1.07913449361109</c:v>
                </c:pt>
                <c:pt idx="1324">
                  <c:v>1.0746314834153901</c:v>
                </c:pt>
                <c:pt idx="1325">
                  <c:v>1.0801287384434599</c:v>
                </c:pt>
                <c:pt idx="1326">
                  <c:v>1.0819387385653401</c:v>
                </c:pt>
                <c:pt idx="1327">
                  <c:v>1.07603162390642</c:v>
                </c:pt>
                <c:pt idx="1328">
                  <c:v>1.08795454707784</c:v>
                </c:pt>
                <c:pt idx="1329">
                  <c:v>1.08682804087466</c:v>
                </c:pt>
                <c:pt idx="1330">
                  <c:v>1.0890460759407801</c:v>
                </c:pt>
                <c:pt idx="1331">
                  <c:v>1.0887440787471701</c:v>
                </c:pt>
                <c:pt idx="1332">
                  <c:v>1.0793564149269099</c:v>
                </c:pt>
                <c:pt idx="1333">
                  <c:v>1.0693788330254299</c:v>
                </c:pt>
                <c:pt idx="1334">
                  <c:v>1.04651849471127</c:v>
                </c:pt>
                <c:pt idx="1335">
                  <c:v>1.0300980549502901</c:v>
                </c:pt>
                <c:pt idx="1336">
                  <c:v>1.01329825240927</c:v>
                </c:pt>
                <c:pt idx="1337">
                  <c:v>0.99913334344895899</c:v>
                </c:pt>
                <c:pt idx="1338">
                  <c:v>0.99380199201738295</c:v>
                </c:pt>
                <c:pt idx="1339">
                  <c:v>1.0006017482015299</c:v>
                </c:pt>
                <c:pt idx="1340">
                  <c:v>1.01502990846421</c:v>
                </c:pt>
                <c:pt idx="1341">
                  <c:v>1.0433837580476499</c:v>
                </c:pt>
                <c:pt idx="1342">
                  <c:v>1.03797121009807</c:v>
                </c:pt>
                <c:pt idx="1343">
                  <c:v>1.0483689470369</c:v>
                </c:pt>
                <c:pt idx="1344">
                  <c:v>1.0513821448680201</c:v>
                </c:pt>
                <c:pt idx="1345">
                  <c:v>1.0543727671741401</c:v>
                </c:pt>
                <c:pt idx="1346">
                  <c:v>1.05507045561216</c:v>
                </c:pt>
                <c:pt idx="1347">
                  <c:v>1.0606214867466801</c:v>
                </c:pt>
                <c:pt idx="1348">
                  <c:v>1.0424322650284601</c:v>
                </c:pt>
                <c:pt idx="1349">
                  <c:v>1.07250107142231</c:v>
                </c:pt>
                <c:pt idx="1350">
                  <c:v>1.10318001297922</c:v>
                </c:pt>
                <c:pt idx="1351">
                  <c:v>1.10899162167559</c:v>
                </c:pt>
                <c:pt idx="1352">
                  <c:v>1.11408780231975</c:v>
                </c:pt>
                <c:pt idx="1353">
                  <c:v>1.12846211933248</c:v>
                </c:pt>
                <c:pt idx="1354">
                  <c:v>1.136732661738</c:v>
                </c:pt>
                <c:pt idx="1355">
                  <c:v>1.1538684716026399</c:v>
                </c:pt>
                <c:pt idx="1356">
                  <c:v>1.1370415684492099</c:v>
                </c:pt>
                <c:pt idx="1357">
                  <c:v>1.11456892299884</c:v>
                </c:pt>
                <c:pt idx="1358">
                  <c:v>1.1275501666614101</c:v>
                </c:pt>
                <c:pt idx="1359">
                  <c:v>1.1313383168089499</c:v>
                </c:pt>
                <c:pt idx="1360">
                  <c:v>1.1343995309428401</c:v>
                </c:pt>
                <c:pt idx="1361">
                  <c:v>1.13724864848383</c:v>
                </c:pt>
                <c:pt idx="1362">
                  <c:v>1.1324138753255999</c:v>
                </c:pt>
                <c:pt idx="1363">
                  <c:v>1.1391055787641899</c:v>
                </c:pt>
                <c:pt idx="1364">
                  <c:v>1.14254773401146</c:v>
                </c:pt>
                <c:pt idx="1365">
                  <c:v>1.1273183854333999</c:v>
                </c:pt>
                <c:pt idx="1366">
                  <c:v>1.1381716686024099</c:v>
                </c:pt>
                <c:pt idx="1367">
                  <c:v>1.1434126420195001</c:v>
                </c:pt>
                <c:pt idx="1368">
                  <c:v>1.1398695975969799</c:v>
                </c:pt>
                <c:pt idx="1369">
                  <c:v>1.1604192276637699</c:v>
                </c:pt>
                <c:pt idx="1370">
                  <c:v>1.1745492694372699</c:v>
                </c:pt>
                <c:pt idx="1371">
                  <c:v>1.16590416726121</c:v>
                </c:pt>
                <c:pt idx="1372">
                  <c:v>1.17970013919774</c:v>
                </c:pt>
                <c:pt idx="1373">
                  <c:v>1.1518555558774</c:v>
                </c:pt>
                <c:pt idx="1374">
                  <c:v>1.1489510997443999</c:v>
                </c:pt>
                <c:pt idx="1375">
                  <c:v>1.15421146960626</c:v>
                </c:pt>
                <c:pt idx="1376">
                  <c:v>1.15448642676796</c:v>
                </c:pt>
                <c:pt idx="1377">
                  <c:v>1.13578486467053</c:v>
                </c:pt>
                <c:pt idx="1378">
                  <c:v>1.1457261408317301</c:v>
                </c:pt>
                <c:pt idx="1379">
                  <c:v>1.1497692134520101</c:v>
                </c:pt>
                <c:pt idx="1380">
                  <c:v>1.1711715801051099</c:v>
                </c:pt>
                <c:pt idx="1381">
                  <c:v>1.14271069473283</c:v>
                </c:pt>
                <c:pt idx="1382">
                  <c:v>1.1489517230719499</c:v>
                </c:pt>
                <c:pt idx="1383">
                  <c:v>1.1230170091896601</c:v>
                </c:pt>
                <c:pt idx="1384">
                  <c:v>1.12715361664063</c:v>
                </c:pt>
                <c:pt idx="1385">
                  <c:v>1.1214690356528401</c:v>
                </c:pt>
                <c:pt idx="1386">
                  <c:v>1.10947291141519</c:v>
                </c:pt>
                <c:pt idx="1387">
                  <c:v>1.1010402572429201</c:v>
                </c:pt>
                <c:pt idx="1388">
                  <c:v>1.12362278676376</c:v>
                </c:pt>
                <c:pt idx="1389">
                  <c:v>1.09545792159608</c:v>
                </c:pt>
                <c:pt idx="1390">
                  <c:v>1.1008423581316</c:v>
                </c:pt>
                <c:pt idx="1391">
                  <c:v>1.0959162281386801</c:v>
                </c:pt>
                <c:pt idx="1392">
                  <c:v>1.0922438714138201</c:v>
                </c:pt>
                <c:pt idx="1393">
                  <c:v>1.0940723051313599</c:v>
                </c:pt>
                <c:pt idx="1394">
                  <c:v>1.0924890720418501</c:v>
                </c:pt>
                <c:pt idx="1395">
                  <c:v>1.08743584429062</c:v>
                </c:pt>
                <c:pt idx="1396">
                  <c:v>1.09996937115173</c:v>
                </c:pt>
                <c:pt idx="1397">
                  <c:v>1.1003514497064</c:v>
                </c:pt>
                <c:pt idx="1398">
                  <c:v>1.1074023125367201</c:v>
                </c:pt>
                <c:pt idx="1399">
                  <c:v>1.1279537431300599</c:v>
                </c:pt>
                <c:pt idx="1400">
                  <c:v>1.1282770952868899</c:v>
                </c:pt>
                <c:pt idx="1401">
                  <c:v>1.1339480708437799</c:v>
                </c:pt>
                <c:pt idx="1402">
                  <c:v>1.14667163764043</c:v>
                </c:pt>
                <c:pt idx="1403">
                  <c:v>1.1709465080563499</c:v>
                </c:pt>
                <c:pt idx="1404">
                  <c:v>1.1836770686008</c:v>
                </c:pt>
                <c:pt idx="1405">
                  <c:v>1.1815516424197501</c:v>
                </c:pt>
                <c:pt idx="1406">
                  <c:v>1.15660467219817</c:v>
                </c:pt>
                <c:pt idx="1407">
                  <c:v>1.1495285362220899</c:v>
                </c:pt>
                <c:pt idx="1408">
                  <c:v>1.1576942918276201</c:v>
                </c:pt>
                <c:pt idx="1409">
                  <c:v>1.15199864626757</c:v>
                </c:pt>
                <c:pt idx="1410">
                  <c:v>1.11719564498729</c:v>
                </c:pt>
                <c:pt idx="1411">
                  <c:v>1.09917837183073</c:v>
                </c:pt>
                <c:pt idx="1412">
                  <c:v>1.10319909053938</c:v>
                </c:pt>
                <c:pt idx="1413">
                  <c:v>1.1151088151858399</c:v>
                </c:pt>
                <c:pt idx="1414">
                  <c:v>1.12336306921033</c:v>
                </c:pt>
                <c:pt idx="1415">
                  <c:v>1.11579297477412</c:v>
                </c:pt>
                <c:pt idx="1416">
                  <c:v>1.1169366195538999</c:v>
                </c:pt>
                <c:pt idx="1417">
                  <c:v>1.1376360859111601</c:v>
                </c:pt>
                <c:pt idx="1418">
                  <c:v>1.1437029886251999</c:v>
                </c:pt>
                <c:pt idx="1419">
                  <c:v>1.13476943586034</c:v>
                </c:pt>
                <c:pt idx="1420">
                  <c:v>1.14075863213477</c:v>
                </c:pt>
                <c:pt idx="1421">
                  <c:v>1.14108361186626</c:v>
                </c:pt>
                <c:pt idx="1422">
                  <c:v>1.1374440607721299</c:v>
                </c:pt>
                <c:pt idx="1423">
                  <c:v>1.13074908673207</c:v>
                </c:pt>
                <c:pt idx="1424">
                  <c:v>1.12592735239964</c:v>
                </c:pt>
                <c:pt idx="1425">
                  <c:v>1.10612372726889</c:v>
                </c:pt>
                <c:pt idx="1426">
                  <c:v>1.1073045809041999</c:v>
                </c:pt>
                <c:pt idx="1427">
                  <c:v>1.10649979461151</c:v>
                </c:pt>
                <c:pt idx="1428">
                  <c:v>1.0986190181073501</c:v>
                </c:pt>
                <c:pt idx="1429">
                  <c:v>1.09239006694357</c:v>
                </c:pt>
                <c:pt idx="1430">
                  <c:v>1.0853942843405699</c:v>
                </c:pt>
                <c:pt idx="1431">
                  <c:v>1.07709562841687</c:v>
                </c:pt>
                <c:pt idx="1432">
                  <c:v>1.1016370042314201</c:v>
                </c:pt>
                <c:pt idx="1433">
                  <c:v>1.08841020209267</c:v>
                </c:pt>
                <c:pt idx="1434">
                  <c:v>1.0847773127698599</c:v>
                </c:pt>
                <c:pt idx="1435">
                  <c:v>1.0896932396913701</c:v>
                </c:pt>
                <c:pt idx="1436">
                  <c:v>1.0972297792271799</c:v>
                </c:pt>
                <c:pt idx="1437">
                  <c:v>1.0972765816611301</c:v>
                </c:pt>
                <c:pt idx="1438">
                  <c:v>1.0964015944310299</c:v>
                </c:pt>
                <c:pt idx="1439">
                  <c:v>1.07364616243383</c:v>
                </c:pt>
                <c:pt idx="1440">
                  <c:v>1.08617628239706</c:v>
                </c:pt>
                <c:pt idx="1441">
                  <c:v>1.0823105981677901</c:v>
                </c:pt>
                <c:pt idx="1442">
                  <c:v>1.0912061409847</c:v>
                </c:pt>
                <c:pt idx="1443">
                  <c:v>1.0940485404625899</c:v>
                </c:pt>
                <c:pt idx="1444">
                  <c:v>1.1118219402759499</c:v>
                </c:pt>
                <c:pt idx="1445">
                  <c:v>1.1245375266911799</c:v>
                </c:pt>
                <c:pt idx="1446">
                  <c:v>1.1428797231627199</c:v>
                </c:pt>
                <c:pt idx="1447">
                  <c:v>1.1500979930655499</c:v>
                </c:pt>
                <c:pt idx="1448">
                  <c:v>1.1707101047853099</c:v>
                </c:pt>
                <c:pt idx="1449">
                  <c:v>1.1664479786304001</c:v>
                </c:pt>
                <c:pt idx="1450">
                  <c:v>1.15360772585686</c:v>
                </c:pt>
                <c:pt idx="1451">
                  <c:v>1.1332563349907401</c:v>
                </c:pt>
                <c:pt idx="1452">
                  <c:v>1.1119989044337899</c:v>
                </c:pt>
                <c:pt idx="1453">
                  <c:v>1.1138803587950199</c:v>
                </c:pt>
                <c:pt idx="1454">
                  <c:v>1.1235877955261599</c:v>
                </c:pt>
                <c:pt idx="1455">
                  <c:v>1.1062404081230599</c:v>
                </c:pt>
                <c:pt idx="1456">
                  <c:v>1.0843387741283399</c:v>
                </c:pt>
                <c:pt idx="1457">
                  <c:v>1.0853150431002601</c:v>
                </c:pt>
                <c:pt idx="1458">
                  <c:v>1.08128880657519</c:v>
                </c:pt>
                <c:pt idx="1459">
                  <c:v>1.0804372179969399</c:v>
                </c:pt>
                <c:pt idx="1460">
                  <c:v>1.0622969255334</c:v>
                </c:pt>
                <c:pt idx="1461">
                  <c:v>1.0333461479444099</c:v>
                </c:pt>
                <c:pt idx="1462">
                  <c:v>1.0168687969332599</c:v>
                </c:pt>
                <c:pt idx="1463">
                  <c:v>1.0140527849187599</c:v>
                </c:pt>
                <c:pt idx="1464">
                  <c:v>1.0092869996095499</c:v>
                </c:pt>
                <c:pt idx="1465">
                  <c:v>1.0181022834270499</c:v>
                </c:pt>
                <c:pt idx="1466">
                  <c:v>1.02363692026664</c:v>
                </c:pt>
                <c:pt idx="1467">
                  <c:v>1.0300917343232101</c:v>
                </c:pt>
                <c:pt idx="1468">
                  <c:v>1.0354181054506899</c:v>
                </c:pt>
                <c:pt idx="1469">
                  <c:v>1.0468358425464801</c:v>
                </c:pt>
                <c:pt idx="1470">
                  <c:v>1.07163895566902</c:v>
                </c:pt>
                <c:pt idx="1471">
                  <c:v>1.0959010990637299</c:v>
                </c:pt>
                <c:pt idx="1472">
                  <c:v>1.1094156508823101</c:v>
                </c:pt>
                <c:pt idx="1473">
                  <c:v>1.1184837955889499</c:v>
                </c:pt>
                <c:pt idx="1474">
                  <c:v>1.11048133844427</c:v>
                </c:pt>
                <c:pt idx="1475">
                  <c:v>1.10930160710103</c:v>
                </c:pt>
                <c:pt idx="1476">
                  <c:v>1.0999126815139</c:v>
                </c:pt>
                <c:pt idx="1477">
                  <c:v>1.0929879562635501</c:v>
                </c:pt>
                <c:pt idx="1478">
                  <c:v>1.07944843001254</c:v>
                </c:pt>
                <c:pt idx="1479">
                  <c:v>1.0667999689257599</c:v>
                </c:pt>
                <c:pt idx="1480">
                  <c:v>1.05905706695049</c:v>
                </c:pt>
                <c:pt idx="1481">
                  <c:v>1.0790164854245501</c:v>
                </c:pt>
                <c:pt idx="1482">
                  <c:v>1.0846747561017001</c:v>
                </c:pt>
                <c:pt idx="1483">
                  <c:v>1.1025953355556399</c:v>
                </c:pt>
                <c:pt idx="1484">
                  <c:v>1.11165640352675</c:v>
                </c:pt>
                <c:pt idx="1485">
                  <c:v>1.0754894175416401</c:v>
                </c:pt>
                <c:pt idx="1486">
                  <c:v>1.0589661715647301</c:v>
                </c:pt>
                <c:pt idx="1487">
                  <c:v>1.0585296498671199</c:v>
                </c:pt>
                <c:pt idx="1488">
                  <c:v>1.0494020439548699</c:v>
                </c:pt>
                <c:pt idx="1489">
                  <c:v>1.04486560059012</c:v>
                </c:pt>
                <c:pt idx="1490">
                  <c:v>1.0339618628179801</c:v>
                </c:pt>
                <c:pt idx="1491">
                  <c:v>1.02498124372731</c:v>
                </c:pt>
                <c:pt idx="1492">
                  <c:v>1.05859233250297</c:v>
                </c:pt>
                <c:pt idx="1493">
                  <c:v>1.0703027828326299</c:v>
                </c:pt>
                <c:pt idx="1494">
                  <c:v>1.06585870779988</c:v>
                </c:pt>
                <c:pt idx="1495">
                  <c:v>1.04949674269773</c:v>
                </c:pt>
                <c:pt idx="1496">
                  <c:v>1.0563981915498499</c:v>
                </c:pt>
                <c:pt idx="1497">
                  <c:v>1.0523148698224101</c:v>
                </c:pt>
                <c:pt idx="1498">
                  <c:v>1.05752461306586</c:v>
                </c:pt>
                <c:pt idx="1499">
                  <c:v>1.05897823324937</c:v>
                </c:pt>
                <c:pt idx="1500">
                  <c:v>1.05793817672115</c:v>
                </c:pt>
                <c:pt idx="1501">
                  <c:v>1.06448136210079</c:v>
                </c:pt>
                <c:pt idx="1502">
                  <c:v>1.0855878079958099</c:v>
                </c:pt>
                <c:pt idx="1503">
                  <c:v>1.0922137622858199</c:v>
                </c:pt>
                <c:pt idx="1504">
                  <c:v>1.1051500238521601</c:v>
                </c:pt>
                <c:pt idx="1505">
                  <c:v>1.098196786141</c:v>
                </c:pt>
                <c:pt idx="1506">
                  <c:v>1.09809594815897</c:v>
                </c:pt>
                <c:pt idx="1507">
                  <c:v>1.1074012683914201</c:v>
                </c:pt>
                <c:pt idx="1508">
                  <c:v>1.10830195279383</c:v>
                </c:pt>
                <c:pt idx="1509">
                  <c:v>1.1004242692323101</c:v>
                </c:pt>
                <c:pt idx="1510">
                  <c:v>1.0877026324716199</c:v>
                </c:pt>
                <c:pt idx="1511">
                  <c:v>1.08181560049124</c:v>
                </c:pt>
                <c:pt idx="1512">
                  <c:v>1.08035761809702</c:v>
                </c:pt>
                <c:pt idx="1513">
                  <c:v>1.07730643001882</c:v>
                </c:pt>
                <c:pt idx="1514">
                  <c:v>1.0691949641718299</c:v>
                </c:pt>
                <c:pt idx="1515">
                  <c:v>1.06120112787947</c:v>
                </c:pt>
                <c:pt idx="1516">
                  <c:v>1.0632140595425501</c:v>
                </c:pt>
                <c:pt idx="1517">
                  <c:v>1.0611468475435799</c:v>
                </c:pt>
                <c:pt idx="1518">
                  <c:v>1.0553327070042899</c:v>
                </c:pt>
                <c:pt idx="1519">
                  <c:v>1.0552105225473101</c:v>
                </c:pt>
                <c:pt idx="1520">
                  <c:v>1.0529555991139701</c:v>
                </c:pt>
                <c:pt idx="1521">
                  <c:v>1.05278363557223</c:v>
                </c:pt>
                <c:pt idx="1522">
                  <c:v>1.0430041044826199</c:v>
                </c:pt>
                <c:pt idx="1523">
                  <c:v>1.0236169840449201</c:v>
                </c:pt>
                <c:pt idx="1524">
                  <c:v>1.0178926716273899</c:v>
                </c:pt>
                <c:pt idx="1525">
                  <c:v>1.0084672872834399</c:v>
                </c:pt>
                <c:pt idx="1526">
                  <c:v>0.99287641620665301</c:v>
                </c:pt>
                <c:pt idx="1527">
                  <c:v>0.95111857623868801</c:v>
                </c:pt>
                <c:pt idx="1528">
                  <c:v>0.902379360014117</c:v>
                </c:pt>
                <c:pt idx="1529">
                  <c:v>0.87316681006337404</c:v>
                </c:pt>
                <c:pt idx="1530">
                  <c:v>0.82032290934968999</c:v>
                </c:pt>
                <c:pt idx="1531">
                  <c:v>0.75309445019546695</c:v>
                </c:pt>
                <c:pt idx="1532">
                  <c:v>0.69063377839567797</c:v>
                </c:pt>
                <c:pt idx="1533">
                  <c:v>0.62837633737001297</c:v>
                </c:pt>
                <c:pt idx="1534">
                  <c:v>0.58959807431048195</c:v>
                </c:pt>
                <c:pt idx="1535">
                  <c:v>0.55813303462756902</c:v>
                </c:pt>
                <c:pt idx="1536">
                  <c:v>0.52212342794604705</c:v>
                </c:pt>
                <c:pt idx="1537">
                  <c:v>0.513485671574056</c:v>
                </c:pt>
                <c:pt idx="1538">
                  <c:v>0.50919575173762699</c:v>
                </c:pt>
                <c:pt idx="1539">
                  <c:v>0.50953775526134304</c:v>
                </c:pt>
                <c:pt idx="1540">
                  <c:v>0.51657808998079502</c:v>
                </c:pt>
                <c:pt idx="1541">
                  <c:v>0.53055263343421699</c:v>
                </c:pt>
                <c:pt idx="1542">
                  <c:v>0.54647493299303196</c:v>
                </c:pt>
                <c:pt idx="1543">
                  <c:v>0.558554546633242</c:v>
                </c:pt>
                <c:pt idx="1544">
                  <c:v>0.56678930076661904</c:v>
                </c:pt>
                <c:pt idx="1545">
                  <c:v>0.57123983334568895</c:v>
                </c:pt>
                <c:pt idx="1546">
                  <c:v>0.56847746345039396</c:v>
                </c:pt>
                <c:pt idx="1547">
                  <c:v>0.56157228902522205</c:v>
                </c:pt>
                <c:pt idx="1548">
                  <c:v>0.55117891110242001</c:v>
                </c:pt>
                <c:pt idx="1549">
                  <c:v>0.53732511782436998</c:v>
                </c:pt>
                <c:pt idx="1550">
                  <c:v>0.52450696271137898</c:v>
                </c:pt>
                <c:pt idx="1551">
                  <c:v>0.52069591859217002</c:v>
                </c:pt>
                <c:pt idx="1552">
                  <c:v>0.51902277871371705</c:v>
                </c:pt>
                <c:pt idx="1553">
                  <c:v>0.52178491502897695</c:v>
                </c:pt>
                <c:pt idx="1554">
                  <c:v>0.51590552148295499</c:v>
                </c:pt>
                <c:pt idx="1555">
                  <c:v>0.509803868695202</c:v>
                </c:pt>
                <c:pt idx="1556">
                  <c:v>0.51995069893064105</c:v>
                </c:pt>
                <c:pt idx="1557">
                  <c:v>0.51731297277099797</c:v>
                </c:pt>
                <c:pt idx="1558">
                  <c:v>0.50855423684215795</c:v>
                </c:pt>
                <c:pt idx="1559">
                  <c:v>0.50840261766407102</c:v>
                </c:pt>
                <c:pt idx="1560">
                  <c:v>0.51143245029235695</c:v>
                </c:pt>
                <c:pt idx="1561">
                  <c:v>0.51875948802914396</c:v>
                </c:pt>
                <c:pt idx="1562">
                  <c:v>0.52509250822651199</c:v>
                </c:pt>
                <c:pt idx="1563">
                  <c:v>0.51735257373679699</c:v>
                </c:pt>
                <c:pt idx="1564">
                  <c:v>0.52164007485032204</c:v>
                </c:pt>
                <c:pt idx="1565">
                  <c:v>0.52911131477641804</c:v>
                </c:pt>
                <c:pt idx="1566">
                  <c:v>0.52653622488916296</c:v>
                </c:pt>
                <c:pt idx="1567">
                  <c:v>0.51942777359590997</c:v>
                </c:pt>
                <c:pt idx="1568">
                  <c:v>0.51660246330110304</c:v>
                </c:pt>
                <c:pt idx="1569">
                  <c:v>0.51149397141549902</c:v>
                </c:pt>
                <c:pt idx="1570">
                  <c:v>0.50940014961451496</c:v>
                </c:pt>
                <c:pt idx="1571">
                  <c:v>0.51570098403336295</c:v>
                </c:pt>
                <c:pt idx="1572">
                  <c:v>0.51072891528440401</c:v>
                </c:pt>
                <c:pt idx="1573">
                  <c:v>0.50731675164143597</c:v>
                </c:pt>
                <c:pt idx="1574">
                  <c:v>0.49822087000613802</c:v>
                </c:pt>
                <c:pt idx="1575">
                  <c:v>0.50401493663352304</c:v>
                </c:pt>
                <c:pt idx="1576">
                  <c:v>0.50764885186082898</c:v>
                </c:pt>
                <c:pt idx="1577">
                  <c:v>0.50771677664021997</c:v>
                </c:pt>
                <c:pt idx="1578">
                  <c:v>0.50441466206910501</c:v>
                </c:pt>
                <c:pt idx="1579">
                  <c:v>0.51310285124602095</c:v>
                </c:pt>
                <c:pt idx="1580">
                  <c:v>0.51731356700895204</c:v>
                </c:pt>
                <c:pt idx="1581">
                  <c:v>0.52266412631180603</c:v>
                </c:pt>
                <c:pt idx="1582">
                  <c:v>0.50584527562547599</c:v>
                </c:pt>
                <c:pt idx="1583">
                  <c:v>0.50583039443304401</c:v>
                </c:pt>
                <c:pt idx="1584">
                  <c:v>0.51467830033850703</c:v>
                </c:pt>
                <c:pt idx="1585">
                  <c:v>0.53438447223131802</c:v>
                </c:pt>
                <c:pt idx="1586">
                  <c:v>0.53061553874490996</c:v>
                </c:pt>
                <c:pt idx="1587">
                  <c:v>0.54305258559456004</c:v>
                </c:pt>
                <c:pt idx="1588">
                  <c:v>0.56482609188625899</c:v>
                </c:pt>
                <c:pt idx="1589">
                  <c:v>0.59101687883448495</c:v>
                </c:pt>
                <c:pt idx="1590">
                  <c:v>0.61217367246001497</c:v>
                </c:pt>
                <c:pt idx="1591">
                  <c:v>0.61994895659960403</c:v>
                </c:pt>
                <c:pt idx="1592">
                  <c:v>0.603426711279893</c:v>
                </c:pt>
                <c:pt idx="1593">
                  <c:v>0.616045450812718</c:v>
                </c:pt>
                <c:pt idx="1594">
                  <c:v>0.62983196343422998</c:v>
                </c:pt>
                <c:pt idx="1595">
                  <c:v>0.64132219648244604</c:v>
                </c:pt>
                <c:pt idx="1596">
                  <c:v>0.64645202868747698</c:v>
                </c:pt>
                <c:pt idx="1597">
                  <c:v>0.64870923445732998</c:v>
                </c:pt>
                <c:pt idx="1598">
                  <c:v>0.65340033434918898</c:v>
                </c:pt>
                <c:pt idx="1599">
                  <c:v>0.66994065169542005</c:v>
                </c:pt>
                <c:pt idx="1600">
                  <c:v>0.68311409548458502</c:v>
                </c:pt>
                <c:pt idx="1601">
                  <c:v>0.680966287873637</c:v>
                </c:pt>
                <c:pt idx="1602">
                  <c:v>0.68056852574868398</c:v>
                </c:pt>
                <c:pt idx="1603">
                  <c:v>0.72055650839643204</c:v>
                </c:pt>
                <c:pt idx="1604">
                  <c:v>0.70068499541659202</c:v>
                </c:pt>
                <c:pt idx="1605">
                  <c:v>0.70927319985125903</c:v>
                </c:pt>
                <c:pt idx="1606">
                  <c:v>0.73172822116403802</c:v>
                </c:pt>
                <c:pt idx="1607">
                  <c:v>0.74036220966908695</c:v>
                </c:pt>
                <c:pt idx="1608">
                  <c:v>0.74913743726703097</c:v>
                </c:pt>
                <c:pt idx="1609">
                  <c:v>0.76606362566905195</c:v>
                </c:pt>
                <c:pt idx="1610">
                  <c:v>0.74835978575272899</c:v>
                </c:pt>
                <c:pt idx="1611">
                  <c:v>0.79296759735215205</c:v>
                </c:pt>
                <c:pt idx="1612">
                  <c:v>0.81612802377710403</c:v>
                </c:pt>
                <c:pt idx="1613">
                  <c:v>0.82944932534914395</c:v>
                </c:pt>
                <c:pt idx="1614">
                  <c:v>0.843394004416534</c:v>
                </c:pt>
                <c:pt idx="1615">
                  <c:v>0.86809213629780302</c:v>
                </c:pt>
                <c:pt idx="1616">
                  <c:v>0.875379271631052</c:v>
                </c:pt>
                <c:pt idx="1617">
                  <c:v>0.88556841492554395</c:v>
                </c:pt>
                <c:pt idx="1618">
                  <c:v>0.90011780858157697</c:v>
                </c:pt>
                <c:pt idx="1619">
                  <c:v>0.91565803460361905</c:v>
                </c:pt>
                <c:pt idx="1620">
                  <c:v>0.91763679588074298</c:v>
                </c:pt>
                <c:pt idx="1621">
                  <c:v>0.91845558116095505</c:v>
                </c:pt>
                <c:pt idx="1622">
                  <c:v>0.91511551405198399</c:v>
                </c:pt>
                <c:pt idx="1623">
                  <c:v>0.92024418533297603</c:v>
                </c:pt>
                <c:pt idx="1624">
                  <c:v>0.91799385421652802</c:v>
                </c:pt>
                <c:pt idx="1625">
                  <c:v>0.91949384741332896</c:v>
                </c:pt>
                <c:pt idx="1626">
                  <c:v>0.91299853433635303</c:v>
                </c:pt>
                <c:pt idx="1627">
                  <c:v>0.91921245445930799</c:v>
                </c:pt>
                <c:pt idx="1628">
                  <c:v>0.92046558427809899</c:v>
                </c:pt>
                <c:pt idx="1629">
                  <c:v>0.93327574312037598</c:v>
                </c:pt>
                <c:pt idx="1630">
                  <c:v>0.93764697897385596</c:v>
                </c:pt>
                <c:pt idx="1631">
                  <c:v>0.94621557030141101</c:v>
                </c:pt>
                <c:pt idx="1632">
                  <c:v>0.94633445039699704</c:v>
                </c:pt>
                <c:pt idx="1633">
                  <c:v>0.948126483368954</c:v>
                </c:pt>
                <c:pt idx="1634">
                  <c:v>0.92949669871555196</c:v>
                </c:pt>
                <c:pt idx="1635">
                  <c:v>0.94957441700991096</c:v>
                </c:pt>
                <c:pt idx="1636">
                  <c:v>0.93203985632520203</c:v>
                </c:pt>
                <c:pt idx="1637">
                  <c:v>0.93152014264488903</c:v>
                </c:pt>
                <c:pt idx="1638">
                  <c:v>0.91843851653749797</c:v>
                </c:pt>
                <c:pt idx="1639">
                  <c:v>0.90894850925908499</c:v>
                </c:pt>
                <c:pt idx="1640">
                  <c:v>0.89620771509811403</c:v>
                </c:pt>
                <c:pt idx="1641">
                  <c:v>0.89500208053775099</c:v>
                </c:pt>
                <c:pt idx="1642">
                  <c:v>0.86565315922915398</c:v>
                </c:pt>
                <c:pt idx="1643">
                  <c:v>0.85721933539483697</c:v>
                </c:pt>
                <c:pt idx="1644">
                  <c:v>0.82793669899594602</c:v>
                </c:pt>
                <c:pt idx="1645">
                  <c:v>0.84231161288115597</c:v>
                </c:pt>
                <c:pt idx="1646">
                  <c:v>0.81666900911301699</c:v>
                </c:pt>
                <c:pt idx="1647">
                  <c:v>0.80279665784527099</c:v>
                </c:pt>
                <c:pt idx="1648">
                  <c:v>0.79006820365415298</c:v>
                </c:pt>
                <c:pt idx="1649">
                  <c:v>0.79160839773101299</c:v>
                </c:pt>
                <c:pt idx="1650">
                  <c:v>0.79720786747679695</c:v>
                </c:pt>
                <c:pt idx="1651">
                  <c:v>0.81047164790362003</c:v>
                </c:pt>
                <c:pt idx="1652">
                  <c:v>0.80102714758745497</c:v>
                </c:pt>
                <c:pt idx="1653">
                  <c:v>0.82264577004636796</c:v>
                </c:pt>
                <c:pt idx="1654">
                  <c:v>0.83645277109212501</c:v>
                </c:pt>
                <c:pt idx="1655">
                  <c:v>0.84085474606198096</c:v>
                </c:pt>
                <c:pt idx="1656">
                  <c:v>0.84307574893427395</c:v>
                </c:pt>
                <c:pt idx="1657">
                  <c:v>0.85987810617016303</c:v>
                </c:pt>
                <c:pt idx="1658">
                  <c:v>0.85651908103435803</c:v>
                </c:pt>
                <c:pt idx="1659">
                  <c:v>0.85251641999855798</c:v>
                </c:pt>
                <c:pt idx="1660">
                  <c:v>0.84788201331597601</c:v>
                </c:pt>
                <c:pt idx="1661">
                  <c:v>0.84523041543591104</c:v>
                </c:pt>
                <c:pt idx="1662">
                  <c:v>0.84719946271227997</c:v>
                </c:pt>
                <c:pt idx="1663">
                  <c:v>0.84872172498036402</c:v>
                </c:pt>
                <c:pt idx="1664">
                  <c:v>0.826841910735303</c:v>
                </c:pt>
                <c:pt idx="1665">
                  <c:v>0.83907339251281798</c:v>
                </c:pt>
                <c:pt idx="1666">
                  <c:v>0.82796911981126098</c:v>
                </c:pt>
                <c:pt idx="1667">
                  <c:v>0.81683144195217405</c:v>
                </c:pt>
                <c:pt idx="1668">
                  <c:v>0.81310818961521603</c:v>
                </c:pt>
                <c:pt idx="1669">
                  <c:v>0.81664128331159802</c:v>
                </c:pt>
                <c:pt idx="1670">
                  <c:v>0.81831950506942497</c:v>
                </c:pt>
                <c:pt idx="1671">
                  <c:v>0.83873370445689199</c:v>
                </c:pt>
                <c:pt idx="1672">
                  <c:v>0.85776631359102795</c:v>
                </c:pt>
                <c:pt idx="1673">
                  <c:v>0.89379616823033203</c:v>
                </c:pt>
                <c:pt idx="1674">
                  <c:v>0.923556213188931</c:v>
                </c:pt>
                <c:pt idx="1675">
                  <c:v>0.94375426654911598</c:v>
                </c:pt>
                <c:pt idx="1676">
                  <c:v>0.96624244657422798</c:v>
                </c:pt>
                <c:pt idx="1677">
                  <c:v>0.99424818371729096</c:v>
                </c:pt>
                <c:pt idx="1678">
                  <c:v>1.0015118621372201</c:v>
                </c:pt>
                <c:pt idx="1679">
                  <c:v>0.99317625817430299</c:v>
                </c:pt>
                <c:pt idx="1680">
                  <c:v>0.98656580893550405</c:v>
                </c:pt>
                <c:pt idx="1681">
                  <c:v>0.98447314130761399</c:v>
                </c:pt>
                <c:pt idx="1682">
                  <c:v>0.97727179904689598</c:v>
                </c:pt>
                <c:pt idx="1683">
                  <c:v>0.98356817541335395</c:v>
                </c:pt>
                <c:pt idx="1684">
                  <c:v>0.97409373475012895</c:v>
                </c:pt>
                <c:pt idx="1685">
                  <c:v>0.97355555983749598</c:v>
                </c:pt>
                <c:pt idx="1686">
                  <c:v>0.97314736466435503</c:v>
                </c:pt>
                <c:pt idx="1687">
                  <c:v>0.97513779040956305</c:v>
                </c:pt>
                <c:pt idx="1688">
                  <c:v>0.97671806790558402</c:v>
                </c:pt>
                <c:pt idx="1689">
                  <c:v>0.98560220409430899</c:v>
                </c:pt>
                <c:pt idx="1690">
                  <c:v>0.97782032200936497</c:v>
                </c:pt>
                <c:pt idx="1691">
                  <c:v>0.97130746117168598</c:v>
                </c:pt>
                <c:pt idx="1692">
                  <c:v>0.964134746909869</c:v>
                </c:pt>
                <c:pt idx="1693">
                  <c:v>0.96084867331636703</c:v>
                </c:pt>
                <c:pt idx="1694">
                  <c:v>0.95091180239417505</c:v>
                </c:pt>
                <c:pt idx="1695">
                  <c:v>0.94290484780221095</c:v>
                </c:pt>
                <c:pt idx="1696">
                  <c:v>0.93625390996166002</c:v>
                </c:pt>
                <c:pt idx="1697">
                  <c:v>0.93299323027365899</c:v>
                </c:pt>
                <c:pt idx="1698">
                  <c:v>0.92873479902252198</c:v>
                </c:pt>
                <c:pt idx="1699">
                  <c:v>0.93000257853732804</c:v>
                </c:pt>
                <c:pt idx="1700">
                  <c:v>0.93447103441829704</c:v>
                </c:pt>
                <c:pt idx="1701">
                  <c:v>0.94910558599402195</c:v>
                </c:pt>
                <c:pt idx="1702">
                  <c:v>0.96117286637059396</c:v>
                </c:pt>
                <c:pt idx="1703">
                  <c:v>0.97913671244818501</c:v>
                </c:pt>
                <c:pt idx="1704">
                  <c:v>0.99056321284314197</c:v>
                </c:pt>
                <c:pt idx="1705">
                  <c:v>0.99556293393539397</c:v>
                </c:pt>
                <c:pt idx="1706">
                  <c:v>0.99672054429627599</c:v>
                </c:pt>
                <c:pt idx="1707">
                  <c:v>1.00618564567138</c:v>
                </c:pt>
                <c:pt idx="1708">
                  <c:v>0.99760662736461003</c:v>
                </c:pt>
                <c:pt idx="1709">
                  <c:v>1.00128059283354</c:v>
                </c:pt>
                <c:pt idx="1710">
                  <c:v>1.0014855742496001</c:v>
                </c:pt>
                <c:pt idx="1711">
                  <c:v>1.00506155048338</c:v>
                </c:pt>
                <c:pt idx="1712">
                  <c:v>1.0008881405733601</c:v>
                </c:pt>
                <c:pt idx="1713">
                  <c:v>1.00098133098391</c:v>
                </c:pt>
                <c:pt idx="1714">
                  <c:v>0.98293082091998996</c:v>
                </c:pt>
                <c:pt idx="1715">
                  <c:v>0.98447501470295196</c:v>
                </c:pt>
                <c:pt idx="1716">
                  <c:v>0.97902164307389195</c:v>
                </c:pt>
                <c:pt idx="1717">
                  <c:v>0.91947342016947498</c:v>
                </c:pt>
                <c:pt idx="1718">
                  <c:v>0.86325600248805801</c:v>
                </c:pt>
                <c:pt idx="1719">
                  <c:v>0.82161258545098304</c:v>
                </c:pt>
                <c:pt idx="1720">
                  <c:v>0.79664609718748802</c:v>
                </c:pt>
                <c:pt idx="1721">
                  <c:v>0.76697497904648304</c:v>
                </c:pt>
                <c:pt idx="1722">
                  <c:v>0.72932470698614404</c:v>
                </c:pt>
                <c:pt idx="1723">
                  <c:v>0.68667579435775095</c:v>
                </c:pt>
                <c:pt idx="1724">
                  <c:v>0.67781744277706701</c:v>
                </c:pt>
                <c:pt idx="1725">
                  <c:v>0.66799421235346701</c:v>
                </c:pt>
                <c:pt idx="1726">
                  <c:v>0.67903906751693299</c:v>
                </c:pt>
                <c:pt idx="1727">
                  <c:v>0.65342802032692804</c:v>
                </c:pt>
                <c:pt idx="1728">
                  <c:v>0.64340748973745698</c:v>
                </c:pt>
                <c:pt idx="1729">
                  <c:v>0.63233242168792703</c:v>
                </c:pt>
                <c:pt idx="1730">
                  <c:v>0.61898515382619301</c:v>
                </c:pt>
                <c:pt idx="1731">
                  <c:v>0.62894186426030396</c:v>
                </c:pt>
                <c:pt idx="1732">
                  <c:v>0.63321655965380697</c:v>
                </c:pt>
                <c:pt idx="1733">
                  <c:v>0.62127235275846204</c:v>
                </c:pt>
                <c:pt idx="1734">
                  <c:v>0.61795750254275805</c:v>
                </c:pt>
                <c:pt idx="1735">
                  <c:v>0.60667454812288801</c:v>
                </c:pt>
                <c:pt idx="1736">
                  <c:v>0.59990239885043395</c:v>
                </c:pt>
                <c:pt idx="1737">
                  <c:v>0.61117961811181898</c:v>
                </c:pt>
                <c:pt idx="1738">
                  <c:v>0.60621692682305595</c:v>
                </c:pt>
                <c:pt idx="1739">
                  <c:v>0.60752606384400798</c:v>
                </c:pt>
                <c:pt idx="1740">
                  <c:v>0.59830348413193102</c:v>
                </c:pt>
                <c:pt idx="1741">
                  <c:v>0.59761246853594596</c:v>
                </c:pt>
                <c:pt idx="1742">
                  <c:v>0.59848973353943202</c:v>
                </c:pt>
                <c:pt idx="1743">
                  <c:v>0.59372821213554094</c:v>
                </c:pt>
                <c:pt idx="1744">
                  <c:v>0.57786217249646898</c:v>
                </c:pt>
                <c:pt idx="1745">
                  <c:v>0.57849759883317398</c:v>
                </c:pt>
                <c:pt idx="1746">
                  <c:v>0.58005071400651997</c:v>
                </c:pt>
                <c:pt idx="1747">
                  <c:v>0.587807078140968</c:v>
                </c:pt>
                <c:pt idx="1748">
                  <c:v>0.60148762085868301</c:v>
                </c:pt>
                <c:pt idx="1749">
                  <c:v>0.619349178489351</c:v>
                </c:pt>
                <c:pt idx="1750">
                  <c:v>0.63913700784465399</c:v>
                </c:pt>
                <c:pt idx="1751">
                  <c:v>0.66045375769819803</c:v>
                </c:pt>
                <c:pt idx="1752">
                  <c:v>0.67752311982044899</c:v>
                </c:pt>
                <c:pt idx="1753">
                  <c:v>0.68516373268854702</c:v>
                </c:pt>
                <c:pt idx="1754">
                  <c:v>0.69798905703813396</c:v>
                </c:pt>
                <c:pt idx="1755">
                  <c:v>0.70276049698661602</c:v>
                </c:pt>
                <c:pt idx="1756">
                  <c:v>0.69932060384861805</c:v>
                </c:pt>
                <c:pt idx="1757">
                  <c:v>0.70258383263602298</c:v>
                </c:pt>
                <c:pt idx="1758">
                  <c:v>0.70217918266595403</c:v>
                </c:pt>
                <c:pt idx="1759">
                  <c:v>0.69730299430964404</c:v>
                </c:pt>
                <c:pt idx="1760">
                  <c:v>0.70100354165261403</c:v>
                </c:pt>
                <c:pt idx="1761">
                  <c:v>0.70232484791731098</c:v>
                </c:pt>
                <c:pt idx="1762">
                  <c:v>0.69940830955996502</c:v>
                </c:pt>
                <c:pt idx="1763">
                  <c:v>0.70462507549042297</c:v>
                </c:pt>
                <c:pt idx="1764">
                  <c:v>0.69227267065800802</c:v>
                </c:pt>
                <c:pt idx="1765">
                  <c:v>0.69007403233556097</c:v>
                </c:pt>
                <c:pt idx="1766">
                  <c:v>0.68718139256294097</c:v>
                </c:pt>
                <c:pt idx="1767">
                  <c:v>0.68554709724680596</c:v>
                </c:pt>
                <c:pt idx="1768">
                  <c:v>0.68074319325101695</c:v>
                </c:pt>
                <c:pt idx="1769">
                  <c:v>0.68201349698247404</c:v>
                </c:pt>
                <c:pt idx="1770">
                  <c:v>0.68485733597182497</c:v>
                </c:pt>
                <c:pt idx="1771">
                  <c:v>0.69599506337667305</c:v>
                </c:pt>
                <c:pt idx="1772">
                  <c:v>0.69781862209594003</c:v>
                </c:pt>
                <c:pt idx="1773">
                  <c:v>0.699092795549072</c:v>
                </c:pt>
                <c:pt idx="1774">
                  <c:v>0.70620727079993595</c:v>
                </c:pt>
                <c:pt idx="1775">
                  <c:v>0.70339852946740999</c:v>
                </c:pt>
                <c:pt idx="1776">
                  <c:v>0.69932957314298905</c:v>
                </c:pt>
                <c:pt idx="1777">
                  <c:v>0.69720575787480299</c:v>
                </c:pt>
                <c:pt idx="1778">
                  <c:v>0.71274458329972801</c:v>
                </c:pt>
                <c:pt idx="1779">
                  <c:v>0.71586529799615695</c:v>
                </c:pt>
                <c:pt idx="1780">
                  <c:v>0.71708445892844697</c:v>
                </c:pt>
                <c:pt idx="1781">
                  <c:v>0.70788846862832999</c:v>
                </c:pt>
                <c:pt idx="1782">
                  <c:v>0.71327895418842902</c:v>
                </c:pt>
                <c:pt idx="1783">
                  <c:v>0.72479196860100903</c:v>
                </c:pt>
                <c:pt idx="1784">
                  <c:v>0.73511827720217104</c:v>
                </c:pt>
                <c:pt idx="1785">
                  <c:v>0.726620199946027</c:v>
                </c:pt>
                <c:pt idx="1786">
                  <c:v>0.72730643159804897</c:v>
                </c:pt>
                <c:pt idx="1787">
                  <c:v>0.73258054078525703</c:v>
                </c:pt>
                <c:pt idx="1788">
                  <c:v>0.74063959742442698</c:v>
                </c:pt>
                <c:pt idx="1789">
                  <c:v>0.76007448861004301</c:v>
                </c:pt>
                <c:pt idx="1790">
                  <c:v>0.77084120409157997</c:v>
                </c:pt>
                <c:pt idx="1791">
                  <c:v>0.77201602281665105</c:v>
                </c:pt>
                <c:pt idx="1792">
                  <c:v>0.77948294329503898</c:v>
                </c:pt>
                <c:pt idx="1793">
                  <c:v>0.79032517584087802</c:v>
                </c:pt>
                <c:pt idx="1794">
                  <c:v>0.79535297932445903</c:v>
                </c:pt>
                <c:pt idx="1795">
                  <c:v>0.80234821839013504</c:v>
                </c:pt>
                <c:pt idx="1796">
                  <c:v>0.78784843050531805</c:v>
                </c:pt>
                <c:pt idx="1797">
                  <c:v>0.78699231061613695</c:v>
                </c:pt>
                <c:pt idx="1798">
                  <c:v>0.79231892727209097</c:v>
                </c:pt>
                <c:pt idx="1799">
                  <c:v>0.78053982910958097</c:v>
                </c:pt>
                <c:pt idx="1800">
                  <c:v>0.775665680555648</c:v>
                </c:pt>
                <c:pt idx="1801">
                  <c:v>0.77750887856707995</c:v>
                </c:pt>
                <c:pt idx="1802">
                  <c:v>0.77640753941790197</c:v>
                </c:pt>
                <c:pt idx="1803">
                  <c:v>0.795780777257175</c:v>
                </c:pt>
                <c:pt idx="1804">
                  <c:v>0.79100122243689697</c:v>
                </c:pt>
                <c:pt idx="1805">
                  <c:v>0.780423542395564</c:v>
                </c:pt>
                <c:pt idx="1806">
                  <c:v>0.77995189440065005</c:v>
                </c:pt>
                <c:pt idx="1807">
                  <c:v>0.77340205611631097</c:v>
                </c:pt>
                <c:pt idx="1808">
                  <c:v>0.76919224175956302</c:v>
                </c:pt>
                <c:pt idx="1809">
                  <c:v>0.77028968919973695</c:v>
                </c:pt>
                <c:pt idx="1810">
                  <c:v>0.75199087631279304</c:v>
                </c:pt>
                <c:pt idx="1811">
                  <c:v>0.74936814343314795</c:v>
                </c:pt>
                <c:pt idx="1812">
                  <c:v>0.748530188416905</c:v>
                </c:pt>
                <c:pt idx="1813">
                  <c:v>0.75466002843135205</c:v>
                </c:pt>
                <c:pt idx="1814">
                  <c:v>0.76095371019639402</c:v>
                </c:pt>
                <c:pt idx="1815">
                  <c:v>0.77567996019225205</c:v>
                </c:pt>
                <c:pt idx="1816">
                  <c:v>0.77645039513579295</c:v>
                </c:pt>
                <c:pt idx="1817">
                  <c:v>0.77588325568341698</c:v>
                </c:pt>
                <c:pt idx="1818">
                  <c:v>0.75831393902249</c:v>
                </c:pt>
                <c:pt idx="1819">
                  <c:v>0.75872173564817302</c:v>
                </c:pt>
                <c:pt idx="1820">
                  <c:v>0.75325337724214703</c:v>
                </c:pt>
                <c:pt idx="1821">
                  <c:v>0.74913445028604697</c:v>
                </c:pt>
                <c:pt idx="1822">
                  <c:v>0.72624349196289095</c:v>
                </c:pt>
                <c:pt idx="1823">
                  <c:v>0.71011259474416599</c:v>
                </c:pt>
                <c:pt idx="1824">
                  <c:v>0.70466217791492602</c:v>
                </c:pt>
                <c:pt idx="1825">
                  <c:v>0.71980833841786696</c:v>
                </c:pt>
                <c:pt idx="1826">
                  <c:v>0.720206920856578</c:v>
                </c:pt>
                <c:pt idx="1827">
                  <c:v>0.71887703820067095</c:v>
                </c:pt>
                <c:pt idx="1828">
                  <c:v>0.71787418882429899</c:v>
                </c:pt>
                <c:pt idx="1829">
                  <c:v>0.72588757713507202</c:v>
                </c:pt>
                <c:pt idx="1830">
                  <c:v>0.72024806161214205</c:v>
                </c:pt>
                <c:pt idx="1831">
                  <c:v>0.70200066881343304</c:v>
                </c:pt>
                <c:pt idx="1832">
                  <c:v>0.67930896463866197</c:v>
                </c:pt>
                <c:pt idx="1833">
                  <c:v>0.66581490647906005</c:v>
                </c:pt>
                <c:pt idx="1834">
                  <c:v>0.66768792508322705</c:v>
                </c:pt>
                <c:pt idx="1835">
                  <c:v>0.64808259543589297</c:v>
                </c:pt>
                <c:pt idx="1836">
                  <c:v>0.63090667136949696</c:v>
                </c:pt>
                <c:pt idx="1837">
                  <c:v>0.630175597314242</c:v>
                </c:pt>
                <c:pt idx="1838">
                  <c:v>0.64465909135768495</c:v>
                </c:pt>
                <c:pt idx="1839">
                  <c:v>0.65657840963937597</c:v>
                </c:pt>
                <c:pt idx="1840">
                  <c:v>0.64739433568163895</c:v>
                </c:pt>
                <c:pt idx="1841">
                  <c:v>0.64199213977562297</c:v>
                </c:pt>
                <c:pt idx="1842">
                  <c:v>0.64989633144106795</c:v>
                </c:pt>
                <c:pt idx="1843">
                  <c:v>0.65348713684529203</c:v>
                </c:pt>
                <c:pt idx="1844">
                  <c:v>0.66216739500471</c:v>
                </c:pt>
                <c:pt idx="1845">
                  <c:v>0.66178377032128299</c:v>
                </c:pt>
                <c:pt idx="1846">
                  <c:v>0.66889811232384599</c:v>
                </c:pt>
                <c:pt idx="1847">
                  <c:v>0.68745488473323801</c:v>
                </c:pt>
                <c:pt idx="1848">
                  <c:v>0.69476789268272099</c:v>
                </c:pt>
                <c:pt idx="1849">
                  <c:v>0.69706835959830804</c:v>
                </c:pt>
                <c:pt idx="1850">
                  <c:v>0.71238680170724999</c:v>
                </c:pt>
                <c:pt idx="1851">
                  <c:v>0.71260600018152798</c:v>
                </c:pt>
                <c:pt idx="1852">
                  <c:v>0.717175952176482</c:v>
                </c:pt>
                <c:pt idx="1853">
                  <c:v>0.71672116621886395</c:v>
                </c:pt>
                <c:pt idx="1854">
                  <c:v>0.72295138559068794</c:v>
                </c:pt>
                <c:pt idx="1855">
                  <c:v>0.72042402414768902</c:v>
                </c:pt>
                <c:pt idx="1856">
                  <c:v>0.72428066699188498</c:v>
                </c:pt>
                <c:pt idx="1857">
                  <c:v>0.71704951603719902</c:v>
                </c:pt>
                <c:pt idx="1858">
                  <c:v>0.71276031975335996</c:v>
                </c:pt>
                <c:pt idx="1859">
                  <c:v>0.72025380845020603</c:v>
                </c:pt>
                <c:pt idx="1860">
                  <c:v>0.73536361060442401</c:v>
                </c:pt>
                <c:pt idx="1861">
                  <c:v>0.734583872571968</c:v>
                </c:pt>
                <c:pt idx="1862">
                  <c:v>0.74675338655961898</c:v>
                </c:pt>
                <c:pt idx="1863">
                  <c:v>0.760540848785492</c:v>
                </c:pt>
                <c:pt idx="1864">
                  <c:v>0.78725278598558601</c:v>
                </c:pt>
                <c:pt idx="1865">
                  <c:v>0.808499525867582</c:v>
                </c:pt>
                <c:pt idx="1866">
                  <c:v>0.82935778462514398</c:v>
                </c:pt>
                <c:pt idx="1867">
                  <c:v>0.82591786362881303</c:v>
                </c:pt>
                <c:pt idx="1868">
                  <c:v>0.82374613527858398</c:v>
                </c:pt>
                <c:pt idx="1869">
                  <c:v>0.80317430285992597</c:v>
                </c:pt>
                <c:pt idx="1870">
                  <c:v>0.79391232709351101</c:v>
                </c:pt>
                <c:pt idx="1871">
                  <c:v>0.77130723363493403</c:v>
                </c:pt>
                <c:pt idx="1872">
                  <c:v>0.76277776511986795</c:v>
                </c:pt>
                <c:pt idx="1873">
                  <c:v>0.74380488665903899</c:v>
                </c:pt>
                <c:pt idx="1874">
                  <c:v>0.74285050791173401</c:v>
                </c:pt>
                <c:pt idx="1875">
                  <c:v>0.76078695809965802</c:v>
                </c:pt>
                <c:pt idx="1876">
                  <c:v>0.79595197401337703</c:v>
                </c:pt>
                <c:pt idx="1877">
                  <c:v>0.81699441936514605</c:v>
                </c:pt>
                <c:pt idx="1878">
                  <c:v>0.82894283825520598</c:v>
                </c:pt>
                <c:pt idx="1879">
                  <c:v>0.84494149052387002</c:v>
                </c:pt>
                <c:pt idx="1880">
                  <c:v>0.85892360707271698</c:v>
                </c:pt>
                <c:pt idx="1881">
                  <c:v>0.86232674356272099</c:v>
                </c:pt>
                <c:pt idx="1882">
                  <c:v>0.85799979036539398</c:v>
                </c:pt>
                <c:pt idx="1883">
                  <c:v>0.85601158719588399</c:v>
                </c:pt>
                <c:pt idx="1884">
                  <c:v>0.85472152317348604</c:v>
                </c:pt>
                <c:pt idx="1885">
                  <c:v>0.85564787138897203</c:v>
                </c:pt>
                <c:pt idx="1886">
                  <c:v>0.86203062515954598</c:v>
                </c:pt>
                <c:pt idx="1887">
                  <c:v>0.874187466937413</c:v>
                </c:pt>
                <c:pt idx="1888">
                  <c:v>0.91683119096193599</c:v>
                </c:pt>
                <c:pt idx="1889">
                  <c:v>0.93099261082947604</c:v>
                </c:pt>
                <c:pt idx="1890">
                  <c:v>0.95603599510630699</c:v>
                </c:pt>
                <c:pt idx="1891">
                  <c:v>0.98597154951469002</c:v>
                </c:pt>
                <c:pt idx="1892">
                  <c:v>1.0292349807814001</c:v>
                </c:pt>
                <c:pt idx="1893">
                  <c:v>1.06841011936272</c:v>
                </c:pt>
                <c:pt idx="1894">
                  <c:v>1.1018784920425799</c:v>
                </c:pt>
                <c:pt idx="1895">
                  <c:v>1.1069319121885699</c:v>
                </c:pt>
                <c:pt idx="1896">
                  <c:v>1.14097027949757</c:v>
                </c:pt>
                <c:pt idx="1897">
                  <c:v>1.16088752315502</c:v>
                </c:pt>
                <c:pt idx="1898">
                  <c:v>1.18322902048446</c:v>
                </c:pt>
                <c:pt idx="1899">
                  <c:v>1.1968132726827001</c:v>
                </c:pt>
                <c:pt idx="1900">
                  <c:v>1.20366970447001</c:v>
                </c:pt>
                <c:pt idx="1901">
                  <c:v>1.2186788077661099</c:v>
                </c:pt>
                <c:pt idx="1902">
                  <c:v>1.2182325818580699</c:v>
                </c:pt>
                <c:pt idx="1903">
                  <c:v>1.23312460922351</c:v>
                </c:pt>
                <c:pt idx="1904">
                  <c:v>1.23981355223303</c:v>
                </c:pt>
                <c:pt idx="1905">
                  <c:v>1.2245382876774999</c:v>
                </c:pt>
                <c:pt idx="1906">
                  <c:v>1.1893666445119699</c:v>
                </c:pt>
                <c:pt idx="1907">
                  <c:v>1.13965176594224</c:v>
                </c:pt>
                <c:pt idx="1908">
                  <c:v>1.1038217339387799</c:v>
                </c:pt>
                <c:pt idx="1909">
                  <c:v>1.10843997878148</c:v>
                </c:pt>
                <c:pt idx="1910">
                  <c:v>1.0983222795946901</c:v>
                </c:pt>
                <c:pt idx="1911">
                  <c:v>1.08669781789747</c:v>
                </c:pt>
                <c:pt idx="1912">
                  <c:v>1.09205328953406</c:v>
                </c:pt>
                <c:pt idx="1913">
                  <c:v>1.1084404614089001</c:v>
                </c:pt>
                <c:pt idx="1914">
                  <c:v>1.14029015194604</c:v>
                </c:pt>
                <c:pt idx="1915">
                  <c:v>1.1360866928175599</c:v>
                </c:pt>
                <c:pt idx="1916">
                  <c:v>1.1458158188132901</c:v>
                </c:pt>
                <c:pt idx="1917">
                  <c:v>1.14829099402037</c:v>
                </c:pt>
                <c:pt idx="1918">
                  <c:v>1.11590384050827</c:v>
                </c:pt>
                <c:pt idx="1919">
                  <c:v>1.1231747439856099</c:v>
                </c:pt>
                <c:pt idx="1920">
                  <c:v>1.15975915433461</c:v>
                </c:pt>
                <c:pt idx="1921">
                  <c:v>1.1568247718537901</c:v>
                </c:pt>
                <c:pt idx="1922">
                  <c:v>1.1928562716386799</c:v>
                </c:pt>
                <c:pt idx="1923">
                  <c:v>1.1954300298970399</c:v>
                </c:pt>
                <c:pt idx="1924">
                  <c:v>1.1922275688131501</c:v>
                </c:pt>
                <c:pt idx="1925">
                  <c:v>1.21927730242457</c:v>
                </c:pt>
                <c:pt idx="1926">
                  <c:v>1.20421929080357</c:v>
                </c:pt>
                <c:pt idx="1927">
                  <c:v>1.1931988742567201</c:v>
                </c:pt>
                <c:pt idx="1928">
                  <c:v>1.23236104509422</c:v>
                </c:pt>
                <c:pt idx="1929">
                  <c:v>1.24865372190392</c:v>
                </c:pt>
                <c:pt idx="1930">
                  <c:v>1.2305753203113099</c:v>
                </c:pt>
                <c:pt idx="1931">
                  <c:v>1.22996146738733</c:v>
                </c:pt>
                <c:pt idx="1932">
                  <c:v>1.2543469578252999</c:v>
                </c:pt>
                <c:pt idx="1933">
                  <c:v>1.29529650508147</c:v>
                </c:pt>
                <c:pt idx="1934">
                  <c:v>1.27932001462212</c:v>
                </c:pt>
                <c:pt idx="1935">
                  <c:v>1.27500982010999</c:v>
                </c:pt>
                <c:pt idx="1936">
                  <c:v>1.25986606145095</c:v>
                </c:pt>
                <c:pt idx="1937">
                  <c:v>1.26794080600653</c:v>
                </c:pt>
                <c:pt idx="1938">
                  <c:v>1.2771202465253699</c:v>
                </c:pt>
                <c:pt idx="1939">
                  <c:v>1.2879012794090501</c:v>
                </c:pt>
                <c:pt idx="1940">
                  <c:v>1.2515534339008301</c:v>
                </c:pt>
                <c:pt idx="1941">
                  <c:v>1.2578786986572901</c:v>
                </c:pt>
                <c:pt idx="1942">
                  <c:v>1.2664876128801701</c:v>
                </c:pt>
                <c:pt idx="1943">
                  <c:v>1.2624108495606701</c:v>
                </c:pt>
                <c:pt idx="1944">
                  <c:v>1.2744196310151099</c:v>
                </c:pt>
                <c:pt idx="1945">
                  <c:v>1.28000592939961</c:v>
                </c:pt>
                <c:pt idx="1946">
                  <c:v>1.26394198672402</c:v>
                </c:pt>
                <c:pt idx="1947">
                  <c:v>1.29606617458941</c:v>
                </c:pt>
                <c:pt idx="1948">
                  <c:v>1.32094784778681</c:v>
                </c:pt>
                <c:pt idx="1949">
                  <c:v>1.3016416173715299</c:v>
                </c:pt>
                <c:pt idx="1950">
                  <c:v>1.2890956449889499</c:v>
                </c:pt>
                <c:pt idx="1951">
                  <c:v>1.2946479319480999</c:v>
                </c:pt>
                <c:pt idx="1952">
                  <c:v>1.2550371662349999</c:v>
                </c:pt>
                <c:pt idx="1953">
                  <c:v>1.2244199204627899</c:v>
                </c:pt>
                <c:pt idx="1954">
                  <c:v>1.18197237058421</c:v>
                </c:pt>
                <c:pt idx="1955">
                  <c:v>1.1352784178117901</c:v>
                </c:pt>
                <c:pt idx="1956">
                  <c:v>1.10830309343943</c:v>
                </c:pt>
                <c:pt idx="1957">
                  <c:v>1.10455447016349</c:v>
                </c:pt>
                <c:pt idx="1958">
                  <c:v>1.0732038694224799</c:v>
                </c:pt>
                <c:pt idx="1959">
                  <c:v>1.0932175460867499</c:v>
                </c:pt>
                <c:pt idx="1960">
                  <c:v>1.0950790405531201</c:v>
                </c:pt>
                <c:pt idx="1961">
                  <c:v>1.09900126766202</c:v>
                </c:pt>
                <c:pt idx="1962">
                  <c:v>1.1230288476071899</c:v>
                </c:pt>
                <c:pt idx="1963">
                  <c:v>1.1386709594204401</c:v>
                </c:pt>
                <c:pt idx="1964">
                  <c:v>1.1517371436156101</c:v>
                </c:pt>
                <c:pt idx="1965">
                  <c:v>1.1605140794133799</c:v>
                </c:pt>
                <c:pt idx="1966">
                  <c:v>1.1749086267712801</c:v>
                </c:pt>
                <c:pt idx="1967">
                  <c:v>1.20444045857358</c:v>
                </c:pt>
                <c:pt idx="1968">
                  <c:v>1.2275371612349</c:v>
                </c:pt>
                <c:pt idx="1969">
                  <c:v>1.2352806085022101</c:v>
                </c:pt>
                <c:pt idx="1970">
                  <c:v>1.24457541334837</c:v>
                </c:pt>
                <c:pt idx="1971">
                  <c:v>1.24901899254969</c:v>
                </c:pt>
                <c:pt idx="1972">
                  <c:v>1.2606513013382299</c:v>
                </c:pt>
                <c:pt idx="1973">
                  <c:v>1.2590380363212099</c:v>
                </c:pt>
                <c:pt idx="1974">
                  <c:v>1.25530783467356</c:v>
                </c:pt>
                <c:pt idx="1975">
                  <c:v>1.2615051812498801</c:v>
                </c:pt>
                <c:pt idx="1976">
                  <c:v>1.2733706373306599</c:v>
                </c:pt>
                <c:pt idx="1977">
                  <c:v>1.27064877161237</c:v>
                </c:pt>
                <c:pt idx="1978">
                  <c:v>1.2533016814128899</c:v>
                </c:pt>
                <c:pt idx="1979">
                  <c:v>1.2580658174867201</c:v>
                </c:pt>
                <c:pt idx="1980">
                  <c:v>1.2564932545577401</c:v>
                </c:pt>
                <c:pt idx="1981">
                  <c:v>1.24020333337581</c:v>
                </c:pt>
                <c:pt idx="1982">
                  <c:v>1.2350364571110799</c:v>
                </c:pt>
                <c:pt idx="1983">
                  <c:v>1.22540721113535</c:v>
                </c:pt>
                <c:pt idx="1984">
                  <c:v>1.21347208832322</c:v>
                </c:pt>
                <c:pt idx="1985">
                  <c:v>1.23966444246258</c:v>
                </c:pt>
                <c:pt idx="1986">
                  <c:v>1.23794320050684</c:v>
                </c:pt>
                <c:pt idx="1987">
                  <c:v>1.2385243364887</c:v>
                </c:pt>
                <c:pt idx="1988">
                  <c:v>1.25673074041681</c:v>
                </c:pt>
                <c:pt idx="1989">
                  <c:v>1.2540607632068601</c:v>
                </c:pt>
                <c:pt idx="1990">
                  <c:v>1.25380654343514</c:v>
                </c:pt>
                <c:pt idx="1991">
                  <c:v>1.27742347825731</c:v>
                </c:pt>
                <c:pt idx="1992">
                  <c:v>1.26330611044282</c:v>
                </c:pt>
                <c:pt idx="1993">
                  <c:v>1.25920290767837</c:v>
                </c:pt>
                <c:pt idx="1994">
                  <c:v>1.2539321538163599</c:v>
                </c:pt>
                <c:pt idx="1995">
                  <c:v>1.2442848416422301</c:v>
                </c:pt>
                <c:pt idx="1996">
                  <c:v>1.2398112406539099</c:v>
                </c:pt>
                <c:pt idx="1997">
                  <c:v>1.22965985645755</c:v>
                </c:pt>
                <c:pt idx="1998">
                  <c:v>1.2110237640186201</c:v>
                </c:pt>
                <c:pt idx="1999">
                  <c:v>1.21391551304266</c:v>
                </c:pt>
                <c:pt idx="2000">
                  <c:v>1.2062379244582999</c:v>
                </c:pt>
                <c:pt idx="2001">
                  <c:v>1.2240383397949699</c:v>
                </c:pt>
                <c:pt idx="2002">
                  <c:v>1.22774542916728</c:v>
                </c:pt>
                <c:pt idx="2003">
                  <c:v>1.24034673854088</c:v>
                </c:pt>
                <c:pt idx="2004">
                  <c:v>1.24648290383114</c:v>
                </c:pt>
                <c:pt idx="2005">
                  <c:v>1.25656048356631</c:v>
                </c:pt>
                <c:pt idx="2006">
                  <c:v>1.25717658998313</c:v>
                </c:pt>
                <c:pt idx="2007">
                  <c:v>1.2675552028818899</c:v>
                </c:pt>
                <c:pt idx="2008">
                  <c:v>1.2627968890341501</c:v>
                </c:pt>
                <c:pt idx="2009">
                  <c:v>1.2679245001438599</c:v>
                </c:pt>
                <c:pt idx="2010">
                  <c:v>1.25197535902367</c:v>
                </c:pt>
                <c:pt idx="2011">
                  <c:v>1.26224553681893</c:v>
                </c:pt>
                <c:pt idx="2012">
                  <c:v>1.2637613933673399</c:v>
                </c:pt>
                <c:pt idx="2013">
                  <c:v>1.2672317648218601</c:v>
                </c:pt>
                <c:pt idx="2014">
                  <c:v>1.26297854636625</c:v>
                </c:pt>
                <c:pt idx="2015">
                  <c:v>1.25465648901372</c:v>
                </c:pt>
                <c:pt idx="2016">
                  <c:v>1.2550512194043599</c:v>
                </c:pt>
                <c:pt idx="2017">
                  <c:v>1.2703426878373401</c:v>
                </c:pt>
                <c:pt idx="2018">
                  <c:v>1.2655949929309001</c:v>
                </c:pt>
                <c:pt idx="2019">
                  <c:v>1.25410837317559</c:v>
                </c:pt>
                <c:pt idx="2020">
                  <c:v>1.2747887636389501</c:v>
                </c:pt>
                <c:pt idx="2021">
                  <c:v>1.2747171498968399</c:v>
                </c:pt>
                <c:pt idx="2022">
                  <c:v>1.2762683830708701</c:v>
                </c:pt>
                <c:pt idx="2023">
                  <c:v>1.2772935800455401</c:v>
                </c:pt>
                <c:pt idx="2024">
                  <c:v>1.2895317466717999</c:v>
                </c:pt>
                <c:pt idx="2025">
                  <c:v>1.28620650696989</c:v>
                </c:pt>
                <c:pt idx="2026">
                  <c:v>1.3064983811993001</c:v>
                </c:pt>
                <c:pt idx="2027">
                  <c:v>1.28396328459968</c:v>
                </c:pt>
                <c:pt idx="2028">
                  <c:v>1.29863165077159</c:v>
                </c:pt>
                <c:pt idx="2029">
                  <c:v>1.30563639725009</c:v>
                </c:pt>
                <c:pt idx="2030">
                  <c:v>1.3251249090035799</c:v>
                </c:pt>
                <c:pt idx="2031">
                  <c:v>1.29727117034576</c:v>
                </c:pt>
                <c:pt idx="2032">
                  <c:v>1.29849326454945</c:v>
                </c:pt>
                <c:pt idx="2033">
                  <c:v>1.2957903239364801</c:v>
                </c:pt>
                <c:pt idx="2034">
                  <c:v>1.2999240718859499</c:v>
                </c:pt>
                <c:pt idx="2035">
                  <c:v>1.2969899533012399</c:v>
                </c:pt>
                <c:pt idx="2036">
                  <c:v>1.28948734906641</c:v>
                </c:pt>
                <c:pt idx="2037">
                  <c:v>1.2613220967182499</c:v>
                </c:pt>
                <c:pt idx="2038">
                  <c:v>1.2683753221056799</c:v>
                </c:pt>
                <c:pt idx="2039">
                  <c:v>1.26586724390704</c:v>
                </c:pt>
                <c:pt idx="2040">
                  <c:v>1.25192838869957</c:v>
                </c:pt>
                <c:pt idx="2041">
                  <c:v>1.2444139894530699</c:v>
                </c:pt>
                <c:pt idx="2042">
                  <c:v>1.22451299959877</c:v>
                </c:pt>
                <c:pt idx="2043">
                  <c:v>1.2307026277318101</c:v>
                </c:pt>
                <c:pt idx="2044">
                  <c:v>1.2224261365720399</c:v>
                </c:pt>
                <c:pt idx="2045">
                  <c:v>1.2353056681271799</c:v>
                </c:pt>
                <c:pt idx="2046">
                  <c:v>1.2285252210294799</c:v>
                </c:pt>
                <c:pt idx="2047">
                  <c:v>1.2446823912066001</c:v>
                </c:pt>
                <c:pt idx="2048">
                  <c:v>1.24242631358828</c:v>
                </c:pt>
                <c:pt idx="2049">
                  <c:v>1.26554079666455</c:v>
                </c:pt>
                <c:pt idx="2050">
                  <c:v>1.26310326926299</c:v>
                </c:pt>
                <c:pt idx="2051">
                  <c:v>1.2834093442827801</c:v>
                </c:pt>
                <c:pt idx="2052">
                  <c:v>1.2712668807034999</c:v>
                </c:pt>
                <c:pt idx="2053">
                  <c:v>1.2674349168966299</c:v>
                </c:pt>
                <c:pt idx="2054">
                  <c:v>1.2452799334371301</c:v>
                </c:pt>
                <c:pt idx="2055">
                  <c:v>1.2455369628526201</c:v>
                </c:pt>
                <c:pt idx="2056">
                  <c:v>1.2426154959281499</c:v>
                </c:pt>
                <c:pt idx="2057">
                  <c:v>1.2392293257595499</c:v>
                </c:pt>
                <c:pt idx="2058">
                  <c:v>1.22666393146313</c:v>
                </c:pt>
                <c:pt idx="2059">
                  <c:v>1.2411980104370799</c:v>
                </c:pt>
                <c:pt idx="2060">
                  <c:v>1.25085624555867</c:v>
                </c:pt>
                <c:pt idx="2061">
                  <c:v>1.2487087197809099</c:v>
                </c:pt>
                <c:pt idx="2062">
                  <c:v>1.25701766555062</c:v>
                </c:pt>
                <c:pt idx="2063">
                  <c:v>1.2688350966455699</c:v>
                </c:pt>
                <c:pt idx="2064">
                  <c:v>1.2713136274210199</c:v>
                </c:pt>
                <c:pt idx="2065">
                  <c:v>1.2652630654771</c:v>
                </c:pt>
                <c:pt idx="2066">
                  <c:v>1.25859701565077</c:v>
                </c:pt>
                <c:pt idx="2067">
                  <c:v>1.2624286587156099</c:v>
                </c:pt>
                <c:pt idx="2068">
                  <c:v>1.27176811311562</c:v>
                </c:pt>
                <c:pt idx="2069">
                  <c:v>1.2726948716514099</c:v>
                </c:pt>
                <c:pt idx="2070">
                  <c:v>1.24958267128864</c:v>
                </c:pt>
                <c:pt idx="2071">
                  <c:v>1.23207664307066</c:v>
                </c:pt>
                <c:pt idx="2072">
                  <c:v>1.22843869935372</c:v>
                </c:pt>
                <c:pt idx="2073">
                  <c:v>1.2057917839052299</c:v>
                </c:pt>
                <c:pt idx="2074">
                  <c:v>1.2000183035866701</c:v>
                </c:pt>
                <c:pt idx="2075">
                  <c:v>1.20380225236558</c:v>
                </c:pt>
                <c:pt idx="2076">
                  <c:v>1.20238306264868</c:v>
                </c:pt>
                <c:pt idx="2077">
                  <c:v>1.2247931728872801</c:v>
                </c:pt>
                <c:pt idx="2078">
                  <c:v>1.2497586388494</c:v>
                </c:pt>
                <c:pt idx="2079">
                  <c:v>1.26879234580791</c:v>
                </c:pt>
                <c:pt idx="2080">
                  <c:v>1.2569593959238099</c:v>
                </c:pt>
                <c:pt idx="2081">
                  <c:v>1.2616396961729901</c:v>
                </c:pt>
                <c:pt idx="2082">
                  <c:v>1.2794952227521099</c:v>
                </c:pt>
                <c:pt idx="2083">
                  <c:v>1.28833153660987</c:v>
                </c:pt>
                <c:pt idx="2084">
                  <c:v>1.28502528528384</c:v>
                </c:pt>
                <c:pt idx="2085">
                  <c:v>1.2652780463908899</c:v>
                </c:pt>
                <c:pt idx="2086">
                  <c:v>1.25000911311222</c:v>
                </c:pt>
                <c:pt idx="2087">
                  <c:v>1.2881010175016301</c:v>
                </c:pt>
                <c:pt idx="2088">
                  <c:v>1.27004443349621</c:v>
                </c:pt>
                <c:pt idx="2089">
                  <c:v>1.2653568380003399</c:v>
                </c:pt>
                <c:pt idx="2090">
                  <c:v>1.27190361703247</c:v>
                </c:pt>
                <c:pt idx="2091">
                  <c:v>1.2589883707468399</c:v>
                </c:pt>
                <c:pt idx="2092">
                  <c:v>1.27249204335528</c:v>
                </c:pt>
                <c:pt idx="2093">
                  <c:v>1.29610337577025</c:v>
                </c:pt>
                <c:pt idx="2094">
                  <c:v>1.28664238831443</c:v>
                </c:pt>
                <c:pt idx="2095">
                  <c:v>1.3289976146192499</c:v>
                </c:pt>
                <c:pt idx="2096">
                  <c:v>1.3045490854786299</c:v>
                </c:pt>
                <c:pt idx="2097">
                  <c:v>1.2905079096833201</c:v>
                </c:pt>
                <c:pt idx="2098">
                  <c:v>1.2914482943598999</c:v>
                </c:pt>
                <c:pt idx="2099">
                  <c:v>1.29300374878486</c:v>
                </c:pt>
                <c:pt idx="2100">
                  <c:v>1.28440342122934</c:v>
                </c:pt>
                <c:pt idx="2101">
                  <c:v>1.3055022219438801</c:v>
                </c:pt>
                <c:pt idx="2102">
                  <c:v>1.2660366813819499</c:v>
                </c:pt>
                <c:pt idx="2103">
                  <c:v>1.3042003789044301</c:v>
                </c:pt>
                <c:pt idx="2104">
                  <c:v>1.2994673970411701</c:v>
                </c:pt>
                <c:pt idx="2105">
                  <c:v>1.3036197720331399</c:v>
                </c:pt>
                <c:pt idx="2106">
                  <c:v>1.30378155448945</c:v>
                </c:pt>
                <c:pt idx="2107">
                  <c:v>1.31862037984447</c:v>
                </c:pt>
                <c:pt idx="2108">
                  <c:v>1.3280217609348599</c:v>
                </c:pt>
                <c:pt idx="2109">
                  <c:v>1.36096973286071</c:v>
                </c:pt>
                <c:pt idx="2110">
                  <c:v>1.33908525131133</c:v>
                </c:pt>
                <c:pt idx="2111">
                  <c:v>1.36055141844455</c:v>
                </c:pt>
                <c:pt idx="2112">
                  <c:v>1.3684345992400599</c:v>
                </c:pt>
                <c:pt idx="2113">
                  <c:v>1.35545963138063</c:v>
                </c:pt>
                <c:pt idx="2114">
                  <c:v>1.34755389460844</c:v>
                </c:pt>
                <c:pt idx="2115">
                  <c:v>1.3374257078753</c:v>
                </c:pt>
                <c:pt idx="2116">
                  <c:v>1.3325370802981</c:v>
                </c:pt>
                <c:pt idx="2117">
                  <c:v>1.3282110140371299</c:v>
                </c:pt>
                <c:pt idx="2118">
                  <c:v>1.3101780604894899</c:v>
                </c:pt>
                <c:pt idx="2119">
                  <c:v>1.3046828160849</c:v>
                </c:pt>
                <c:pt idx="2120">
                  <c:v>1.31725415810851</c:v>
                </c:pt>
                <c:pt idx="2121">
                  <c:v>1.31722994861256</c:v>
                </c:pt>
                <c:pt idx="2122">
                  <c:v>1.29282029596468</c:v>
                </c:pt>
                <c:pt idx="2123">
                  <c:v>1.2850262909705099</c:v>
                </c:pt>
                <c:pt idx="2124">
                  <c:v>1.2983396486355201</c:v>
                </c:pt>
                <c:pt idx="2125">
                  <c:v>1.3021468099431499</c:v>
                </c:pt>
                <c:pt idx="2126">
                  <c:v>1.2882773885674099</c:v>
                </c:pt>
                <c:pt idx="2127">
                  <c:v>1.3149660025968899</c:v>
                </c:pt>
                <c:pt idx="2128">
                  <c:v>1.30944810798917</c:v>
                </c:pt>
                <c:pt idx="2129">
                  <c:v>1.3358740527862301</c:v>
                </c:pt>
                <c:pt idx="2130">
                  <c:v>1.3384737482507201</c:v>
                </c:pt>
                <c:pt idx="2131">
                  <c:v>1.3424399683131301</c:v>
                </c:pt>
                <c:pt idx="2132">
                  <c:v>1.3426984705879099</c:v>
                </c:pt>
                <c:pt idx="2133">
                  <c:v>1.35114865022116</c:v>
                </c:pt>
                <c:pt idx="2134">
                  <c:v>1.32481917545195</c:v>
                </c:pt>
                <c:pt idx="2135">
                  <c:v>1.32658786352262</c:v>
                </c:pt>
                <c:pt idx="2136">
                  <c:v>1.3334709973733201</c:v>
                </c:pt>
                <c:pt idx="2137">
                  <c:v>1.34869885668448</c:v>
                </c:pt>
                <c:pt idx="2138">
                  <c:v>1.3395311069374001</c:v>
                </c:pt>
                <c:pt idx="2139">
                  <c:v>1.3409051410756601</c:v>
                </c:pt>
                <c:pt idx="2140">
                  <c:v>1.3521075128938</c:v>
                </c:pt>
                <c:pt idx="2141">
                  <c:v>1.3707402167654701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21-4DBB-87E1-8AAC926BF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207528"/>
        <c:axId val="617208184"/>
      </c:lineChart>
      <c:dateAx>
        <c:axId val="617207528"/>
        <c:scaling>
          <c:orientation val="minMax"/>
          <c:min val="434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8184"/>
        <c:crosses val="autoZero"/>
        <c:auto val="1"/>
        <c:lblOffset val="100"/>
        <c:baseTimeUnit val="days"/>
        <c:majorUnit val="4"/>
        <c:majorTimeUnit val="months"/>
      </c:dateAx>
      <c:valAx>
        <c:axId val="617208184"/>
        <c:scaling>
          <c:orientation val="minMax"/>
          <c:max val="1.6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752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spPr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/>
          </c:spPr>
          <c:cat>
            <c:numRef>
              <c:f>'כרטיסי אשראי'!$A$3:$A$2170</c:f>
              <c:numCache>
                <c:formatCode>m/d/yyyy</c:formatCode>
                <c:ptCount val="2168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אשראי'!$M$3:$M$2164</c:f>
              <c:numCache>
                <c:formatCode>General</c:formatCode>
                <c:ptCount val="2162"/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4-4E5C-8960-5F76ED905F84}"/>
            </c:ext>
          </c:extLst>
        </c:ser>
        <c:ser>
          <c:idx val="3"/>
          <c:order val="3"/>
          <c:tx>
            <c:strRef>
              <c:f>'כרטיסי אשראי'!$P$2</c:f>
              <c:strCache>
                <c:ptCount val="1"/>
                <c:pt idx="0">
                  <c:v>מבצע שומר חומות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'כרטיסי אשראי'!$A$3:$A$2170</c:f>
              <c:numCache>
                <c:formatCode>m/d/yyyy</c:formatCode>
                <c:ptCount val="2168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אשראי'!$P$3:$P$2166</c:f>
              <c:numCache>
                <c:formatCode>General</c:formatCode>
                <c:ptCount val="2164"/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4-4E5C-8960-5F76ED90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207528"/>
        <c:axId val="617208184"/>
      </c:area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'כרטיסי אשראי'!$A$3:$A$2161</c:f>
              <c:numCache>
                <c:formatCode>m/d/yyyy</c:formatCode>
                <c:ptCount val="2159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אשראי'!$B$3:$B$1458</c:f>
              <c:numCache>
                <c:formatCode>General</c:formatCode>
                <c:ptCount val="1456"/>
                <c:pt idx="0">
                  <c:v>0.69804054811627902</c:v>
                </c:pt>
                <c:pt idx="1">
                  <c:v>0.703708201356122</c:v>
                </c:pt>
                <c:pt idx="2">
                  <c:v>0.71593365332608805</c:v>
                </c:pt>
                <c:pt idx="3">
                  <c:v>0.72990485431591701</c:v>
                </c:pt>
                <c:pt idx="4">
                  <c:v>0.73552109028771595</c:v>
                </c:pt>
                <c:pt idx="5">
                  <c:v>0.73146199794712796</c:v>
                </c:pt>
                <c:pt idx="6">
                  <c:v>0.74819506370000899</c:v>
                </c:pt>
                <c:pt idx="7">
                  <c:v>0.75128057604769705</c:v>
                </c:pt>
                <c:pt idx="8">
                  <c:v>0.73953729313261496</c:v>
                </c:pt>
                <c:pt idx="9">
                  <c:v>0.742855999247515</c:v>
                </c:pt>
                <c:pt idx="10">
                  <c:v>0.72691046666086101</c:v>
                </c:pt>
                <c:pt idx="11">
                  <c:v>0.73803447058293703</c:v>
                </c:pt>
                <c:pt idx="12">
                  <c:v>0.74111058354690895</c:v>
                </c:pt>
                <c:pt idx="13">
                  <c:v>0.73053381357549196</c:v>
                </c:pt>
                <c:pt idx="14">
                  <c:v>0.71868757354485202</c:v>
                </c:pt>
                <c:pt idx="15">
                  <c:v>0.76850881092665602</c:v>
                </c:pt>
                <c:pt idx="16">
                  <c:v>0.735886343157792</c:v>
                </c:pt>
                <c:pt idx="17">
                  <c:v>0.75030517320207402</c:v>
                </c:pt>
                <c:pt idx="18">
                  <c:v>0.74764302353121703</c:v>
                </c:pt>
                <c:pt idx="19">
                  <c:v>0.74087251095094697</c:v>
                </c:pt>
                <c:pt idx="20">
                  <c:v>0.74075662261952901</c:v>
                </c:pt>
                <c:pt idx="21">
                  <c:v>0.76477100835443101</c:v>
                </c:pt>
                <c:pt idx="22">
                  <c:v>0.73808991579774597</c:v>
                </c:pt>
                <c:pt idx="23">
                  <c:v>0.77166072077199599</c:v>
                </c:pt>
                <c:pt idx="24">
                  <c:v>0.7734861850018</c:v>
                </c:pt>
                <c:pt idx="25">
                  <c:v>0.76132581180816405</c:v>
                </c:pt>
                <c:pt idx="26">
                  <c:v>0.76213413174671596</c:v>
                </c:pt>
                <c:pt idx="27">
                  <c:v>0.76280588167452001</c:v>
                </c:pt>
                <c:pt idx="28">
                  <c:v>0.745073597162352</c:v>
                </c:pt>
                <c:pt idx="29">
                  <c:v>0.74214806737425498</c:v>
                </c:pt>
                <c:pt idx="30">
                  <c:v>0.73089597983047705</c:v>
                </c:pt>
                <c:pt idx="31">
                  <c:v>0.722716862315541</c:v>
                </c:pt>
                <c:pt idx="32">
                  <c:v>0.72754320728130195</c:v>
                </c:pt>
                <c:pt idx="33">
                  <c:v>0.73677177061575505</c:v>
                </c:pt>
                <c:pt idx="34">
                  <c:v>0.74085476043798104</c:v>
                </c:pt>
                <c:pt idx="35">
                  <c:v>0.74775155872128796</c:v>
                </c:pt>
                <c:pt idx="36">
                  <c:v>0.74746023820216101</c:v>
                </c:pt>
                <c:pt idx="37">
                  <c:v>0.768048619460446</c:v>
                </c:pt>
                <c:pt idx="38">
                  <c:v>0.76407092575795499</c:v>
                </c:pt>
                <c:pt idx="39">
                  <c:v>0.757764161989808</c:v>
                </c:pt>
                <c:pt idx="40">
                  <c:v>0.74936127140738895</c:v>
                </c:pt>
                <c:pt idx="41">
                  <c:v>0.74616939587293496</c:v>
                </c:pt>
                <c:pt idx="42">
                  <c:v>0.74091949039997396</c:v>
                </c:pt>
                <c:pt idx="43">
                  <c:v>0.72978404445280398</c:v>
                </c:pt>
                <c:pt idx="44">
                  <c:v>0.716465006913933</c:v>
                </c:pt>
                <c:pt idx="45">
                  <c:v>0.71317661304493796</c:v>
                </c:pt>
                <c:pt idx="46">
                  <c:v>0.73638546093176005</c:v>
                </c:pt>
                <c:pt idx="47">
                  <c:v>0.73764602491606401</c:v>
                </c:pt>
                <c:pt idx="48">
                  <c:v>0.73995566107328703</c:v>
                </c:pt>
                <c:pt idx="49">
                  <c:v>0.75206479577708796</c:v>
                </c:pt>
                <c:pt idx="50">
                  <c:v>0.76262249396220905</c:v>
                </c:pt>
                <c:pt idx="51">
                  <c:v>0.77061364371588803</c:v>
                </c:pt>
                <c:pt idx="52">
                  <c:v>0.79450685692188106</c:v>
                </c:pt>
                <c:pt idx="53">
                  <c:v>0.76968945410939404</c:v>
                </c:pt>
                <c:pt idx="54">
                  <c:v>0.77367281906321295</c:v>
                </c:pt>
                <c:pt idx="55">
                  <c:v>0.77652007334064199</c:v>
                </c:pt>
                <c:pt idx="56">
                  <c:v>0.77169282622157198</c:v>
                </c:pt>
                <c:pt idx="57">
                  <c:v>0.77263838156463205</c:v>
                </c:pt>
                <c:pt idx="58">
                  <c:v>0.764109632893192</c:v>
                </c:pt>
                <c:pt idx="59">
                  <c:v>0.73313223042178899</c:v>
                </c:pt>
                <c:pt idx="60">
                  <c:v>0.743206645028895</c:v>
                </c:pt>
                <c:pt idx="61">
                  <c:v>0.74518310407218702</c:v>
                </c:pt>
                <c:pt idx="62">
                  <c:v>0.74857752293894897</c:v>
                </c:pt>
                <c:pt idx="63">
                  <c:v>0.74334167721716404</c:v>
                </c:pt>
                <c:pt idx="64">
                  <c:v>0.75202261998391495</c:v>
                </c:pt>
                <c:pt idx="65">
                  <c:v>0.75439780830463099</c:v>
                </c:pt>
                <c:pt idx="66">
                  <c:v>0.78396189523540905</c:v>
                </c:pt>
                <c:pt idx="67">
                  <c:v>0.79237100593491705</c:v>
                </c:pt>
                <c:pt idx="68">
                  <c:v>0.78706347349824402</c:v>
                </c:pt>
                <c:pt idx="69">
                  <c:v>0.77896552919268003</c:v>
                </c:pt>
                <c:pt idx="70">
                  <c:v>0.79607879439763796</c:v>
                </c:pt>
                <c:pt idx="71">
                  <c:v>0.79367245600604397</c:v>
                </c:pt>
                <c:pt idx="72">
                  <c:v>0.789665313323476</c:v>
                </c:pt>
                <c:pt idx="73">
                  <c:v>0.78461380759333799</c:v>
                </c:pt>
                <c:pt idx="74">
                  <c:v>0.79585792086946505</c:v>
                </c:pt>
                <c:pt idx="75">
                  <c:v>0.80022712373587401</c:v>
                </c:pt>
                <c:pt idx="76">
                  <c:v>0.79046717500865105</c:v>
                </c:pt>
                <c:pt idx="77">
                  <c:v>0.776821501669267</c:v>
                </c:pt>
                <c:pt idx="78">
                  <c:v>0.77149494004226504</c:v>
                </c:pt>
                <c:pt idx="79">
                  <c:v>0.78396960941497396</c:v>
                </c:pt>
                <c:pt idx="80">
                  <c:v>0.78380677652615605</c:v>
                </c:pt>
                <c:pt idx="81">
                  <c:v>0.76008886714234503</c:v>
                </c:pt>
                <c:pt idx="82">
                  <c:v>0.76426022304804098</c:v>
                </c:pt>
                <c:pt idx="83">
                  <c:v>0.791377568155327</c:v>
                </c:pt>
                <c:pt idx="84">
                  <c:v>0.79054152342676298</c:v>
                </c:pt>
                <c:pt idx="85">
                  <c:v>0.79712449548441999</c:v>
                </c:pt>
                <c:pt idx="86">
                  <c:v>0.80117400851263199</c:v>
                </c:pt>
                <c:pt idx="87">
                  <c:v>0.79083858267364304</c:v>
                </c:pt>
                <c:pt idx="88">
                  <c:v>0.80291130844366099</c:v>
                </c:pt>
                <c:pt idx="89">
                  <c:v>0.81796421820679599</c:v>
                </c:pt>
                <c:pt idx="90">
                  <c:v>0.81433918106801795</c:v>
                </c:pt>
                <c:pt idx="91">
                  <c:v>0.82582580645998005</c:v>
                </c:pt>
                <c:pt idx="92">
                  <c:v>0.83955688900242897</c:v>
                </c:pt>
                <c:pt idx="93">
                  <c:v>0.81527805384028396</c:v>
                </c:pt>
                <c:pt idx="94">
                  <c:v>0.83593005402385701</c:v>
                </c:pt>
                <c:pt idx="95">
                  <c:v>0.83562276657972501</c:v>
                </c:pt>
                <c:pt idx="96">
                  <c:v>0.82144163783780999</c:v>
                </c:pt>
                <c:pt idx="97">
                  <c:v>0.82330910936510304</c:v>
                </c:pt>
                <c:pt idx="98">
                  <c:v>0.82851185578713005</c:v>
                </c:pt>
                <c:pt idx="99">
                  <c:v>0.81303280063660699</c:v>
                </c:pt>
                <c:pt idx="100">
                  <c:v>0.83167391974444804</c:v>
                </c:pt>
                <c:pt idx="101">
                  <c:v>0.82213171072455105</c:v>
                </c:pt>
                <c:pt idx="102">
                  <c:v>0.83436621114291798</c:v>
                </c:pt>
                <c:pt idx="103">
                  <c:v>0.83413756553450003</c:v>
                </c:pt>
                <c:pt idx="104">
                  <c:v>0.82052278832455805</c:v>
                </c:pt>
                <c:pt idx="105">
                  <c:v>0.84465709113241105</c:v>
                </c:pt>
                <c:pt idx="106">
                  <c:v>0.82409130761040805</c:v>
                </c:pt>
                <c:pt idx="107">
                  <c:v>0.82257935607891397</c:v>
                </c:pt>
                <c:pt idx="108">
                  <c:v>0.82980080320076399</c:v>
                </c:pt>
                <c:pt idx="109">
                  <c:v>0.82663695822665595</c:v>
                </c:pt>
                <c:pt idx="110">
                  <c:v>0.80990080088636496</c:v>
                </c:pt>
                <c:pt idx="111">
                  <c:v>0.813400465399999</c:v>
                </c:pt>
                <c:pt idx="112">
                  <c:v>0.76131176152109103</c:v>
                </c:pt>
                <c:pt idx="113">
                  <c:v>0.76498515762415997</c:v>
                </c:pt>
                <c:pt idx="114">
                  <c:v>0.76620663214025797</c:v>
                </c:pt>
                <c:pt idx="115">
                  <c:v>0.79464542146706596</c:v>
                </c:pt>
                <c:pt idx="116">
                  <c:v>0.79760092981034603</c:v>
                </c:pt>
                <c:pt idx="117">
                  <c:v>0.83219714446515902</c:v>
                </c:pt>
                <c:pt idx="118">
                  <c:v>0.84212654782032004</c:v>
                </c:pt>
                <c:pt idx="119">
                  <c:v>0.86350025500015604</c:v>
                </c:pt>
                <c:pt idx="120">
                  <c:v>0.89680749975225305</c:v>
                </c:pt>
                <c:pt idx="121">
                  <c:v>0.89514182163359801</c:v>
                </c:pt>
                <c:pt idx="122">
                  <c:v>0.856265253562287</c:v>
                </c:pt>
                <c:pt idx="123">
                  <c:v>0.84394573293727804</c:v>
                </c:pt>
                <c:pt idx="124">
                  <c:v>0.82911267813580103</c:v>
                </c:pt>
                <c:pt idx="125">
                  <c:v>0.81344995377467699</c:v>
                </c:pt>
                <c:pt idx="126">
                  <c:v>0.81429969839918004</c:v>
                </c:pt>
                <c:pt idx="127">
                  <c:v>0.79512582396505105</c:v>
                </c:pt>
                <c:pt idx="128">
                  <c:v>0.78682791762956805</c:v>
                </c:pt>
                <c:pt idx="129">
                  <c:v>0.78733709245450201</c:v>
                </c:pt>
                <c:pt idx="130">
                  <c:v>0.796012510607785</c:v>
                </c:pt>
                <c:pt idx="131">
                  <c:v>0.80275115074480297</c:v>
                </c:pt>
                <c:pt idx="132">
                  <c:v>0.82789034316145005</c:v>
                </c:pt>
                <c:pt idx="133">
                  <c:v>0.83637465015771095</c:v>
                </c:pt>
                <c:pt idx="134">
                  <c:v>0.85206954918636402</c:v>
                </c:pt>
                <c:pt idx="135">
                  <c:v>0.86822184419460202</c:v>
                </c:pt>
                <c:pt idx="136">
                  <c:v>0.87506417910404899</c:v>
                </c:pt>
                <c:pt idx="137">
                  <c:v>0.87759682534468797</c:v>
                </c:pt>
                <c:pt idx="138">
                  <c:v>0.88458358310277296</c:v>
                </c:pt>
                <c:pt idx="139">
                  <c:v>0.87571214021356103</c:v>
                </c:pt>
                <c:pt idx="140">
                  <c:v>0.87013003959211699</c:v>
                </c:pt>
                <c:pt idx="141">
                  <c:v>0.86512491877977904</c:v>
                </c:pt>
                <c:pt idx="142">
                  <c:v>0.86468278427828804</c:v>
                </c:pt>
                <c:pt idx="143">
                  <c:v>0.86116927373419305</c:v>
                </c:pt>
                <c:pt idx="144">
                  <c:v>0.870285827075303</c:v>
                </c:pt>
                <c:pt idx="145">
                  <c:v>0.83883766497957801</c:v>
                </c:pt>
                <c:pt idx="146">
                  <c:v>0.821114147820589</c:v>
                </c:pt>
                <c:pt idx="147">
                  <c:v>0.81728475557724101</c:v>
                </c:pt>
                <c:pt idx="148">
                  <c:v>0.84128793804359903</c:v>
                </c:pt>
                <c:pt idx="149">
                  <c:v>0.82227912682099502</c:v>
                </c:pt>
                <c:pt idx="150">
                  <c:v>0.82582160389155701</c:v>
                </c:pt>
                <c:pt idx="151">
                  <c:v>0.81598408174206905</c:v>
                </c:pt>
                <c:pt idx="152">
                  <c:v>0.84071005057557502</c:v>
                </c:pt>
                <c:pt idx="153">
                  <c:v>0.847026989567361</c:v>
                </c:pt>
                <c:pt idx="154">
                  <c:v>0.86802009486341503</c:v>
                </c:pt>
                <c:pt idx="155">
                  <c:v>0.84675180001015304</c:v>
                </c:pt>
                <c:pt idx="156">
                  <c:v>0.868347255298202</c:v>
                </c:pt>
                <c:pt idx="157">
                  <c:v>0.86337474918138202</c:v>
                </c:pt>
                <c:pt idx="158">
                  <c:v>0.80461432455568804</c:v>
                </c:pt>
                <c:pt idx="159">
                  <c:v>0.81386297264520402</c:v>
                </c:pt>
                <c:pt idx="160">
                  <c:v>0.80789751016417999</c:v>
                </c:pt>
                <c:pt idx="161">
                  <c:v>0.785487532455999</c:v>
                </c:pt>
                <c:pt idx="162">
                  <c:v>0.78724451574629395</c:v>
                </c:pt>
                <c:pt idx="163">
                  <c:v>0.77529644573605605</c:v>
                </c:pt>
                <c:pt idx="164">
                  <c:v>0.77991664748839096</c:v>
                </c:pt>
                <c:pt idx="165">
                  <c:v>0.84747757541290303</c:v>
                </c:pt>
                <c:pt idx="166">
                  <c:v>0.79825593135450701</c:v>
                </c:pt>
                <c:pt idx="167">
                  <c:v>0.82171911976231304</c:v>
                </c:pt>
                <c:pt idx="168">
                  <c:v>0.85311571569141598</c:v>
                </c:pt>
                <c:pt idx="169">
                  <c:v>0.85726795185666904</c:v>
                </c:pt>
                <c:pt idx="170">
                  <c:v>0.86665678089160203</c:v>
                </c:pt>
                <c:pt idx="171">
                  <c:v>0.87617611985567301</c:v>
                </c:pt>
                <c:pt idx="172">
                  <c:v>0.86396881627905897</c:v>
                </c:pt>
                <c:pt idx="173">
                  <c:v>0.90182416346191696</c:v>
                </c:pt>
                <c:pt idx="174">
                  <c:v>0.90820606608515297</c:v>
                </c:pt>
                <c:pt idx="175">
                  <c:v>0.88110825536496895</c:v>
                </c:pt>
                <c:pt idx="176">
                  <c:v>0.85064052028386505</c:v>
                </c:pt>
                <c:pt idx="177">
                  <c:v>0.85653610541889502</c:v>
                </c:pt>
                <c:pt idx="178">
                  <c:v>0.84146206174234295</c:v>
                </c:pt>
                <c:pt idx="179">
                  <c:v>0.85695190214670802</c:v>
                </c:pt>
                <c:pt idx="180">
                  <c:v>0.87333924398545904</c:v>
                </c:pt>
                <c:pt idx="181">
                  <c:v>0.85658738889127095</c:v>
                </c:pt>
                <c:pt idx="182">
                  <c:v>0.85959730576976401</c:v>
                </c:pt>
                <c:pt idx="183">
                  <c:v>0.88982877235483804</c:v>
                </c:pt>
                <c:pt idx="184">
                  <c:v>0.884146887928563</c:v>
                </c:pt>
                <c:pt idx="185">
                  <c:v>0.90161682751663097</c:v>
                </c:pt>
                <c:pt idx="186">
                  <c:v>0.89001945028990603</c:v>
                </c:pt>
                <c:pt idx="187">
                  <c:v>0.88131777556151003</c:v>
                </c:pt>
                <c:pt idx="188">
                  <c:v>0.90584539393089603</c:v>
                </c:pt>
                <c:pt idx="189">
                  <c:v>0.91616458200043105</c:v>
                </c:pt>
                <c:pt idx="190">
                  <c:v>0.88010804874372395</c:v>
                </c:pt>
                <c:pt idx="191">
                  <c:v>0.88583132608155302</c:v>
                </c:pt>
                <c:pt idx="192">
                  <c:v>0.865325058633864</c:v>
                </c:pt>
                <c:pt idx="193">
                  <c:v>0.87291262035220996</c:v>
                </c:pt>
                <c:pt idx="194">
                  <c:v>0.87348538767055794</c:v>
                </c:pt>
                <c:pt idx="195">
                  <c:v>0.84616146897867395</c:v>
                </c:pt>
                <c:pt idx="196">
                  <c:v>0.83417916598638298</c:v>
                </c:pt>
                <c:pt idx="197">
                  <c:v>0.88302494227209605</c:v>
                </c:pt>
                <c:pt idx="198">
                  <c:v>0.86104609895808903</c:v>
                </c:pt>
                <c:pt idx="199">
                  <c:v>0.88587579965975605</c:v>
                </c:pt>
                <c:pt idx="200">
                  <c:v>0.87427406301349297</c:v>
                </c:pt>
                <c:pt idx="201">
                  <c:v>0.862450106196884</c:v>
                </c:pt>
                <c:pt idx="202">
                  <c:v>0.85761590226784801</c:v>
                </c:pt>
                <c:pt idx="203">
                  <c:v>0.86237575121416099</c:v>
                </c:pt>
                <c:pt idx="204">
                  <c:v>0.84913182372242102</c:v>
                </c:pt>
                <c:pt idx="205">
                  <c:v>0.87337038367132602</c:v>
                </c:pt>
                <c:pt idx="206">
                  <c:v>0.87269810484588695</c:v>
                </c:pt>
                <c:pt idx="207">
                  <c:v>0.87421008396297895</c:v>
                </c:pt>
                <c:pt idx="208">
                  <c:v>0.87308940564589399</c:v>
                </c:pt>
                <c:pt idx="209">
                  <c:v>0.88720262169300101</c:v>
                </c:pt>
                <c:pt idx="210">
                  <c:v>0.88979605002402695</c:v>
                </c:pt>
                <c:pt idx="211">
                  <c:v>0.88821895381411098</c:v>
                </c:pt>
                <c:pt idx="212">
                  <c:v>0.86369795034025099</c:v>
                </c:pt>
                <c:pt idx="213">
                  <c:v>0.84254684023967097</c:v>
                </c:pt>
                <c:pt idx="214">
                  <c:v>0.82378678757064205</c:v>
                </c:pt>
                <c:pt idx="215">
                  <c:v>0.82399137757726804</c:v>
                </c:pt>
                <c:pt idx="216">
                  <c:v>0.80718910562971302</c:v>
                </c:pt>
                <c:pt idx="217">
                  <c:v>0.78739350972720501</c:v>
                </c:pt>
                <c:pt idx="218">
                  <c:v>0.778324290042259</c:v>
                </c:pt>
                <c:pt idx="219">
                  <c:v>0.78619730282296896</c:v>
                </c:pt>
                <c:pt idx="220">
                  <c:v>0.77692099291736605</c:v>
                </c:pt>
                <c:pt idx="221">
                  <c:v>0.783104201056536</c:v>
                </c:pt>
                <c:pt idx="222">
                  <c:v>0.77635261933142596</c:v>
                </c:pt>
                <c:pt idx="223">
                  <c:v>0.78087780487624703</c:v>
                </c:pt>
                <c:pt idx="224">
                  <c:v>0.78974524270340096</c:v>
                </c:pt>
                <c:pt idx="225">
                  <c:v>0.78576099530732302</c:v>
                </c:pt>
                <c:pt idx="226">
                  <c:v>0.78084181362689598</c:v>
                </c:pt>
                <c:pt idx="227">
                  <c:v>0.76280266617841497</c:v>
                </c:pt>
                <c:pt idx="228">
                  <c:v>0.77616288028091995</c:v>
                </c:pt>
                <c:pt idx="229">
                  <c:v>0.80287510896034497</c:v>
                </c:pt>
                <c:pt idx="230">
                  <c:v>0.79938273724500297</c:v>
                </c:pt>
                <c:pt idx="231">
                  <c:v>0.79267856020986005</c:v>
                </c:pt>
                <c:pt idx="232">
                  <c:v>0.803117192550592</c:v>
                </c:pt>
                <c:pt idx="233">
                  <c:v>0.83965528382574195</c:v>
                </c:pt>
                <c:pt idx="234">
                  <c:v>0.85246169303651298</c:v>
                </c:pt>
                <c:pt idx="235">
                  <c:v>0.83537038313405398</c:v>
                </c:pt>
                <c:pt idx="236">
                  <c:v>0.805558539704754</c:v>
                </c:pt>
                <c:pt idx="237">
                  <c:v>0.80414120600414496</c:v>
                </c:pt>
                <c:pt idx="238">
                  <c:v>0.81485616759765001</c:v>
                </c:pt>
                <c:pt idx="239">
                  <c:v>0.81370116025045502</c:v>
                </c:pt>
                <c:pt idx="240">
                  <c:v>0.79175796355842598</c:v>
                </c:pt>
                <c:pt idx="241">
                  <c:v>0.82865473005935397</c:v>
                </c:pt>
                <c:pt idx="242">
                  <c:v>0.83567525538734599</c:v>
                </c:pt>
                <c:pt idx="243">
                  <c:v>0.84141293896347902</c:v>
                </c:pt>
                <c:pt idx="244">
                  <c:v>0.84453874477174995</c:v>
                </c:pt>
                <c:pt idx="245">
                  <c:v>0.853282765391568</c:v>
                </c:pt>
                <c:pt idx="246">
                  <c:v>0.85386298074743505</c:v>
                </c:pt>
                <c:pt idx="247">
                  <c:v>0.85741267162726398</c:v>
                </c:pt>
                <c:pt idx="248">
                  <c:v>0.83315642143441004</c:v>
                </c:pt>
                <c:pt idx="249">
                  <c:v>0.84856739864868902</c:v>
                </c:pt>
                <c:pt idx="250">
                  <c:v>0.87201935342605397</c:v>
                </c:pt>
                <c:pt idx="251">
                  <c:v>0.88536106354862298</c:v>
                </c:pt>
                <c:pt idx="252">
                  <c:v>0.87397595918766502</c:v>
                </c:pt>
                <c:pt idx="253">
                  <c:v>0.88483052392861705</c:v>
                </c:pt>
                <c:pt idx="254">
                  <c:v>0.858307616287311</c:v>
                </c:pt>
                <c:pt idx="255">
                  <c:v>0.86351153240438205</c:v>
                </c:pt>
                <c:pt idx="256">
                  <c:v>0.86044087021101601</c:v>
                </c:pt>
                <c:pt idx="257">
                  <c:v>0.85014843277404795</c:v>
                </c:pt>
                <c:pt idx="258">
                  <c:v>0.87894940107040898</c:v>
                </c:pt>
                <c:pt idx="259">
                  <c:v>0.871787450023915</c:v>
                </c:pt>
                <c:pt idx="260">
                  <c:v>0.83421303815621495</c:v>
                </c:pt>
                <c:pt idx="261">
                  <c:v>0.83880258496259097</c:v>
                </c:pt>
                <c:pt idx="262">
                  <c:v>0.86018578049879701</c:v>
                </c:pt>
                <c:pt idx="263">
                  <c:v>0.86612802882005002</c:v>
                </c:pt>
                <c:pt idx="264">
                  <c:v>0.85250087280843501</c:v>
                </c:pt>
                <c:pt idx="265">
                  <c:v>0.83453649383244199</c:v>
                </c:pt>
                <c:pt idx="266">
                  <c:v>0.85443023394975803</c:v>
                </c:pt>
                <c:pt idx="267">
                  <c:v>0.86393671386769599</c:v>
                </c:pt>
                <c:pt idx="268">
                  <c:v>0.91485857738951604</c:v>
                </c:pt>
                <c:pt idx="269">
                  <c:v>0.92764911622690305</c:v>
                </c:pt>
                <c:pt idx="270">
                  <c:v>0.87271062197987104</c:v>
                </c:pt>
                <c:pt idx="271">
                  <c:v>0.86396301290210098</c:v>
                </c:pt>
                <c:pt idx="272">
                  <c:v>0.81679527530158702</c:v>
                </c:pt>
                <c:pt idx="273">
                  <c:v>0.83986257937699804</c:v>
                </c:pt>
                <c:pt idx="274">
                  <c:v>0.879520160167093</c:v>
                </c:pt>
                <c:pt idx="275">
                  <c:v>0.83458379776645497</c:v>
                </c:pt>
                <c:pt idx="276">
                  <c:v>0.79009122837575696</c:v>
                </c:pt>
                <c:pt idx="277">
                  <c:v>0.82048495525148002</c:v>
                </c:pt>
                <c:pt idx="278">
                  <c:v>0.87110291323880895</c:v>
                </c:pt>
                <c:pt idx="279">
                  <c:v>0.914023941141755</c:v>
                </c:pt>
                <c:pt idx="280">
                  <c:v>0.85698755158552298</c:v>
                </c:pt>
                <c:pt idx="281">
                  <c:v>0.81656052129788204</c:v>
                </c:pt>
                <c:pt idx="282">
                  <c:v>0.80924109629788199</c:v>
                </c:pt>
                <c:pt idx="283">
                  <c:v>0.82061714071313097</c:v>
                </c:pt>
                <c:pt idx="284">
                  <c:v>0.86390586422836801</c:v>
                </c:pt>
                <c:pt idx="285">
                  <c:v>0.81634398246084305</c:v>
                </c:pt>
                <c:pt idx="286">
                  <c:v>0.80584165671744601</c:v>
                </c:pt>
                <c:pt idx="287">
                  <c:v>0.82179073998973895</c:v>
                </c:pt>
                <c:pt idx="288">
                  <c:v>0.83437090572067396</c:v>
                </c:pt>
                <c:pt idx="289">
                  <c:v>0.85269879320398001</c:v>
                </c:pt>
                <c:pt idx="290">
                  <c:v>0.88112305151838499</c:v>
                </c:pt>
                <c:pt idx="291">
                  <c:v>0.82347950929757596</c:v>
                </c:pt>
                <c:pt idx="292">
                  <c:v>0.83562191480072601</c:v>
                </c:pt>
                <c:pt idx="293">
                  <c:v>0.82490104788483098</c:v>
                </c:pt>
                <c:pt idx="294">
                  <c:v>0.84604950531392897</c:v>
                </c:pt>
                <c:pt idx="295">
                  <c:v>0.84804433304099702</c:v>
                </c:pt>
                <c:pt idx="296">
                  <c:v>0.85091363786649998</c:v>
                </c:pt>
                <c:pt idx="297">
                  <c:v>0.830844999436536</c:v>
                </c:pt>
                <c:pt idx="298">
                  <c:v>0.84938498762340198</c:v>
                </c:pt>
                <c:pt idx="299">
                  <c:v>0.83812148126983099</c:v>
                </c:pt>
                <c:pt idx="300">
                  <c:v>0.83543764190440195</c:v>
                </c:pt>
                <c:pt idx="301">
                  <c:v>0.82996193743434798</c:v>
                </c:pt>
                <c:pt idx="302">
                  <c:v>0.81932638526109702</c:v>
                </c:pt>
                <c:pt idx="303">
                  <c:v>0.81953762759328497</c:v>
                </c:pt>
                <c:pt idx="304">
                  <c:v>0.79683174974943805</c:v>
                </c:pt>
                <c:pt idx="305">
                  <c:v>0.80644724609955498</c:v>
                </c:pt>
                <c:pt idx="306">
                  <c:v>0.81717301427954303</c:v>
                </c:pt>
                <c:pt idx="307">
                  <c:v>0.81968247194735799</c:v>
                </c:pt>
                <c:pt idx="308">
                  <c:v>0.80814647872358303</c:v>
                </c:pt>
                <c:pt idx="309">
                  <c:v>0.81550458862229902</c:v>
                </c:pt>
                <c:pt idx="310">
                  <c:v>0.802171734230685</c:v>
                </c:pt>
                <c:pt idx="311">
                  <c:v>0.81964913697448705</c:v>
                </c:pt>
                <c:pt idx="312">
                  <c:v>0.82819962041850603</c:v>
                </c:pt>
                <c:pt idx="313">
                  <c:v>0.81609681201664097</c:v>
                </c:pt>
                <c:pt idx="314">
                  <c:v>0.80934703065827296</c:v>
                </c:pt>
                <c:pt idx="315">
                  <c:v>0.81581677857985602</c:v>
                </c:pt>
                <c:pt idx="316">
                  <c:v>0.81740822564979998</c:v>
                </c:pt>
                <c:pt idx="317">
                  <c:v>0.80759198506681595</c:v>
                </c:pt>
                <c:pt idx="318">
                  <c:v>0.81483746133955004</c:v>
                </c:pt>
                <c:pt idx="319">
                  <c:v>0.78245753124574402</c:v>
                </c:pt>
                <c:pt idx="320">
                  <c:v>0.768641162435028</c:v>
                </c:pt>
                <c:pt idx="321">
                  <c:v>0.80750446005479803</c:v>
                </c:pt>
                <c:pt idx="322">
                  <c:v>0.80867678556591005</c:v>
                </c:pt>
                <c:pt idx="323">
                  <c:v>0.79404272841960299</c:v>
                </c:pt>
                <c:pt idx="324">
                  <c:v>0.80233775774239102</c:v>
                </c:pt>
                <c:pt idx="325">
                  <c:v>0.77615078677597305</c:v>
                </c:pt>
                <c:pt idx="326">
                  <c:v>0.80684140948720895</c:v>
                </c:pt>
                <c:pt idx="327">
                  <c:v>0.83243019847287103</c:v>
                </c:pt>
                <c:pt idx="328">
                  <c:v>0.80379074190024302</c:v>
                </c:pt>
                <c:pt idx="329">
                  <c:v>0.78369078910368495</c:v>
                </c:pt>
                <c:pt idx="330">
                  <c:v>0.79693096464700797</c:v>
                </c:pt>
                <c:pt idx="331">
                  <c:v>0.79310147742656001</c:v>
                </c:pt>
                <c:pt idx="332">
                  <c:v>0.81327324329712603</c:v>
                </c:pt>
                <c:pt idx="333">
                  <c:v>0.79589268332637597</c:v>
                </c:pt>
                <c:pt idx="334">
                  <c:v>0.79128484366041096</c:v>
                </c:pt>
                <c:pt idx="335">
                  <c:v>0.78589884572975399</c:v>
                </c:pt>
                <c:pt idx="336">
                  <c:v>0.80393226248260197</c:v>
                </c:pt>
                <c:pt idx="337">
                  <c:v>0.80030749510633004</c:v>
                </c:pt>
                <c:pt idx="338">
                  <c:v>0.81524541023427499</c:v>
                </c:pt>
                <c:pt idx="339">
                  <c:v>0.805196127852982</c:v>
                </c:pt>
                <c:pt idx="340">
                  <c:v>0.80842142791833105</c:v>
                </c:pt>
                <c:pt idx="341">
                  <c:v>0.81916633693539698</c:v>
                </c:pt>
                <c:pt idx="342">
                  <c:v>0.82055288141375904</c:v>
                </c:pt>
                <c:pt idx="343">
                  <c:v>0.80515499011279701</c:v>
                </c:pt>
                <c:pt idx="344">
                  <c:v>0.80416879387311702</c:v>
                </c:pt>
                <c:pt idx="345">
                  <c:v>0.79100468390309797</c:v>
                </c:pt>
                <c:pt idx="346">
                  <c:v>0.799492193343605</c:v>
                </c:pt>
                <c:pt idx="347">
                  <c:v>0.79795431416454199</c:v>
                </c:pt>
                <c:pt idx="348">
                  <c:v>0.78480935649415096</c:v>
                </c:pt>
                <c:pt idx="349">
                  <c:v>0.80091742395221799</c:v>
                </c:pt>
                <c:pt idx="350">
                  <c:v>0.79950106518007502</c:v>
                </c:pt>
                <c:pt idx="351">
                  <c:v>0.78691997336244501</c:v>
                </c:pt>
                <c:pt idx="352">
                  <c:v>0.79424175091667404</c:v>
                </c:pt>
                <c:pt idx="353">
                  <c:v>0.79236316787532002</c:v>
                </c:pt>
                <c:pt idx="354">
                  <c:v>0.79209598845149298</c:v>
                </c:pt>
                <c:pt idx="355">
                  <c:v>0.77955168367450101</c:v>
                </c:pt>
                <c:pt idx="356">
                  <c:v>0.77741865676511002</c:v>
                </c:pt>
                <c:pt idx="357">
                  <c:v>0.79666273480843697</c:v>
                </c:pt>
                <c:pt idx="358">
                  <c:v>0.80767921401669096</c:v>
                </c:pt>
                <c:pt idx="359">
                  <c:v>0.80146616206976595</c:v>
                </c:pt>
                <c:pt idx="360">
                  <c:v>0.79929652485820002</c:v>
                </c:pt>
                <c:pt idx="361">
                  <c:v>0.80732916626944995</c:v>
                </c:pt>
                <c:pt idx="362">
                  <c:v>0.83088430892013598</c:v>
                </c:pt>
                <c:pt idx="363">
                  <c:v>0.81243353864491696</c:v>
                </c:pt>
                <c:pt idx="364">
                  <c:v>0.80950388573513798</c:v>
                </c:pt>
                <c:pt idx="365">
                  <c:v>0.819177685201679</c:v>
                </c:pt>
                <c:pt idx="366">
                  <c:v>0.83108526506482905</c:v>
                </c:pt>
                <c:pt idx="367">
                  <c:v>0.84298070763856603</c:v>
                </c:pt>
                <c:pt idx="368">
                  <c:v>0.85454804665607997</c:v>
                </c:pt>
                <c:pt idx="369">
                  <c:v>0.86009828395159604</c:v>
                </c:pt>
                <c:pt idx="370">
                  <c:v>0.87071733648521499</c:v>
                </c:pt>
                <c:pt idx="371">
                  <c:v>0.87423490633412704</c:v>
                </c:pt>
                <c:pt idx="372">
                  <c:v>0.87748130690168502</c:v>
                </c:pt>
                <c:pt idx="373">
                  <c:v>0.890829530756438</c:v>
                </c:pt>
                <c:pt idx="374">
                  <c:v>0.88922057508770702</c:v>
                </c:pt>
                <c:pt idx="375">
                  <c:v>0.88143003177386403</c:v>
                </c:pt>
                <c:pt idx="376">
                  <c:v>0.87526962254650598</c:v>
                </c:pt>
                <c:pt idx="377">
                  <c:v>0.88134033201063</c:v>
                </c:pt>
                <c:pt idx="378">
                  <c:v>0.89040012279174197</c:v>
                </c:pt>
                <c:pt idx="379">
                  <c:v>0.88742294622278395</c:v>
                </c:pt>
                <c:pt idx="380">
                  <c:v>0.90501466913970996</c:v>
                </c:pt>
                <c:pt idx="381">
                  <c:v>0.89159213039637697</c:v>
                </c:pt>
                <c:pt idx="382">
                  <c:v>0.88510637628574895</c:v>
                </c:pt>
                <c:pt idx="383">
                  <c:v>0.87310969446450704</c:v>
                </c:pt>
                <c:pt idx="384">
                  <c:v>0.87085871870905895</c:v>
                </c:pt>
                <c:pt idx="385">
                  <c:v>0.86613251264987401</c:v>
                </c:pt>
                <c:pt idx="386">
                  <c:v>0.87442793363749305</c:v>
                </c:pt>
                <c:pt idx="387">
                  <c:v>0.79127968360788903</c:v>
                </c:pt>
                <c:pt idx="388">
                  <c:v>0.80323108529582898</c:v>
                </c:pt>
                <c:pt idx="389">
                  <c:v>0.80749610308407005</c:v>
                </c:pt>
                <c:pt idx="390">
                  <c:v>0.87233389898479197</c:v>
                </c:pt>
                <c:pt idx="391">
                  <c:v>0.90122375066443094</c:v>
                </c:pt>
                <c:pt idx="392">
                  <c:v>0.89556878588319599</c:v>
                </c:pt>
                <c:pt idx="393">
                  <c:v>0.89460300555829697</c:v>
                </c:pt>
                <c:pt idx="394">
                  <c:v>0.94473005432147705</c:v>
                </c:pt>
                <c:pt idx="395">
                  <c:v>0.94896337163389399</c:v>
                </c:pt>
                <c:pt idx="396">
                  <c:v>0.95331790787951798</c:v>
                </c:pt>
                <c:pt idx="397">
                  <c:v>0.88541778680889704</c:v>
                </c:pt>
                <c:pt idx="398">
                  <c:v>0.85811434451928803</c:v>
                </c:pt>
                <c:pt idx="399">
                  <c:v>0.86108859074459398</c:v>
                </c:pt>
                <c:pt idx="400">
                  <c:v>0.84908010878672802</c:v>
                </c:pt>
                <c:pt idx="401">
                  <c:v>0.85281880840917201</c:v>
                </c:pt>
                <c:pt idx="402">
                  <c:v>0.84299960352853298</c:v>
                </c:pt>
                <c:pt idx="403">
                  <c:v>0.85139779021820705</c:v>
                </c:pt>
                <c:pt idx="404">
                  <c:v>0.86311379384375297</c:v>
                </c:pt>
                <c:pt idx="405">
                  <c:v>0.86483171398318903</c:v>
                </c:pt>
                <c:pt idx="406">
                  <c:v>0.87059051944046695</c:v>
                </c:pt>
                <c:pt idx="407">
                  <c:v>0.87635244849416205</c:v>
                </c:pt>
                <c:pt idx="408">
                  <c:v>0.88820367386912302</c:v>
                </c:pt>
                <c:pt idx="409">
                  <c:v>0.89551740676273095</c:v>
                </c:pt>
                <c:pt idx="410">
                  <c:v>0.89041586302878495</c:v>
                </c:pt>
                <c:pt idx="411">
                  <c:v>0.916188414403454</c:v>
                </c:pt>
                <c:pt idx="412">
                  <c:v>0.91172920555355697</c:v>
                </c:pt>
                <c:pt idx="413">
                  <c:v>0.897252776095536</c:v>
                </c:pt>
                <c:pt idx="414">
                  <c:v>0.896728126564174</c:v>
                </c:pt>
                <c:pt idx="415">
                  <c:v>0.888898815786209</c:v>
                </c:pt>
                <c:pt idx="416">
                  <c:v>0.89944032885297798</c:v>
                </c:pt>
                <c:pt idx="417">
                  <c:v>0.88725400357640405</c:v>
                </c:pt>
                <c:pt idx="418">
                  <c:v>0.88837336488344398</c:v>
                </c:pt>
                <c:pt idx="419">
                  <c:v>0.89111418276810594</c:v>
                </c:pt>
                <c:pt idx="420">
                  <c:v>0.915718062047991</c:v>
                </c:pt>
                <c:pt idx="421">
                  <c:v>0.93588298762559496</c:v>
                </c:pt>
                <c:pt idx="422">
                  <c:v>0.92438085978342899</c:v>
                </c:pt>
                <c:pt idx="423">
                  <c:v>0.91758847093558604</c:v>
                </c:pt>
                <c:pt idx="424">
                  <c:v>0.949860530869304</c:v>
                </c:pt>
                <c:pt idx="425">
                  <c:v>0.93598098038833699</c:v>
                </c:pt>
                <c:pt idx="426">
                  <c:v>0.94913487672733499</c:v>
                </c:pt>
                <c:pt idx="427">
                  <c:v>0.94360570837950297</c:v>
                </c:pt>
                <c:pt idx="428">
                  <c:v>0.918362985781216</c:v>
                </c:pt>
                <c:pt idx="429">
                  <c:v>0.936672327384936</c:v>
                </c:pt>
                <c:pt idx="430">
                  <c:v>0.93721998152329999</c:v>
                </c:pt>
                <c:pt idx="431">
                  <c:v>0.91739288796089402</c:v>
                </c:pt>
                <c:pt idx="432">
                  <c:v>0.91508149352010304</c:v>
                </c:pt>
                <c:pt idx="433">
                  <c:v>0.92210033944274905</c:v>
                </c:pt>
                <c:pt idx="434">
                  <c:v>0.91905465150017296</c:v>
                </c:pt>
                <c:pt idx="435">
                  <c:v>0.94130322655609</c:v>
                </c:pt>
                <c:pt idx="436">
                  <c:v>0.95121728830345098</c:v>
                </c:pt>
                <c:pt idx="437">
                  <c:v>0.96092592977230396</c:v>
                </c:pt>
                <c:pt idx="438">
                  <c:v>0.97838412068298097</c:v>
                </c:pt>
                <c:pt idx="439">
                  <c:v>0.95630720092688704</c:v>
                </c:pt>
                <c:pt idx="440">
                  <c:v>0.96475986435892702</c:v>
                </c:pt>
                <c:pt idx="441">
                  <c:v>0.96582858880137401</c:v>
                </c:pt>
                <c:pt idx="442">
                  <c:v>1.01508202874242</c:v>
                </c:pt>
                <c:pt idx="443">
                  <c:v>1.0076714879574999</c:v>
                </c:pt>
                <c:pt idx="444">
                  <c:v>1.0228226625028101</c:v>
                </c:pt>
                <c:pt idx="445">
                  <c:v>1.0219220655311201</c:v>
                </c:pt>
                <c:pt idx="446">
                  <c:v>1.0875780286360901</c:v>
                </c:pt>
                <c:pt idx="447">
                  <c:v>1.06079332320391</c:v>
                </c:pt>
                <c:pt idx="448">
                  <c:v>1.07555039024713</c:v>
                </c:pt>
                <c:pt idx="449">
                  <c:v>1.0034047047858801</c:v>
                </c:pt>
                <c:pt idx="450">
                  <c:v>0.99202749566996695</c:v>
                </c:pt>
                <c:pt idx="451">
                  <c:v>0.96619437045686696</c:v>
                </c:pt>
                <c:pt idx="452">
                  <c:v>0.98833186100292103</c:v>
                </c:pt>
                <c:pt idx="453">
                  <c:v>0.97009693964560995</c:v>
                </c:pt>
                <c:pt idx="454">
                  <c:v>1.0012030114317101</c:v>
                </c:pt>
                <c:pt idx="455">
                  <c:v>0.97867609568719705</c:v>
                </c:pt>
                <c:pt idx="456">
                  <c:v>0.99772130522670899</c:v>
                </c:pt>
                <c:pt idx="457">
                  <c:v>1.0170337657526201</c:v>
                </c:pt>
                <c:pt idx="458">
                  <c:v>1.0128835182271201</c:v>
                </c:pt>
                <c:pt idx="459">
                  <c:v>0.99033402957759098</c:v>
                </c:pt>
                <c:pt idx="460">
                  <c:v>0.939740705202323</c:v>
                </c:pt>
                <c:pt idx="461">
                  <c:v>0.93775755694565599</c:v>
                </c:pt>
                <c:pt idx="462">
                  <c:v>0.95664300399950497</c:v>
                </c:pt>
                <c:pt idx="463">
                  <c:v>0.94922122701191203</c:v>
                </c:pt>
                <c:pt idx="464">
                  <c:v>0.94913907231125605</c:v>
                </c:pt>
                <c:pt idx="465">
                  <c:v>0.96441004623049897</c:v>
                </c:pt>
                <c:pt idx="466">
                  <c:v>0.93137708323226598</c:v>
                </c:pt>
                <c:pt idx="467">
                  <c:v>0.92814100029115998</c:v>
                </c:pt>
                <c:pt idx="468">
                  <c:v>0.91267912511428695</c:v>
                </c:pt>
                <c:pt idx="469">
                  <c:v>0.91416346466123</c:v>
                </c:pt>
                <c:pt idx="470">
                  <c:v>0.90062077864978596</c:v>
                </c:pt>
                <c:pt idx="471">
                  <c:v>0.90367282016552597</c:v>
                </c:pt>
                <c:pt idx="472">
                  <c:v>0.92103128341549301</c:v>
                </c:pt>
                <c:pt idx="473">
                  <c:v>0.95049183701220996</c:v>
                </c:pt>
                <c:pt idx="474">
                  <c:v>1.0039017499068601</c:v>
                </c:pt>
                <c:pt idx="475">
                  <c:v>1.0112628449887699</c:v>
                </c:pt>
                <c:pt idx="476">
                  <c:v>1.0006114651123199</c:v>
                </c:pt>
                <c:pt idx="477">
                  <c:v>1.0463869484244901</c:v>
                </c:pt>
                <c:pt idx="478">
                  <c:v>1.02666246426807</c:v>
                </c:pt>
                <c:pt idx="479">
                  <c:v>1.01511062958312</c:v>
                </c:pt>
                <c:pt idx="480">
                  <c:v>0.99368501193799597</c:v>
                </c:pt>
                <c:pt idx="481">
                  <c:v>0.95870455182523096</c:v>
                </c:pt>
                <c:pt idx="482">
                  <c:v>0.90704794650394804</c:v>
                </c:pt>
                <c:pt idx="483">
                  <c:v>0.92475695294823401</c:v>
                </c:pt>
                <c:pt idx="484">
                  <c:v>0.91251715374800602</c:v>
                </c:pt>
                <c:pt idx="485">
                  <c:v>0.91536511934430198</c:v>
                </c:pt>
                <c:pt idx="486">
                  <c:v>0.91544266928094198</c:v>
                </c:pt>
                <c:pt idx="487">
                  <c:v>0.92999810198028598</c:v>
                </c:pt>
                <c:pt idx="488">
                  <c:v>0.96411361287808495</c:v>
                </c:pt>
                <c:pt idx="489">
                  <c:v>1.0273022709681801</c:v>
                </c:pt>
                <c:pt idx="490">
                  <c:v>1.0373437263737399</c:v>
                </c:pt>
                <c:pt idx="491">
                  <c:v>1.02897947173723</c:v>
                </c:pt>
                <c:pt idx="492">
                  <c:v>1.0421547071220301</c:v>
                </c:pt>
                <c:pt idx="493">
                  <c:v>1.0440412783508499</c:v>
                </c:pt>
                <c:pt idx="494">
                  <c:v>1.0518446639086401</c:v>
                </c:pt>
                <c:pt idx="495">
                  <c:v>1.03716374882229</c:v>
                </c:pt>
                <c:pt idx="496">
                  <c:v>1.0340531531106001</c:v>
                </c:pt>
                <c:pt idx="497">
                  <c:v>1.0240698845443399</c:v>
                </c:pt>
                <c:pt idx="498">
                  <c:v>1.0199470571945799</c:v>
                </c:pt>
                <c:pt idx="499">
                  <c:v>1.01914318946668</c:v>
                </c:pt>
                <c:pt idx="500">
                  <c:v>0.98843406622059105</c:v>
                </c:pt>
                <c:pt idx="501">
                  <c:v>0.98565142254233196</c:v>
                </c:pt>
                <c:pt idx="502">
                  <c:v>1.01177484280358</c:v>
                </c:pt>
                <c:pt idx="503">
                  <c:v>0.98603811944929398</c:v>
                </c:pt>
                <c:pt idx="504">
                  <c:v>0.96712346785278103</c:v>
                </c:pt>
                <c:pt idx="505">
                  <c:v>0.96357000430064699</c:v>
                </c:pt>
                <c:pt idx="506">
                  <c:v>0.95810130251015901</c:v>
                </c:pt>
                <c:pt idx="507">
                  <c:v>0.94239939943320405</c:v>
                </c:pt>
                <c:pt idx="508">
                  <c:v>0.99148884172486595</c:v>
                </c:pt>
                <c:pt idx="509">
                  <c:v>0.94967145629359195</c:v>
                </c:pt>
                <c:pt idx="510">
                  <c:v>0.96596821073565797</c:v>
                </c:pt>
                <c:pt idx="511">
                  <c:v>0.97289321971050302</c:v>
                </c:pt>
                <c:pt idx="512">
                  <c:v>0.97897932336179605</c:v>
                </c:pt>
                <c:pt idx="513">
                  <c:v>0.97521464597497498</c:v>
                </c:pt>
                <c:pt idx="514">
                  <c:v>1.01586608251181</c:v>
                </c:pt>
                <c:pt idx="515">
                  <c:v>0.94386429974094799</c:v>
                </c:pt>
                <c:pt idx="516">
                  <c:v>0.96933318709373095</c:v>
                </c:pt>
                <c:pt idx="517">
                  <c:v>0.95738726620107395</c:v>
                </c:pt>
                <c:pt idx="518">
                  <c:v>0.94849795517769298</c:v>
                </c:pt>
                <c:pt idx="519">
                  <c:v>0.95115050275535196</c:v>
                </c:pt>
                <c:pt idx="520">
                  <c:v>0.95751807631059804</c:v>
                </c:pt>
                <c:pt idx="521">
                  <c:v>0.94552826190570705</c:v>
                </c:pt>
                <c:pt idx="522">
                  <c:v>0.97287074554186703</c:v>
                </c:pt>
                <c:pt idx="523">
                  <c:v>0.96591934184221995</c:v>
                </c:pt>
                <c:pt idx="524">
                  <c:v>0.96175679456182195</c:v>
                </c:pt>
                <c:pt idx="525">
                  <c:v>0.96997080633714206</c:v>
                </c:pt>
                <c:pt idx="526">
                  <c:v>0.98365810049792302</c:v>
                </c:pt>
                <c:pt idx="527">
                  <c:v>0.96962911750343805</c:v>
                </c:pt>
                <c:pt idx="528">
                  <c:v>0.97074096792867604</c:v>
                </c:pt>
                <c:pt idx="529">
                  <c:v>0.96173048424780105</c:v>
                </c:pt>
                <c:pt idx="530">
                  <c:v>0.95443354716992501</c:v>
                </c:pt>
                <c:pt idx="531">
                  <c:v>0.97900741379725598</c:v>
                </c:pt>
                <c:pt idx="532">
                  <c:v>0.99098383851407001</c:v>
                </c:pt>
                <c:pt idx="533">
                  <c:v>0.94439383727384996</c:v>
                </c:pt>
                <c:pt idx="534">
                  <c:v>0.94532419692893799</c:v>
                </c:pt>
                <c:pt idx="535">
                  <c:v>0.95320968447294696</c:v>
                </c:pt>
                <c:pt idx="536">
                  <c:v>0.94507442808531394</c:v>
                </c:pt>
                <c:pt idx="537">
                  <c:v>0.93478589860074202</c:v>
                </c:pt>
                <c:pt idx="538">
                  <c:v>0.93422094325674498</c:v>
                </c:pt>
                <c:pt idx="539">
                  <c:v>0.92003315636039895</c:v>
                </c:pt>
                <c:pt idx="540">
                  <c:v>0.92618663617080599</c:v>
                </c:pt>
                <c:pt idx="541">
                  <c:v>0.94670196028806497</c:v>
                </c:pt>
                <c:pt idx="542">
                  <c:v>0.93831165653733895</c:v>
                </c:pt>
                <c:pt idx="543">
                  <c:v>0.96205035539816397</c:v>
                </c:pt>
                <c:pt idx="544">
                  <c:v>0.95674608108575998</c:v>
                </c:pt>
                <c:pt idx="545">
                  <c:v>0.92465619022708601</c:v>
                </c:pt>
                <c:pt idx="546">
                  <c:v>0.92268873941384899</c:v>
                </c:pt>
                <c:pt idx="547">
                  <c:v>0.93989095873742401</c:v>
                </c:pt>
                <c:pt idx="548">
                  <c:v>0.93088539747689703</c:v>
                </c:pt>
                <c:pt idx="549">
                  <c:v>0.94208366086342599</c:v>
                </c:pt>
                <c:pt idx="550">
                  <c:v>0.91539618054591598</c:v>
                </c:pt>
                <c:pt idx="551">
                  <c:v>0.93108010154040199</c:v>
                </c:pt>
                <c:pt idx="552">
                  <c:v>0.94498819729275296</c:v>
                </c:pt>
                <c:pt idx="553">
                  <c:v>0.945986644044568</c:v>
                </c:pt>
                <c:pt idx="554">
                  <c:v>0.94432089492100801</c:v>
                </c:pt>
                <c:pt idx="555">
                  <c:v>0.94502057637138304</c:v>
                </c:pt>
                <c:pt idx="556">
                  <c:v>0.93709625410307995</c:v>
                </c:pt>
                <c:pt idx="557">
                  <c:v>0.96314031325084004</c:v>
                </c:pt>
                <c:pt idx="558">
                  <c:v>0.978641676933802</c:v>
                </c:pt>
                <c:pt idx="559">
                  <c:v>0.97171458647517395</c:v>
                </c:pt>
                <c:pt idx="560">
                  <c:v>0.96985961481528704</c:v>
                </c:pt>
                <c:pt idx="561">
                  <c:v>0.96882768091326998</c:v>
                </c:pt>
                <c:pt idx="562">
                  <c:v>0.95755253341430802</c:v>
                </c:pt>
                <c:pt idx="563">
                  <c:v>0.96694309227244202</c:v>
                </c:pt>
                <c:pt idx="564">
                  <c:v>0.94526896879240896</c:v>
                </c:pt>
                <c:pt idx="565">
                  <c:v>0.91484513377116705</c:v>
                </c:pt>
                <c:pt idx="566">
                  <c:v>0.90127939784960998</c:v>
                </c:pt>
                <c:pt idx="567">
                  <c:v>0.88460745729217305</c:v>
                </c:pt>
                <c:pt idx="568">
                  <c:v>0.92593609006033795</c:v>
                </c:pt>
                <c:pt idx="569">
                  <c:v>0.92145819402465201</c:v>
                </c:pt>
                <c:pt idx="570">
                  <c:v>0.90446783247874596</c:v>
                </c:pt>
                <c:pt idx="571">
                  <c:v>0.87066828546299602</c:v>
                </c:pt>
                <c:pt idx="572">
                  <c:v>0.85438225231760601</c:v>
                </c:pt>
                <c:pt idx="573">
                  <c:v>0.86275672839103301</c:v>
                </c:pt>
                <c:pt idx="574">
                  <c:v>0.88550997058085401</c:v>
                </c:pt>
                <c:pt idx="575">
                  <c:v>0.83837658397188297</c:v>
                </c:pt>
                <c:pt idx="576">
                  <c:v>0.84232883743660503</c:v>
                </c:pt>
                <c:pt idx="577">
                  <c:v>0.84851123830724096</c:v>
                </c:pt>
                <c:pt idx="578">
                  <c:v>0.89928204692702096</c:v>
                </c:pt>
                <c:pt idx="579">
                  <c:v>0.92313792512537096</c:v>
                </c:pt>
                <c:pt idx="580">
                  <c:v>0.91896336952976199</c:v>
                </c:pt>
                <c:pt idx="581">
                  <c:v>0.91206063875657695</c:v>
                </c:pt>
                <c:pt idx="582">
                  <c:v>0.93473669506552803</c:v>
                </c:pt>
                <c:pt idx="583">
                  <c:v>0.93533013134776299</c:v>
                </c:pt>
                <c:pt idx="584">
                  <c:v>0.92182778558817602</c:v>
                </c:pt>
                <c:pt idx="585">
                  <c:v>0.93634201905663605</c:v>
                </c:pt>
                <c:pt idx="586">
                  <c:v>0.92488722960828296</c:v>
                </c:pt>
                <c:pt idx="587">
                  <c:v>0.92045347615677697</c:v>
                </c:pt>
                <c:pt idx="588">
                  <c:v>0.91972586929577205</c:v>
                </c:pt>
                <c:pt idx="589">
                  <c:v>0.90696993165914197</c:v>
                </c:pt>
                <c:pt idx="590">
                  <c:v>0.90186637994850605</c:v>
                </c:pt>
                <c:pt idx="591">
                  <c:v>0.90900421992165703</c:v>
                </c:pt>
                <c:pt idx="592">
                  <c:v>0.88216565461654195</c:v>
                </c:pt>
                <c:pt idx="593">
                  <c:v>0.90858056629364403</c:v>
                </c:pt>
                <c:pt idx="594">
                  <c:v>0.89585196134233502</c:v>
                </c:pt>
                <c:pt idx="595">
                  <c:v>0.88352553881155305</c:v>
                </c:pt>
                <c:pt idx="596">
                  <c:v>0.88954472359010806</c:v>
                </c:pt>
                <c:pt idx="597">
                  <c:v>0.89292096216142403</c:v>
                </c:pt>
                <c:pt idx="598">
                  <c:v>0.89989969751730203</c:v>
                </c:pt>
                <c:pt idx="599">
                  <c:v>0.867442623825325</c:v>
                </c:pt>
                <c:pt idx="600">
                  <c:v>0.83817292472128502</c:v>
                </c:pt>
                <c:pt idx="601">
                  <c:v>0.90384664104793699</c:v>
                </c:pt>
                <c:pt idx="602">
                  <c:v>0.93531330497429099</c:v>
                </c:pt>
                <c:pt idx="603">
                  <c:v>0.93995161858117604</c:v>
                </c:pt>
                <c:pt idx="604">
                  <c:v>0.94616478363123002</c:v>
                </c:pt>
                <c:pt idx="605">
                  <c:v>0.938278378356591</c:v>
                </c:pt>
                <c:pt idx="606">
                  <c:v>0.994463593743805</c:v>
                </c:pt>
                <c:pt idx="607">
                  <c:v>1.0143697295151299</c:v>
                </c:pt>
                <c:pt idx="608">
                  <c:v>0.98157400900952496</c:v>
                </c:pt>
                <c:pt idx="609">
                  <c:v>0.95918372956762499</c:v>
                </c:pt>
                <c:pt idx="610">
                  <c:v>0.94774151524984196</c:v>
                </c:pt>
                <c:pt idx="611">
                  <c:v>0.92293518037796396</c:v>
                </c:pt>
                <c:pt idx="612">
                  <c:v>0.93205891832645005</c:v>
                </c:pt>
                <c:pt idx="613">
                  <c:v>0.90663701798048502</c:v>
                </c:pt>
                <c:pt idx="614">
                  <c:v>0.91678986959610598</c:v>
                </c:pt>
                <c:pt idx="615">
                  <c:v>0.89820511793631697</c:v>
                </c:pt>
                <c:pt idx="616">
                  <c:v>0.89983737919052098</c:v>
                </c:pt>
                <c:pt idx="617">
                  <c:v>0.895483644435071</c:v>
                </c:pt>
                <c:pt idx="618">
                  <c:v>0.90555752173692605</c:v>
                </c:pt>
                <c:pt idx="619">
                  <c:v>0.88526516819869405</c:v>
                </c:pt>
                <c:pt idx="620">
                  <c:v>0.87389902953695198</c:v>
                </c:pt>
                <c:pt idx="621">
                  <c:v>0.86141044102748499</c:v>
                </c:pt>
                <c:pt idx="622">
                  <c:v>0.88591090941364403</c:v>
                </c:pt>
                <c:pt idx="623">
                  <c:v>0.86912305731753003</c:v>
                </c:pt>
                <c:pt idx="624">
                  <c:v>0.85316176225200901</c:v>
                </c:pt>
                <c:pt idx="625">
                  <c:v>0.92240564624559596</c:v>
                </c:pt>
                <c:pt idx="626">
                  <c:v>0.95355185054609204</c:v>
                </c:pt>
                <c:pt idx="627">
                  <c:v>0.97955753767190101</c:v>
                </c:pt>
                <c:pt idx="628">
                  <c:v>0.980056547609375</c:v>
                </c:pt>
                <c:pt idx="629">
                  <c:v>0.95364952802766201</c:v>
                </c:pt>
                <c:pt idx="630">
                  <c:v>0.93806481500864303</c:v>
                </c:pt>
                <c:pt idx="631">
                  <c:v>0.96605324161682404</c:v>
                </c:pt>
                <c:pt idx="632">
                  <c:v>0.93440300169798796</c:v>
                </c:pt>
                <c:pt idx="633">
                  <c:v>0.92764167261303399</c:v>
                </c:pt>
                <c:pt idx="634">
                  <c:v>0.88544876022054297</c:v>
                </c:pt>
                <c:pt idx="635">
                  <c:v>0.87480789784041102</c:v>
                </c:pt>
                <c:pt idx="636">
                  <c:v>0.89776076563880503</c:v>
                </c:pt>
                <c:pt idx="637">
                  <c:v>0.96082824633242703</c:v>
                </c:pt>
                <c:pt idx="638">
                  <c:v>0.92862407853445705</c:v>
                </c:pt>
                <c:pt idx="639">
                  <c:v>0.899271641876776</c:v>
                </c:pt>
                <c:pt idx="640">
                  <c:v>0.89529272955045602</c:v>
                </c:pt>
                <c:pt idx="641">
                  <c:v>0.92870678614230895</c:v>
                </c:pt>
                <c:pt idx="642">
                  <c:v>0.93533450267489904</c:v>
                </c:pt>
                <c:pt idx="643">
                  <c:v>0.91682478406408696</c:v>
                </c:pt>
                <c:pt idx="644">
                  <c:v>0.86254476953748205</c:v>
                </c:pt>
                <c:pt idx="645">
                  <c:v>0.89544281195516795</c:v>
                </c:pt>
                <c:pt idx="646">
                  <c:v>0.88355477849097197</c:v>
                </c:pt>
                <c:pt idx="647">
                  <c:v>0.89715620492429304</c:v>
                </c:pt>
                <c:pt idx="648">
                  <c:v>0.90312701401552398</c:v>
                </c:pt>
                <c:pt idx="649">
                  <c:v>0.908095038655239</c:v>
                </c:pt>
                <c:pt idx="650">
                  <c:v>0.92749969015092204</c:v>
                </c:pt>
                <c:pt idx="651">
                  <c:v>0.96298201759367197</c:v>
                </c:pt>
                <c:pt idx="652">
                  <c:v>0.94857994283367797</c:v>
                </c:pt>
                <c:pt idx="653">
                  <c:v>0.99884190130393602</c:v>
                </c:pt>
                <c:pt idx="654">
                  <c:v>0.942892752982736</c:v>
                </c:pt>
                <c:pt idx="655">
                  <c:v>0.934820744050882</c:v>
                </c:pt>
                <c:pt idx="656">
                  <c:v>0.94746588626493</c:v>
                </c:pt>
                <c:pt idx="657">
                  <c:v>0.92517423884613603</c:v>
                </c:pt>
                <c:pt idx="658">
                  <c:v>0.934859596367284</c:v>
                </c:pt>
                <c:pt idx="659">
                  <c:v>0.95707284147973704</c:v>
                </c:pt>
                <c:pt idx="660">
                  <c:v>0.91425127644230797</c:v>
                </c:pt>
                <c:pt idx="661">
                  <c:v>0.96595681509223197</c:v>
                </c:pt>
                <c:pt idx="662">
                  <c:v>0.94421360543101895</c:v>
                </c:pt>
                <c:pt idx="663">
                  <c:v>0.93347597185825804</c:v>
                </c:pt>
                <c:pt idx="664">
                  <c:v>0.94707897901752303</c:v>
                </c:pt>
                <c:pt idx="665">
                  <c:v>0.91618742650757601</c:v>
                </c:pt>
                <c:pt idx="666">
                  <c:v>0.90927242498011696</c:v>
                </c:pt>
                <c:pt idx="667">
                  <c:v>0.90631790694486702</c:v>
                </c:pt>
                <c:pt idx="668">
                  <c:v>0.87775390400057496</c:v>
                </c:pt>
                <c:pt idx="669">
                  <c:v>0.89717114926588104</c:v>
                </c:pt>
                <c:pt idx="670">
                  <c:v>0.89023717329397201</c:v>
                </c:pt>
                <c:pt idx="671">
                  <c:v>0.89108334387556098</c:v>
                </c:pt>
                <c:pt idx="672">
                  <c:v>0.90980283608600998</c:v>
                </c:pt>
                <c:pt idx="673">
                  <c:v>0.885884486202134</c:v>
                </c:pt>
                <c:pt idx="674">
                  <c:v>0.89299883669694902</c:v>
                </c:pt>
                <c:pt idx="675">
                  <c:v>0.91321532962126495</c:v>
                </c:pt>
                <c:pt idx="676">
                  <c:v>0.92262160372455204</c:v>
                </c:pt>
                <c:pt idx="677">
                  <c:v>0.924236946221489</c:v>
                </c:pt>
                <c:pt idx="678">
                  <c:v>0.92986158641149796</c:v>
                </c:pt>
                <c:pt idx="679">
                  <c:v>0.917673413777364</c:v>
                </c:pt>
                <c:pt idx="680">
                  <c:v>0.93489271277193897</c:v>
                </c:pt>
                <c:pt idx="681">
                  <c:v>0.94053112484194301</c:v>
                </c:pt>
                <c:pt idx="682">
                  <c:v>0.92855514656651905</c:v>
                </c:pt>
                <c:pt idx="683">
                  <c:v>0.91286568764022802</c:v>
                </c:pt>
                <c:pt idx="684">
                  <c:v>0.907616623964</c:v>
                </c:pt>
                <c:pt idx="685">
                  <c:v>0.91797555388337904</c:v>
                </c:pt>
                <c:pt idx="686">
                  <c:v>0.91988752282602404</c:v>
                </c:pt>
                <c:pt idx="687">
                  <c:v>0.90963430440745896</c:v>
                </c:pt>
                <c:pt idx="688">
                  <c:v>0.90971809285771998</c:v>
                </c:pt>
                <c:pt idx="689">
                  <c:v>0.92317455433990203</c:v>
                </c:pt>
                <c:pt idx="690">
                  <c:v>0.934966544201836</c:v>
                </c:pt>
                <c:pt idx="691">
                  <c:v>0.92881259684367201</c:v>
                </c:pt>
                <c:pt idx="692">
                  <c:v>0.91551171796581299</c:v>
                </c:pt>
                <c:pt idx="693">
                  <c:v>0.92042195774178404</c:v>
                </c:pt>
                <c:pt idx="694">
                  <c:v>0.91192792280155299</c:v>
                </c:pt>
                <c:pt idx="695">
                  <c:v>0.90879819589482103</c:v>
                </c:pt>
                <c:pt idx="696">
                  <c:v>0.89899133393892605</c:v>
                </c:pt>
                <c:pt idx="697">
                  <c:v>0.87993549280213301</c:v>
                </c:pt>
                <c:pt idx="698">
                  <c:v>0.92746618100434397</c:v>
                </c:pt>
                <c:pt idx="699">
                  <c:v>0.92465673892489697</c:v>
                </c:pt>
                <c:pt idx="700">
                  <c:v>0.92332371129830704</c:v>
                </c:pt>
                <c:pt idx="701">
                  <c:v>0.91867228573925697</c:v>
                </c:pt>
                <c:pt idx="702">
                  <c:v>0.91603394466929</c:v>
                </c:pt>
                <c:pt idx="703">
                  <c:v>0.92634617897583305</c:v>
                </c:pt>
                <c:pt idx="704">
                  <c:v>0.93439884995105105</c:v>
                </c:pt>
                <c:pt idx="705">
                  <c:v>0.89941378379388803</c:v>
                </c:pt>
                <c:pt idx="706">
                  <c:v>0.89075101017978098</c:v>
                </c:pt>
                <c:pt idx="707">
                  <c:v>0.89197420521934001</c:v>
                </c:pt>
                <c:pt idx="708">
                  <c:v>0.89910446957877399</c:v>
                </c:pt>
                <c:pt idx="709">
                  <c:v>0.90630877897903395</c:v>
                </c:pt>
                <c:pt idx="710">
                  <c:v>0.89251928425707805</c:v>
                </c:pt>
                <c:pt idx="711">
                  <c:v>0.90157352862357198</c:v>
                </c:pt>
                <c:pt idx="712">
                  <c:v>0.89792094309978698</c:v>
                </c:pt>
                <c:pt idx="713">
                  <c:v>0.91132271076902405</c:v>
                </c:pt>
                <c:pt idx="714">
                  <c:v>0.86017496463682297</c:v>
                </c:pt>
                <c:pt idx="715">
                  <c:v>0.92399402178821199</c:v>
                </c:pt>
                <c:pt idx="716">
                  <c:v>0.90819635259845799</c:v>
                </c:pt>
                <c:pt idx="717">
                  <c:v>0.90744363426846097</c:v>
                </c:pt>
                <c:pt idx="718">
                  <c:v>0.89502726337377203</c:v>
                </c:pt>
                <c:pt idx="719">
                  <c:v>0.89996195639352405</c:v>
                </c:pt>
                <c:pt idx="720">
                  <c:v>0.90349352887547596</c:v>
                </c:pt>
                <c:pt idx="721">
                  <c:v>0.96512909137174896</c:v>
                </c:pt>
                <c:pt idx="722">
                  <c:v>0.90768365857753597</c:v>
                </c:pt>
                <c:pt idx="723">
                  <c:v>0.91559161425156599</c:v>
                </c:pt>
                <c:pt idx="724">
                  <c:v>0.94502047652515897</c:v>
                </c:pt>
                <c:pt idx="725">
                  <c:v>0.96773249722976995</c:v>
                </c:pt>
                <c:pt idx="726">
                  <c:v>0.97395082439210701</c:v>
                </c:pt>
                <c:pt idx="727">
                  <c:v>0.97762906083823498</c:v>
                </c:pt>
                <c:pt idx="728">
                  <c:v>0.97192103378760297</c:v>
                </c:pt>
                <c:pt idx="729">
                  <c:v>0.96739515426957601</c:v>
                </c:pt>
                <c:pt idx="730">
                  <c:v>0.97141959954591095</c:v>
                </c:pt>
                <c:pt idx="731">
                  <c:v>0.95126047017669002</c:v>
                </c:pt>
                <c:pt idx="732">
                  <c:v>0.93211855134628396</c:v>
                </c:pt>
                <c:pt idx="733">
                  <c:v>0.91898253948650299</c:v>
                </c:pt>
                <c:pt idx="734">
                  <c:v>0.91162986878607399</c:v>
                </c:pt>
                <c:pt idx="735">
                  <c:v>0.91477981056138802</c:v>
                </c:pt>
                <c:pt idx="736">
                  <c:v>0.92269160133492101</c:v>
                </c:pt>
                <c:pt idx="737">
                  <c:v>0.92914852028266204</c:v>
                </c:pt>
                <c:pt idx="738">
                  <c:v>0.93162204465638898</c:v>
                </c:pt>
                <c:pt idx="739">
                  <c:v>0.93610481493627495</c:v>
                </c:pt>
                <c:pt idx="740">
                  <c:v>0.950676502114014</c:v>
                </c:pt>
                <c:pt idx="741">
                  <c:v>0.95100967094017896</c:v>
                </c:pt>
                <c:pt idx="742">
                  <c:v>0.94172203318491299</c:v>
                </c:pt>
                <c:pt idx="743">
                  <c:v>0.93970876802098602</c:v>
                </c:pt>
                <c:pt idx="744">
                  <c:v>0.946798197467</c:v>
                </c:pt>
                <c:pt idx="745">
                  <c:v>0.94237252067919197</c:v>
                </c:pt>
                <c:pt idx="746">
                  <c:v>0.94271619220652803</c:v>
                </c:pt>
                <c:pt idx="747">
                  <c:v>0.93248901566519005</c:v>
                </c:pt>
                <c:pt idx="748">
                  <c:v>0.93205615242141904</c:v>
                </c:pt>
                <c:pt idx="749">
                  <c:v>0.93257591946874496</c:v>
                </c:pt>
                <c:pt idx="750">
                  <c:v>0.94384392310314602</c:v>
                </c:pt>
                <c:pt idx="751">
                  <c:v>0.94605049634596805</c:v>
                </c:pt>
                <c:pt idx="752">
                  <c:v>0.95675937860564597</c:v>
                </c:pt>
                <c:pt idx="753">
                  <c:v>0.95301968036532503</c:v>
                </c:pt>
                <c:pt idx="754">
                  <c:v>0.96122990481234705</c:v>
                </c:pt>
                <c:pt idx="755">
                  <c:v>0.94634879328551902</c:v>
                </c:pt>
                <c:pt idx="756">
                  <c:v>0.94372534106931205</c:v>
                </c:pt>
                <c:pt idx="757">
                  <c:v>0.951282238741752</c:v>
                </c:pt>
                <c:pt idx="758">
                  <c:v>0.93464289067930195</c:v>
                </c:pt>
                <c:pt idx="759">
                  <c:v>0.92976957239402702</c:v>
                </c:pt>
                <c:pt idx="760">
                  <c:v>0.93224359607679497</c:v>
                </c:pt>
                <c:pt idx="761">
                  <c:v>0.93077730686441895</c:v>
                </c:pt>
                <c:pt idx="762">
                  <c:v>0.950481687784831</c:v>
                </c:pt>
                <c:pt idx="763">
                  <c:v>0.95336261163729497</c:v>
                </c:pt>
                <c:pt idx="764">
                  <c:v>0.94550729753528695</c:v>
                </c:pt>
                <c:pt idx="765">
                  <c:v>0.95594092485300097</c:v>
                </c:pt>
                <c:pt idx="766">
                  <c:v>0.95388396694863198</c:v>
                </c:pt>
                <c:pt idx="767">
                  <c:v>0.96390656579524803</c:v>
                </c:pt>
                <c:pt idx="768">
                  <c:v>0.96396461885491402</c:v>
                </c:pt>
                <c:pt idx="769">
                  <c:v>0.95933984393023197</c:v>
                </c:pt>
                <c:pt idx="770">
                  <c:v>0.96892924862512597</c:v>
                </c:pt>
                <c:pt idx="771">
                  <c:v>0.95298558259746802</c:v>
                </c:pt>
                <c:pt idx="772">
                  <c:v>0.96281336047785704</c:v>
                </c:pt>
                <c:pt idx="773">
                  <c:v>0.97342199878001301</c:v>
                </c:pt>
                <c:pt idx="774">
                  <c:v>0.96650168937875502</c:v>
                </c:pt>
                <c:pt idx="775">
                  <c:v>0.97420281966162103</c:v>
                </c:pt>
                <c:pt idx="776">
                  <c:v>1.02309061896102</c:v>
                </c:pt>
                <c:pt idx="777">
                  <c:v>0.98960951009182896</c:v>
                </c:pt>
                <c:pt idx="778">
                  <c:v>1.00819049593344</c:v>
                </c:pt>
                <c:pt idx="779">
                  <c:v>1.0005950516856901</c:v>
                </c:pt>
                <c:pt idx="780">
                  <c:v>0.99872794276851395</c:v>
                </c:pt>
                <c:pt idx="781">
                  <c:v>1.0033014721165401</c:v>
                </c:pt>
                <c:pt idx="782">
                  <c:v>0.99328162144513099</c:v>
                </c:pt>
                <c:pt idx="783">
                  <c:v>0.95261300842604002</c:v>
                </c:pt>
                <c:pt idx="784">
                  <c:v>0.98574825233548402</c:v>
                </c:pt>
                <c:pt idx="785">
                  <c:v>0.96990297435007</c:v>
                </c:pt>
                <c:pt idx="786">
                  <c:v>0.96064961109010405</c:v>
                </c:pt>
                <c:pt idx="787">
                  <c:v>0.95102701354273</c:v>
                </c:pt>
                <c:pt idx="788">
                  <c:v>0.95736310139869396</c:v>
                </c:pt>
                <c:pt idx="789">
                  <c:v>0.97556902152850999</c:v>
                </c:pt>
                <c:pt idx="790">
                  <c:v>0.98134168133292998</c:v>
                </c:pt>
                <c:pt idx="791">
                  <c:v>0.98721425236224902</c:v>
                </c:pt>
                <c:pt idx="792">
                  <c:v>1.01910671639614</c:v>
                </c:pt>
                <c:pt idx="793">
                  <c:v>1.0398883098237499</c:v>
                </c:pt>
                <c:pt idx="794">
                  <c:v>1.0405287793308</c:v>
                </c:pt>
                <c:pt idx="795">
                  <c:v>1.05547581774092</c:v>
                </c:pt>
                <c:pt idx="796">
                  <c:v>1.0512544050444099</c:v>
                </c:pt>
                <c:pt idx="797">
                  <c:v>1.05153569560208</c:v>
                </c:pt>
                <c:pt idx="798">
                  <c:v>1.06091046184891</c:v>
                </c:pt>
                <c:pt idx="799">
                  <c:v>1.0736282203315799</c:v>
                </c:pt>
                <c:pt idx="800">
                  <c:v>1.07196420358043</c:v>
                </c:pt>
                <c:pt idx="801">
                  <c:v>1.07750581137144</c:v>
                </c:pt>
                <c:pt idx="802">
                  <c:v>1.06738429678836</c:v>
                </c:pt>
                <c:pt idx="803">
                  <c:v>1.0776623585849201</c:v>
                </c:pt>
                <c:pt idx="804">
                  <c:v>1.1123905815071999</c:v>
                </c:pt>
                <c:pt idx="805">
                  <c:v>1.0991927941853901</c:v>
                </c:pt>
                <c:pt idx="806">
                  <c:v>1.0791139198669699</c:v>
                </c:pt>
                <c:pt idx="807">
                  <c:v>1.0728763156362799</c:v>
                </c:pt>
                <c:pt idx="808">
                  <c:v>1.09976097376195</c:v>
                </c:pt>
                <c:pt idx="809">
                  <c:v>1.0902520384585299</c:v>
                </c:pt>
                <c:pt idx="810">
                  <c:v>1.08557187267851</c:v>
                </c:pt>
                <c:pt idx="811">
                  <c:v>1.03758333112023</c:v>
                </c:pt>
                <c:pt idx="812">
                  <c:v>1.0584232132287199</c:v>
                </c:pt>
                <c:pt idx="813">
                  <c:v>1.0473535338078801</c:v>
                </c:pt>
                <c:pt idx="814">
                  <c:v>1.0643441711736199</c:v>
                </c:pt>
                <c:pt idx="815">
                  <c:v>1.0693193676880499</c:v>
                </c:pt>
                <c:pt idx="816">
                  <c:v>1.1046730976732</c:v>
                </c:pt>
                <c:pt idx="817">
                  <c:v>1.08861464153915</c:v>
                </c:pt>
                <c:pt idx="818">
                  <c:v>1.1007247184301501</c:v>
                </c:pt>
                <c:pt idx="819">
                  <c:v>1.0733947095159799</c:v>
                </c:pt>
                <c:pt idx="820">
                  <c:v>1.10707500605265</c:v>
                </c:pt>
                <c:pt idx="821">
                  <c:v>1.0928182032427201</c:v>
                </c:pt>
                <c:pt idx="822">
                  <c:v>1.0747990570930599</c:v>
                </c:pt>
                <c:pt idx="823">
                  <c:v>1.06223826891006</c:v>
                </c:pt>
                <c:pt idx="824">
                  <c:v>1.07475581736339</c:v>
                </c:pt>
                <c:pt idx="825">
                  <c:v>1.1020411211962</c:v>
                </c:pt>
                <c:pt idx="826">
                  <c:v>1.12193824187733</c:v>
                </c:pt>
                <c:pt idx="827">
                  <c:v>1.10207543055869</c:v>
                </c:pt>
                <c:pt idx="828">
                  <c:v>1.1153261017881899</c:v>
                </c:pt>
                <c:pt idx="829">
                  <c:v>1.12689848269457</c:v>
                </c:pt>
                <c:pt idx="830">
                  <c:v>1.1152680240091399</c:v>
                </c:pt>
                <c:pt idx="831">
                  <c:v>1.1374744359337501</c:v>
                </c:pt>
                <c:pt idx="832">
                  <c:v>1.1248622028442401</c:v>
                </c:pt>
                <c:pt idx="833">
                  <c:v>1.1282699294401799</c:v>
                </c:pt>
                <c:pt idx="834">
                  <c:v>1.1052912514759099</c:v>
                </c:pt>
                <c:pt idx="835">
                  <c:v>1.1168746380410099</c:v>
                </c:pt>
                <c:pt idx="836">
                  <c:v>1.10371710831216</c:v>
                </c:pt>
                <c:pt idx="837">
                  <c:v>1.1037629794711601</c:v>
                </c:pt>
                <c:pt idx="838">
                  <c:v>1.0899739971395499</c:v>
                </c:pt>
                <c:pt idx="839">
                  <c:v>1.0898836414041899</c:v>
                </c:pt>
                <c:pt idx="840">
                  <c:v>1.0832062368153601</c:v>
                </c:pt>
                <c:pt idx="841">
                  <c:v>1.13121283543016</c:v>
                </c:pt>
                <c:pt idx="842">
                  <c:v>1.1021288221138601</c:v>
                </c:pt>
                <c:pt idx="843">
                  <c:v>1.11199427429835</c:v>
                </c:pt>
                <c:pt idx="844">
                  <c:v>1.13649263869957</c:v>
                </c:pt>
                <c:pt idx="845">
                  <c:v>1.1183509110613401</c:v>
                </c:pt>
                <c:pt idx="846">
                  <c:v>1.1246976254298</c:v>
                </c:pt>
                <c:pt idx="847">
                  <c:v>1.1508181431572999</c:v>
                </c:pt>
                <c:pt idx="848">
                  <c:v>1.12763412617949</c:v>
                </c:pt>
                <c:pt idx="849">
                  <c:v>1.1355687766384599</c:v>
                </c:pt>
                <c:pt idx="850">
                  <c:v>1.1236792246706</c:v>
                </c:pt>
                <c:pt idx="851">
                  <c:v>1.12199521757098</c:v>
                </c:pt>
                <c:pt idx="852">
                  <c:v>1.18444626692224</c:v>
                </c:pt>
                <c:pt idx="853">
                  <c:v>1.17397277307868</c:v>
                </c:pt>
                <c:pt idx="854">
                  <c:v>1.14461466032998</c:v>
                </c:pt>
                <c:pt idx="855">
                  <c:v>1.1469410689541899</c:v>
                </c:pt>
                <c:pt idx="856">
                  <c:v>1.1567067969990099</c:v>
                </c:pt>
                <c:pt idx="857">
                  <c:v>1.1660092535578099</c:v>
                </c:pt>
                <c:pt idx="858">
                  <c:v>1.1709729767963999</c:v>
                </c:pt>
                <c:pt idx="859">
                  <c:v>1.11801311914507</c:v>
                </c:pt>
                <c:pt idx="860">
                  <c:v>1.1244729430284199</c:v>
                </c:pt>
                <c:pt idx="861">
                  <c:v>1.1133290006914101</c:v>
                </c:pt>
                <c:pt idx="862">
                  <c:v>1.1130441995420399</c:v>
                </c:pt>
                <c:pt idx="863">
                  <c:v>1.13263202655845</c:v>
                </c:pt>
                <c:pt idx="864">
                  <c:v>1.1467007263194799</c:v>
                </c:pt>
                <c:pt idx="865">
                  <c:v>1.1333204111747199</c:v>
                </c:pt>
                <c:pt idx="866">
                  <c:v>1.16791491868629</c:v>
                </c:pt>
                <c:pt idx="867">
                  <c:v>1.15084799830611</c:v>
                </c:pt>
                <c:pt idx="868">
                  <c:v>1.1561911918402299</c:v>
                </c:pt>
                <c:pt idx="869">
                  <c:v>1.16164349671967</c:v>
                </c:pt>
                <c:pt idx="870">
                  <c:v>1.14331802606638</c:v>
                </c:pt>
                <c:pt idx="871">
                  <c:v>1.1163288263287701</c:v>
                </c:pt>
                <c:pt idx="872">
                  <c:v>1.14767522154233</c:v>
                </c:pt>
                <c:pt idx="873">
                  <c:v>1.09438390276491</c:v>
                </c:pt>
                <c:pt idx="874">
                  <c:v>1.1015355364885899</c:v>
                </c:pt>
                <c:pt idx="875">
                  <c:v>1.17206365855299</c:v>
                </c:pt>
                <c:pt idx="876">
                  <c:v>1.20205832112977</c:v>
                </c:pt>
                <c:pt idx="877">
                  <c:v>1.2051839910328099</c:v>
                </c:pt>
                <c:pt idx="878">
                  <c:v>1.21532485310697</c:v>
                </c:pt>
                <c:pt idx="879">
                  <c:v>1.17274871530342</c:v>
                </c:pt>
                <c:pt idx="880">
                  <c:v>1.2136045053854001</c:v>
                </c:pt>
                <c:pt idx="881">
                  <c:v>1.21481454213982</c:v>
                </c:pt>
                <c:pt idx="882">
                  <c:v>1.14467792761008</c:v>
                </c:pt>
                <c:pt idx="883">
                  <c:v>1.0930463806570301</c:v>
                </c:pt>
                <c:pt idx="884">
                  <c:v>1.07853402590611</c:v>
                </c:pt>
                <c:pt idx="885">
                  <c:v>1.09797947483638</c:v>
                </c:pt>
                <c:pt idx="886">
                  <c:v>1.1094998913443099</c:v>
                </c:pt>
                <c:pt idx="887">
                  <c:v>1.0981449216139401</c:v>
                </c:pt>
                <c:pt idx="888">
                  <c:v>1.1023216792934301</c:v>
                </c:pt>
                <c:pt idx="889">
                  <c:v>1.1053814717199</c:v>
                </c:pt>
                <c:pt idx="890">
                  <c:v>1.11687045158266</c:v>
                </c:pt>
                <c:pt idx="891">
                  <c:v>1.1266033364817301</c:v>
                </c:pt>
                <c:pt idx="892">
                  <c:v>1.09822213649328</c:v>
                </c:pt>
                <c:pt idx="893">
                  <c:v>1.0960793260561099</c:v>
                </c:pt>
                <c:pt idx="894">
                  <c:v>1.0965910990700101</c:v>
                </c:pt>
                <c:pt idx="895">
                  <c:v>1.09061532856921</c:v>
                </c:pt>
                <c:pt idx="896">
                  <c:v>1.1090734433287801</c:v>
                </c:pt>
                <c:pt idx="897">
                  <c:v>1.1180901190224599</c:v>
                </c:pt>
                <c:pt idx="898">
                  <c:v>1.0816700594987501</c:v>
                </c:pt>
                <c:pt idx="899">
                  <c:v>1.08879191847402</c:v>
                </c:pt>
                <c:pt idx="900">
                  <c:v>1.07607295319518</c:v>
                </c:pt>
                <c:pt idx="901">
                  <c:v>1.0730064546265901</c:v>
                </c:pt>
                <c:pt idx="902">
                  <c:v>1.07614770139454</c:v>
                </c:pt>
                <c:pt idx="903">
                  <c:v>1.04549626678791</c:v>
                </c:pt>
                <c:pt idx="904">
                  <c:v>1.0365443451882499</c:v>
                </c:pt>
                <c:pt idx="905">
                  <c:v>1.0791882742596199</c:v>
                </c:pt>
                <c:pt idx="906">
                  <c:v>1.08853121959486</c:v>
                </c:pt>
                <c:pt idx="907">
                  <c:v>1.07735938629324</c:v>
                </c:pt>
                <c:pt idx="908">
                  <c:v>1.0556137285465801</c:v>
                </c:pt>
                <c:pt idx="909">
                  <c:v>1.0854784690932999</c:v>
                </c:pt>
                <c:pt idx="910">
                  <c:v>1.10251451346785</c:v>
                </c:pt>
                <c:pt idx="911">
                  <c:v>1.1165549543164299</c:v>
                </c:pt>
                <c:pt idx="912">
                  <c:v>1.1103496907471</c:v>
                </c:pt>
                <c:pt idx="913">
                  <c:v>1.08978745743353</c:v>
                </c:pt>
                <c:pt idx="914">
                  <c:v>1.0894689228227601</c:v>
                </c:pt>
                <c:pt idx="915">
                  <c:v>1.1190276815686699</c:v>
                </c:pt>
                <c:pt idx="916">
                  <c:v>1.0826720223295001</c:v>
                </c:pt>
                <c:pt idx="917">
                  <c:v>1.0937467389662401</c:v>
                </c:pt>
                <c:pt idx="918">
                  <c:v>1.0803470959892001</c:v>
                </c:pt>
                <c:pt idx="919">
                  <c:v>1.0831964394276501</c:v>
                </c:pt>
                <c:pt idx="920">
                  <c:v>1.1059265193904999</c:v>
                </c:pt>
                <c:pt idx="921">
                  <c:v>1.1017976158524401</c:v>
                </c:pt>
                <c:pt idx="922">
                  <c:v>1.1062265683142001</c:v>
                </c:pt>
                <c:pt idx="923">
                  <c:v>1.1004076902917901</c:v>
                </c:pt>
                <c:pt idx="924">
                  <c:v>1.08661381006641</c:v>
                </c:pt>
                <c:pt idx="925">
                  <c:v>1.0938983916338201</c:v>
                </c:pt>
                <c:pt idx="926">
                  <c:v>1.1061937502671</c:v>
                </c:pt>
                <c:pt idx="927">
                  <c:v>1.088539584496</c:v>
                </c:pt>
                <c:pt idx="928">
                  <c:v>1.1130777809007599</c:v>
                </c:pt>
                <c:pt idx="929">
                  <c:v>1.1095367397674101</c:v>
                </c:pt>
                <c:pt idx="930">
                  <c:v>1.14267366280364</c:v>
                </c:pt>
                <c:pt idx="931">
                  <c:v>1.15634452890009</c:v>
                </c:pt>
                <c:pt idx="932">
                  <c:v>1.17986057199356</c:v>
                </c:pt>
                <c:pt idx="933">
                  <c:v>1.1416990882268401</c:v>
                </c:pt>
                <c:pt idx="934">
                  <c:v>1.17059992727787</c:v>
                </c:pt>
                <c:pt idx="935">
                  <c:v>1.15934690484001</c:v>
                </c:pt>
                <c:pt idx="936">
                  <c:v>1.16087683379798</c:v>
                </c:pt>
                <c:pt idx="937">
                  <c:v>1.1414470255957001</c:v>
                </c:pt>
                <c:pt idx="938">
                  <c:v>1.1300279334185299</c:v>
                </c:pt>
                <c:pt idx="939">
                  <c:v>1.1107103832068399</c:v>
                </c:pt>
                <c:pt idx="940">
                  <c:v>1.12981227809</c:v>
                </c:pt>
                <c:pt idx="941">
                  <c:v>1.11484249068152</c:v>
                </c:pt>
                <c:pt idx="942">
                  <c:v>1.1254680741529799</c:v>
                </c:pt>
                <c:pt idx="943">
                  <c:v>1.1051310277261699</c:v>
                </c:pt>
                <c:pt idx="944">
                  <c:v>1.11437127038933</c:v>
                </c:pt>
                <c:pt idx="945">
                  <c:v>1.13854647091101</c:v>
                </c:pt>
                <c:pt idx="946">
                  <c:v>1.1361176382349301</c:v>
                </c:pt>
                <c:pt idx="947">
                  <c:v>1.1313841036052401</c:v>
                </c:pt>
                <c:pt idx="948">
                  <c:v>1.12085480391907</c:v>
                </c:pt>
                <c:pt idx="949">
                  <c:v>1.12976932343292</c:v>
                </c:pt>
                <c:pt idx="950">
                  <c:v>1.1283904542810299</c:v>
                </c:pt>
                <c:pt idx="951">
                  <c:v>1.1257022209455101</c:v>
                </c:pt>
                <c:pt idx="952">
                  <c:v>1.10289971668072</c:v>
                </c:pt>
                <c:pt idx="953">
                  <c:v>1.11940337841358</c:v>
                </c:pt>
                <c:pt idx="954">
                  <c:v>1.12400902437679</c:v>
                </c:pt>
                <c:pt idx="955">
                  <c:v>1.1073540609689001</c:v>
                </c:pt>
                <c:pt idx="956">
                  <c:v>1.12652818693511</c:v>
                </c:pt>
                <c:pt idx="957">
                  <c:v>1.14580144909519</c:v>
                </c:pt>
                <c:pt idx="958">
                  <c:v>1.1170515777294401</c:v>
                </c:pt>
                <c:pt idx="959">
                  <c:v>1.0978185972566701</c:v>
                </c:pt>
                <c:pt idx="960">
                  <c:v>1.0761093154261001</c:v>
                </c:pt>
                <c:pt idx="961">
                  <c:v>1.0678652596534</c:v>
                </c:pt>
                <c:pt idx="962">
                  <c:v>1.08173566184586</c:v>
                </c:pt>
                <c:pt idx="963">
                  <c:v>1.0250800769672801</c:v>
                </c:pt>
                <c:pt idx="964">
                  <c:v>1.03732292893124</c:v>
                </c:pt>
                <c:pt idx="965">
                  <c:v>1.0575856350017301</c:v>
                </c:pt>
                <c:pt idx="966">
                  <c:v>1.0621928461921499</c:v>
                </c:pt>
                <c:pt idx="967">
                  <c:v>1.02736678672094</c:v>
                </c:pt>
                <c:pt idx="968">
                  <c:v>1.02633337332301</c:v>
                </c:pt>
                <c:pt idx="969">
                  <c:v>1.04961069289054</c:v>
                </c:pt>
                <c:pt idx="970">
                  <c:v>1.0785081725641501</c:v>
                </c:pt>
                <c:pt idx="971">
                  <c:v>1.03109308180571</c:v>
                </c:pt>
                <c:pt idx="972">
                  <c:v>1.02416709893504</c:v>
                </c:pt>
                <c:pt idx="973">
                  <c:v>1.02840399080611</c:v>
                </c:pt>
                <c:pt idx="974">
                  <c:v>1.05253870482733</c:v>
                </c:pt>
                <c:pt idx="975">
                  <c:v>1.0594472592595501</c:v>
                </c:pt>
                <c:pt idx="976">
                  <c:v>1.03562369301781</c:v>
                </c:pt>
                <c:pt idx="977">
                  <c:v>0.97461798909736996</c:v>
                </c:pt>
                <c:pt idx="978">
                  <c:v>1.0090072424001799</c:v>
                </c:pt>
                <c:pt idx="979">
                  <c:v>0.98939266842654205</c:v>
                </c:pt>
                <c:pt idx="980">
                  <c:v>1.0007260247388701</c:v>
                </c:pt>
                <c:pt idx="981">
                  <c:v>1.00445734356267</c:v>
                </c:pt>
                <c:pt idx="982">
                  <c:v>0.99754215204375596</c:v>
                </c:pt>
                <c:pt idx="983">
                  <c:v>1.0055171932898299</c:v>
                </c:pt>
                <c:pt idx="984">
                  <c:v>1.0103326220281299</c:v>
                </c:pt>
                <c:pt idx="985">
                  <c:v>1.0211626655233199</c:v>
                </c:pt>
                <c:pt idx="986">
                  <c:v>1.06432777508215</c:v>
                </c:pt>
                <c:pt idx="987">
                  <c:v>1.0341646990386699</c:v>
                </c:pt>
                <c:pt idx="988">
                  <c:v>1.0359059993167199</c:v>
                </c:pt>
                <c:pt idx="989">
                  <c:v>1.0273382806808</c:v>
                </c:pt>
                <c:pt idx="990">
                  <c:v>1.01252175002546</c:v>
                </c:pt>
                <c:pt idx="991">
                  <c:v>1.08145478901351</c:v>
                </c:pt>
                <c:pt idx="992">
                  <c:v>1.0274578401264101</c:v>
                </c:pt>
                <c:pt idx="993">
                  <c:v>1.01519113697244</c:v>
                </c:pt>
                <c:pt idx="994">
                  <c:v>1.0180402744711201</c:v>
                </c:pt>
                <c:pt idx="995">
                  <c:v>1.02113891607913</c:v>
                </c:pt>
                <c:pt idx="996">
                  <c:v>1.0400592744814099</c:v>
                </c:pt>
                <c:pt idx="997">
                  <c:v>1.05008962830986</c:v>
                </c:pt>
                <c:pt idx="998">
                  <c:v>0.99825334406970501</c:v>
                </c:pt>
                <c:pt idx="999">
                  <c:v>1.01827130060468</c:v>
                </c:pt>
                <c:pt idx="1000">
                  <c:v>1.00931863693496</c:v>
                </c:pt>
                <c:pt idx="1001">
                  <c:v>1.0427314320807901</c:v>
                </c:pt>
                <c:pt idx="1002">
                  <c:v>1.0343731521983599</c:v>
                </c:pt>
                <c:pt idx="1003">
                  <c:v>1.0277482976387</c:v>
                </c:pt>
                <c:pt idx="1004">
                  <c:v>1.0412854657142001</c:v>
                </c:pt>
                <c:pt idx="1005">
                  <c:v>1.07164795376545</c:v>
                </c:pt>
                <c:pt idx="1006">
                  <c:v>1.0750710303978299</c:v>
                </c:pt>
                <c:pt idx="1007">
                  <c:v>1.09243745938189</c:v>
                </c:pt>
                <c:pt idx="1008">
                  <c:v>1.0775436708546</c:v>
                </c:pt>
                <c:pt idx="1009">
                  <c:v>1.0996654611768</c:v>
                </c:pt>
                <c:pt idx="1010">
                  <c:v>1.10081285924605</c:v>
                </c:pt>
                <c:pt idx="1011">
                  <c:v>1.08204658222289</c:v>
                </c:pt>
                <c:pt idx="1012">
                  <c:v>1.09974170722438</c:v>
                </c:pt>
                <c:pt idx="1013">
                  <c:v>1.1028088107563301</c:v>
                </c:pt>
                <c:pt idx="1014">
                  <c:v>1.0916465806008799</c:v>
                </c:pt>
                <c:pt idx="1015">
                  <c:v>1.0905566977576699</c:v>
                </c:pt>
                <c:pt idx="1016">
                  <c:v>1.0537049956205899</c:v>
                </c:pt>
                <c:pt idx="1017">
                  <c:v>1.0534112777871001</c:v>
                </c:pt>
                <c:pt idx="1018">
                  <c:v>1.0452126923362799</c:v>
                </c:pt>
                <c:pt idx="1019">
                  <c:v>1.05513665602661</c:v>
                </c:pt>
                <c:pt idx="1020">
                  <c:v>1.0511634590836301</c:v>
                </c:pt>
                <c:pt idx="1021">
                  <c:v>1.0336526222789899</c:v>
                </c:pt>
                <c:pt idx="1022">
                  <c:v>1.0378170372004101</c:v>
                </c:pt>
                <c:pt idx="1023">
                  <c:v>1.04752832590046</c:v>
                </c:pt>
                <c:pt idx="1024">
                  <c:v>1.0552170295193399</c:v>
                </c:pt>
                <c:pt idx="1025">
                  <c:v>1.06240661375623</c:v>
                </c:pt>
                <c:pt idx="1026">
                  <c:v>1.01349262477369</c:v>
                </c:pt>
                <c:pt idx="1027">
                  <c:v>1.0596248603843801</c:v>
                </c:pt>
                <c:pt idx="1028">
                  <c:v>1.0868183383109999</c:v>
                </c:pt>
                <c:pt idx="1029">
                  <c:v>1.09837428931793</c:v>
                </c:pt>
                <c:pt idx="1030">
                  <c:v>1.1212735100492699</c:v>
                </c:pt>
                <c:pt idx="1031">
                  <c:v>1.1023860294061201</c:v>
                </c:pt>
                <c:pt idx="1032">
                  <c:v>1.1016774297538601</c:v>
                </c:pt>
                <c:pt idx="1033">
                  <c:v>1.1302837458275099</c:v>
                </c:pt>
                <c:pt idx="1034">
                  <c:v>1.0822441765364099</c:v>
                </c:pt>
                <c:pt idx="1035">
                  <c:v>1.0550102997517801</c:v>
                </c:pt>
                <c:pt idx="1036">
                  <c:v>1.03987409922295</c:v>
                </c:pt>
                <c:pt idx="1037">
                  <c:v>1.02115706338692</c:v>
                </c:pt>
                <c:pt idx="1038">
                  <c:v>1.0368886647749</c:v>
                </c:pt>
                <c:pt idx="1039">
                  <c:v>1.0355991752987801</c:v>
                </c:pt>
                <c:pt idx="1040">
                  <c:v>1.0320669877826101</c:v>
                </c:pt>
                <c:pt idx="1041">
                  <c:v>1.0312195321391999</c:v>
                </c:pt>
                <c:pt idx="1042">
                  <c:v>1.0272807334739</c:v>
                </c:pt>
                <c:pt idx="1043">
                  <c:v>1.02648063061784</c:v>
                </c:pt>
                <c:pt idx="1044">
                  <c:v>1.03710064540636</c:v>
                </c:pt>
                <c:pt idx="1045">
                  <c:v>1.0347936029771501</c:v>
                </c:pt>
                <c:pt idx="1046">
                  <c:v>1.03733697530019</c:v>
                </c:pt>
                <c:pt idx="1047">
                  <c:v>1.0432388924017599</c:v>
                </c:pt>
                <c:pt idx="1048">
                  <c:v>1.0395346668291501</c:v>
                </c:pt>
                <c:pt idx="1049">
                  <c:v>1.08722383700342</c:v>
                </c:pt>
                <c:pt idx="1050">
                  <c:v>1.0505986612604099</c:v>
                </c:pt>
                <c:pt idx="1051">
                  <c:v>1.0361285193398899</c:v>
                </c:pt>
                <c:pt idx="1052">
                  <c:v>1.02185129683445</c:v>
                </c:pt>
                <c:pt idx="1053">
                  <c:v>1.0387095106453399</c:v>
                </c:pt>
                <c:pt idx="1054">
                  <c:v>1.02485938889737</c:v>
                </c:pt>
                <c:pt idx="1055">
                  <c:v>1.0329701232513799</c:v>
                </c:pt>
                <c:pt idx="1056">
                  <c:v>0.98935721872042603</c:v>
                </c:pt>
                <c:pt idx="1057">
                  <c:v>1.04546907411629</c:v>
                </c:pt>
                <c:pt idx="1058">
                  <c:v>1.0329771068008</c:v>
                </c:pt>
                <c:pt idx="1059">
                  <c:v>1.0381990451843099</c:v>
                </c:pt>
                <c:pt idx="1060">
                  <c:v>1.0304332879504099</c:v>
                </c:pt>
                <c:pt idx="1061">
                  <c:v>1.03062138854333</c:v>
                </c:pt>
                <c:pt idx="1062">
                  <c:v>1.0272284271488701</c:v>
                </c:pt>
                <c:pt idx="1063">
                  <c:v>1.0145926568832899</c:v>
                </c:pt>
                <c:pt idx="1064">
                  <c:v>0.99538333216575703</c:v>
                </c:pt>
                <c:pt idx="1065">
                  <c:v>1.0100644943928001</c:v>
                </c:pt>
                <c:pt idx="1066">
                  <c:v>1.0207702624508299</c:v>
                </c:pt>
                <c:pt idx="1067">
                  <c:v>1.0092443630343799</c:v>
                </c:pt>
                <c:pt idx="1068">
                  <c:v>1.0027584862739101</c:v>
                </c:pt>
                <c:pt idx="1069">
                  <c:v>1.00241428563618</c:v>
                </c:pt>
                <c:pt idx="1070">
                  <c:v>1.01800303094714</c:v>
                </c:pt>
                <c:pt idx="1071">
                  <c:v>1.0146640225208301</c:v>
                </c:pt>
                <c:pt idx="1072">
                  <c:v>1.0183976296350601</c:v>
                </c:pt>
                <c:pt idx="1073">
                  <c:v>1.0133868623256601</c:v>
                </c:pt>
                <c:pt idx="1074">
                  <c:v>1.0148457237486801</c:v>
                </c:pt>
                <c:pt idx="1075">
                  <c:v>1.0287589155232699</c:v>
                </c:pt>
                <c:pt idx="1076">
                  <c:v>1.0248997535288</c:v>
                </c:pt>
                <c:pt idx="1077">
                  <c:v>1.03090034767084</c:v>
                </c:pt>
                <c:pt idx="1078">
                  <c:v>1.0364689103222899</c:v>
                </c:pt>
                <c:pt idx="1079">
                  <c:v>1.0713015010978499</c:v>
                </c:pt>
                <c:pt idx="1080">
                  <c:v>1.0479556170120801</c:v>
                </c:pt>
                <c:pt idx="1081">
                  <c:v>1.0470183849109</c:v>
                </c:pt>
                <c:pt idx="1082">
                  <c:v>1.04008469978496</c:v>
                </c:pt>
                <c:pt idx="1083">
                  <c:v>1.0548556724698701</c:v>
                </c:pt>
                <c:pt idx="1084">
                  <c:v>1.0587612273792799</c:v>
                </c:pt>
                <c:pt idx="1085">
                  <c:v>1.06915294009804</c:v>
                </c:pt>
                <c:pt idx="1086">
                  <c:v>1.0359470156505499</c:v>
                </c:pt>
                <c:pt idx="1087">
                  <c:v>1.0679061055910199</c:v>
                </c:pt>
                <c:pt idx="1088">
                  <c:v>1.0817041080420799</c:v>
                </c:pt>
                <c:pt idx="1089">
                  <c:v>1.08821729208128</c:v>
                </c:pt>
                <c:pt idx="1090">
                  <c:v>1.09594156715521</c:v>
                </c:pt>
                <c:pt idx="1091">
                  <c:v>1.1071881997276301</c:v>
                </c:pt>
                <c:pt idx="1092">
                  <c:v>1.1152861151810001</c:v>
                </c:pt>
                <c:pt idx="1093">
                  <c:v>1.1269319625446701</c:v>
                </c:pt>
                <c:pt idx="1094">
                  <c:v>1.12891094986698</c:v>
                </c:pt>
                <c:pt idx="1095">
                  <c:v>1.12927237968351</c:v>
                </c:pt>
                <c:pt idx="1096">
                  <c:v>1.1342228242153001</c:v>
                </c:pt>
                <c:pt idx="1097">
                  <c:v>1.12987510570088</c:v>
                </c:pt>
                <c:pt idx="1098">
                  <c:v>1.1202608212758001</c:v>
                </c:pt>
                <c:pt idx="1099">
                  <c:v>1.10424139422945</c:v>
                </c:pt>
                <c:pt idx="1100">
                  <c:v>1.10176348460137</c:v>
                </c:pt>
                <c:pt idx="1101">
                  <c:v>1.0980705631049501</c:v>
                </c:pt>
                <c:pt idx="1102">
                  <c:v>1.0943772346437799</c:v>
                </c:pt>
                <c:pt idx="1103">
                  <c:v>1.10204717015507</c:v>
                </c:pt>
                <c:pt idx="1104">
                  <c:v>1.1012129467796199</c:v>
                </c:pt>
                <c:pt idx="1105">
                  <c:v>1.10537693186803</c:v>
                </c:pt>
                <c:pt idx="1106">
                  <c:v>1.10385026941618</c:v>
                </c:pt>
                <c:pt idx="1107">
                  <c:v>1.10350631568477</c:v>
                </c:pt>
                <c:pt idx="1108">
                  <c:v>1.1021705861191999</c:v>
                </c:pt>
                <c:pt idx="1109">
                  <c:v>1.12114794895035</c:v>
                </c:pt>
                <c:pt idx="1110">
                  <c:v>1.08575396026239</c:v>
                </c:pt>
                <c:pt idx="1111">
                  <c:v>1.10133240324889</c:v>
                </c:pt>
                <c:pt idx="1112">
                  <c:v>1.11787638150373</c:v>
                </c:pt>
                <c:pt idx="1113">
                  <c:v>1.12962120789314</c:v>
                </c:pt>
                <c:pt idx="1114">
                  <c:v>1.13771227583999</c:v>
                </c:pt>
                <c:pt idx="1115">
                  <c:v>1.14966915204998</c:v>
                </c:pt>
                <c:pt idx="1116">
                  <c:v>1.1308157803368599</c:v>
                </c:pt>
                <c:pt idx="1117">
                  <c:v>1.18159372803665</c:v>
                </c:pt>
                <c:pt idx="1118">
                  <c:v>1.16104213287585</c:v>
                </c:pt>
                <c:pt idx="1119">
                  <c:v>1.13403067774169</c:v>
                </c:pt>
                <c:pt idx="1120">
                  <c:v>1.1398569078335401</c:v>
                </c:pt>
                <c:pt idx="1121">
                  <c:v>1.14305477068366</c:v>
                </c:pt>
                <c:pt idx="1122">
                  <c:v>1.14042278289966</c:v>
                </c:pt>
                <c:pt idx="1123">
                  <c:v>1.1404932243264401</c:v>
                </c:pt>
                <c:pt idx="1124">
                  <c:v>1.1228553694073</c:v>
                </c:pt>
                <c:pt idx="1125">
                  <c:v>1.1481657170526001</c:v>
                </c:pt>
                <c:pt idx="1126">
                  <c:v>1.17123907229324</c:v>
                </c:pt>
                <c:pt idx="1127">
                  <c:v>1.1749203623058599</c:v>
                </c:pt>
                <c:pt idx="1128">
                  <c:v>1.1703815327749201</c:v>
                </c:pt>
                <c:pt idx="1129">
                  <c:v>1.1586332027006101</c:v>
                </c:pt>
                <c:pt idx="1130">
                  <c:v>1.18506896477015</c:v>
                </c:pt>
                <c:pt idx="1131">
                  <c:v>1.18527758432903</c:v>
                </c:pt>
                <c:pt idx="1132">
                  <c:v>1.16808075684255</c:v>
                </c:pt>
                <c:pt idx="1133">
                  <c:v>1.1577127036382</c:v>
                </c:pt>
                <c:pt idx="1134">
                  <c:v>1.1599288353050601</c:v>
                </c:pt>
                <c:pt idx="1135">
                  <c:v>1.1545844210067699</c:v>
                </c:pt>
                <c:pt idx="1136">
                  <c:v>1.1750948010535001</c:v>
                </c:pt>
                <c:pt idx="1137">
                  <c:v>1.1529973632099799</c:v>
                </c:pt>
                <c:pt idx="1138">
                  <c:v>1.16186221120457</c:v>
                </c:pt>
                <c:pt idx="1139">
                  <c:v>1.1689442423652201</c:v>
                </c:pt>
                <c:pt idx="1140">
                  <c:v>1.1774136776937301</c:v>
                </c:pt>
                <c:pt idx="1141">
                  <c:v>1.1345440870103001</c:v>
                </c:pt>
                <c:pt idx="1142">
                  <c:v>1.1940326411358799</c:v>
                </c:pt>
                <c:pt idx="1143">
                  <c:v>1.18939888553241</c:v>
                </c:pt>
                <c:pt idx="1144">
                  <c:v>1.2034837415444</c:v>
                </c:pt>
                <c:pt idx="1145">
                  <c:v>1.1918565275120601</c:v>
                </c:pt>
                <c:pt idx="1146">
                  <c:v>1.1916754593240499</c:v>
                </c:pt>
                <c:pt idx="1147">
                  <c:v>1.19164175221111</c:v>
                </c:pt>
                <c:pt idx="1148">
                  <c:v>1.2207563968944699</c:v>
                </c:pt>
                <c:pt idx="1149">
                  <c:v>1.18239535985816</c:v>
                </c:pt>
                <c:pt idx="1150">
                  <c:v>1.1788052420814701</c:v>
                </c:pt>
                <c:pt idx="1151">
                  <c:v>1.1521265277243999</c:v>
                </c:pt>
                <c:pt idx="1152">
                  <c:v>1.1627665491183301</c:v>
                </c:pt>
                <c:pt idx="1153">
                  <c:v>1.1667862400194899</c:v>
                </c:pt>
                <c:pt idx="1154">
                  <c:v>1.16327662251994</c:v>
                </c:pt>
                <c:pt idx="1155">
                  <c:v>1.17065671346564</c:v>
                </c:pt>
                <c:pt idx="1156">
                  <c:v>1.16150310999693</c:v>
                </c:pt>
                <c:pt idx="1157">
                  <c:v>1.1509516804437501</c:v>
                </c:pt>
                <c:pt idx="1158">
                  <c:v>1.1982664610032101</c:v>
                </c:pt>
                <c:pt idx="1159">
                  <c:v>1.19936343685188</c:v>
                </c:pt>
                <c:pt idx="1160">
                  <c:v>1.1965366081845299</c:v>
                </c:pt>
                <c:pt idx="1161">
                  <c:v>1.1910592670636699</c:v>
                </c:pt>
                <c:pt idx="1162">
                  <c:v>1.19164336715805</c:v>
                </c:pt>
                <c:pt idx="1163">
                  <c:v>1.18939425934336</c:v>
                </c:pt>
                <c:pt idx="1164">
                  <c:v>1.2048740844634001</c:v>
                </c:pt>
                <c:pt idx="1165">
                  <c:v>1.1781061168646401</c:v>
                </c:pt>
                <c:pt idx="1166">
                  <c:v>1.1736784450058799</c:v>
                </c:pt>
                <c:pt idx="1167">
                  <c:v>1.1694650919801199</c:v>
                </c:pt>
                <c:pt idx="1168">
                  <c:v>1.16798184965067</c:v>
                </c:pt>
                <c:pt idx="1169">
                  <c:v>1.19406508962</c:v>
                </c:pt>
                <c:pt idx="1170">
                  <c:v>1.15456294033547</c:v>
                </c:pt>
                <c:pt idx="1171">
                  <c:v>1.15252134949944</c:v>
                </c:pt>
                <c:pt idx="1172">
                  <c:v>1.1555840420674</c:v>
                </c:pt>
                <c:pt idx="1173">
                  <c:v>1.1606437395606299</c:v>
                </c:pt>
                <c:pt idx="1174">
                  <c:v>1.1596811459724301</c:v>
                </c:pt>
                <c:pt idx="1175">
                  <c:v>1.19193475573881</c:v>
                </c:pt>
                <c:pt idx="1176">
                  <c:v>1.1618211132494201</c:v>
                </c:pt>
                <c:pt idx="1177">
                  <c:v>1.1964944405788001</c:v>
                </c:pt>
                <c:pt idx="1178">
                  <c:v>1.1951558080729401</c:v>
                </c:pt>
                <c:pt idx="1179">
                  <c:v>1.20804199730088</c:v>
                </c:pt>
                <c:pt idx="1180">
                  <c:v>1.20936900410842</c:v>
                </c:pt>
                <c:pt idx="1181">
                  <c:v>1.2087251617155701</c:v>
                </c:pt>
                <c:pt idx="1182">
                  <c:v>1.1886887104634201</c:v>
                </c:pt>
                <c:pt idx="1183">
                  <c:v>1.2057979605242399</c:v>
                </c:pt>
                <c:pt idx="1184">
                  <c:v>1.22717121745616</c:v>
                </c:pt>
                <c:pt idx="1185">
                  <c:v>1.24178971590995</c:v>
                </c:pt>
                <c:pt idx="1186">
                  <c:v>1.2421155665651</c:v>
                </c:pt>
                <c:pt idx="1187">
                  <c:v>1.2175680771061901</c:v>
                </c:pt>
                <c:pt idx="1188">
                  <c:v>1.2916615082106</c:v>
                </c:pt>
                <c:pt idx="1189">
                  <c:v>1.3097352685927599</c:v>
                </c:pt>
                <c:pt idx="1190">
                  <c:v>1.31915046235707</c:v>
                </c:pt>
                <c:pt idx="1191">
                  <c:v>1.31427470136998</c:v>
                </c:pt>
                <c:pt idx="1192">
                  <c:v>1.3139108974743201</c:v>
                </c:pt>
                <c:pt idx="1193">
                  <c:v>1.31255525367649</c:v>
                </c:pt>
                <c:pt idx="1194">
                  <c:v>1.3336662606446199</c:v>
                </c:pt>
                <c:pt idx="1195">
                  <c:v>1.2577037343787301</c:v>
                </c:pt>
                <c:pt idx="1196">
                  <c:v>1.2457908931895201</c:v>
                </c:pt>
                <c:pt idx="1197">
                  <c:v>1.24097739340709</c:v>
                </c:pt>
                <c:pt idx="1198">
                  <c:v>1.2349197535574601</c:v>
                </c:pt>
                <c:pt idx="1199">
                  <c:v>1.26496280043214</c:v>
                </c:pt>
                <c:pt idx="1200">
                  <c:v>1.2266040991052001</c:v>
                </c:pt>
                <c:pt idx="1201">
                  <c:v>1.2950141906227099</c:v>
                </c:pt>
                <c:pt idx="1202">
                  <c:v>1.2963003163942499</c:v>
                </c:pt>
                <c:pt idx="1203">
                  <c:v>1.29710956246131</c:v>
                </c:pt>
                <c:pt idx="1204">
                  <c:v>1.28424769777264</c:v>
                </c:pt>
                <c:pt idx="1205">
                  <c:v>1.31342613824627</c:v>
                </c:pt>
                <c:pt idx="1206">
                  <c:v>1.25279216789754</c:v>
                </c:pt>
                <c:pt idx="1207">
                  <c:v>1.2937923989286699</c:v>
                </c:pt>
                <c:pt idx="1208">
                  <c:v>1.23797778565283</c:v>
                </c:pt>
                <c:pt idx="1209">
                  <c:v>1.2619385960631999</c:v>
                </c:pt>
                <c:pt idx="1210">
                  <c:v>1.28497837723318</c:v>
                </c:pt>
                <c:pt idx="1211">
                  <c:v>1.29906992871954</c:v>
                </c:pt>
                <c:pt idx="1212">
                  <c:v>1.2838583735651401</c:v>
                </c:pt>
                <c:pt idx="1213">
                  <c:v>1.29889509830091</c:v>
                </c:pt>
                <c:pt idx="1214">
                  <c:v>1.2940615397455</c:v>
                </c:pt>
                <c:pt idx="1215">
                  <c:v>1.2836689527763301</c:v>
                </c:pt>
                <c:pt idx="1216">
                  <c:v>1.2662100005280099</c:v>
                </c:pt>
                <c:pt idx="1217">
                  <c:v>1.2127336389546901</c:v>
                </c:pt>
                <c:pt idx="1218">
                  <c:v>1.20328956119255</c:v>
                </c:pt>
                <c:pt idx="1219">
                  <c:v>1.18802911822812</c:v>
                </c:pt>
                <c:pt idx="1220">
                  <c:v>1.1852139712352101</c:v>
                </c:pt>
                <c:pt idx="1221">
                  <c:v>1.1679120317217899</c:v>
                </c:pt>
                <c:pt idx="1222">
                  <c:v>1.18013396489225</c:v>
                </c:pt>
                <c:pt idx="1223">
                  <c:v>1.20007172406289</c:v>
                </c:pt>
                <c:pt idx="1224">
                  <c:v>1.25712478283289</c:v>
                </c:pt>
                <c:pt idx="1225">
                  <c:v>1.25966486888792</c:v>
                </c:pt>
                <c:pt idx="1226">
                  <c:v>1.2740898003533501</c:v>
                </c:pt>
                <c:pt idx="1227">
                  <c:v>1.2887010195205599</c:v>
                </c:pt>
                <c:pt idx="1228">
                  <c:v>1.2995928578276299</c:v>
                </c:pt>
                <c:pt idx="1229">
                  <c:v>1.2790632515403899</c:v>
                </c:pt>
                <c:pt idx="1230">
                  <c:v>1.2872638117734301</c:v>
                </c:pt>
                <c:pt idx="1231">
                  <c:v>1.2455950486456999</c:v>
                </c:pt>
                <c:pt idx="1232">
                  <c:v>1.23388287686432</c:v>
                </c:pt>
                <c:pt idx="1233">
                  <c:v>1.23352565846013</c:v>
                </c:pt>
                <c:pt idx="1234">
                  <c:v>1.23383975777271</c:v>
                </c:pt>
                <c:pt idx="1235">
                  <c:v>1.24154106687779</c:v>
                </c:pt>
                <c:pt idx="1236">
                  <c:v>1.2441687505019501</c:v>
                </c:pt>
                <c:pt idx="1237">
                  <c:v>1.1999992991658199</c:v>
                </c:pt>
                <c:pt idx="1238">
                  <c:v>1.21931817560921</c:v>
                </c:pt>
                <c:pt idx="1239">
                  <c:v>1.2377124914492099</c:v>
                </c:pt>
                <c:pt idx="1240">
                  <c:v>1.19018298360249</c:v>
                </c:pt>
                <c:pt idx="1241">
                  <c:v>1.1732147483637301</c:v>
                </c:pt>
                <c:pt idx="1242">
                  <c:v>1.17987240281001</c:v>
                </c:pt>
                <c:pt idx="1243">
                  <c:v>1.2162407028325599</c:v>
                </c:pt>
                <c:pt idx="1244">
                  <c:v>1.2558962693354301</c:v>
                </c:pt>
                <c:pt idx="1245">
                  <c:v>1.2494289902687901</c:v>
                </c:pt>
                <c:pt idx="1246">
                  <c:v>1.2285577850662399</c:v>
                </c:pt>
                <c:pt idx="1247">
                  <c:v>1.2788592600787101</c:v>
                </c:pt>
                <c:pt idx="1248">
                  <c:v>1.33069204880694</c:v>
                </c:pt>
                <c:pt idx="1249">
                  <c:v>1.3060451927810399</c:v>
                </c:pt>
                <c:pt idx="1250">
                  <c:v>1.2179356744478</c:v>
                </c:pt>
                <c:pt idx="1251">
                  <c:v>1.2070704799760199</c:v>
                </c:pt>
                <c:pt idx="1252">
                  <c:v>1.19382915199967</c:v>
                </c:pt>
                <c:pt idx="1253">
                  <c:v>1.21702573760802</c:v>
                </c:pt>
                <c:pt idx="1254">
                  <c:v>1.19773192744947</c:v>
                </c:pt>
                <c:pt idx="1255">
                  <c:v>1.15777279175229</c:v>
                </c:pt>
                <c:pt idx="1256">
                  <c:v>1.16860783046615</c:v>
                </c:pt>
                <c:pt idx="1257">
                  <c:v>1.2364665857685599</c:v>
                </c:pt>
                <c:pt idx="1258">
                  <c:v>1.2343892232215199</c:v>
                </c:pt>
                <c:pt idx="1259">
                  <c:v>1.2563961772786401</c:v>
                </c:pt>
                <c:pt idx="1260">
                  <c:v>1.2403650792661201</c:v>
                </c:pt>
                <c:pt idx="1261">
                  <c:v>1.2694748947054999</c:v>
                </c:pt>
                <c:pt idx="1262">
                  <c:v>1.25530333454167</c:v>
                </c:pt>
                <c:pt idx="1263">
                  <c:v>1.2408768154516401</c:v>
                </c:pt>
                <c:pt idx="1264">
                  <c:v>1.2314547095816</c:v>
                </c:pt>
                <c:pt idx="1265">
                  <c:v>1.23376263911205</c:v>
                </c:pt>
                <c:pt idx="1266">
                  <c:v>1.2256181873925001</c:v>
                </c:pt>
                <c:pt idx="1267">
                  <c:v>1.25065493182082</c:v>
                </c:pt>
                <c:pt idx="1268">
                  <c:v>1.2066470290040501</c:v>
                </c:pt>
                <c:pt idx="1269">
                  <c:v>1.2223625589804401</c:v>
                </c:pt>
                <c:pt idx="1270">
                  <c:v>1.27255810994843</c:v>
                </c:pt>
                <c:pt idx="1271">
                  <c:v>1.2832765095101899</c:v>
                </c:pt>
                <c:pt idx="1272">
                  <c:v>1.28909035032436</c:v>
                </c:pt>
                <c:pt idx="1273">
                  <c:v>1.2910326681947699</c:v>
                </c:pt>
                <c:pt idx="1274">
                  <c:v>1.24725894706972</c:v>
                </c:pt>
                <c:pt idx="1275">
                  <c:v>1.27401903335963</c:v>
                </c:pt>
                <c:pt idx="1276">
                  <c:v>1.2761671405900901</c:v>
                </c:pt>
                <c:pt idx="1277">
                  <c:v>1.2515342093472099</c:v>
                </c:pt>
                <c:pt idx="1278">
                  <c:v>1.23770777635851</c:v>
                </c:pt>
                <c:pt idx="1279">
                  <c:v>1.23487819460418</c:v>
                </c:pt>
                <c:pt idx="1280">
                  <c:v>1.2459931270806599</c:v>
                </c:pt>
                <c:pt idx="1281">
                  <c:v>1.2824100112443699</c:v>
                </c:pt>
                <c:pt idx="1282">
                  <c:v>1.26476334139213</c:v>
                </c:pt>
                <c:pt idx="1283">
                  <c:v>1.2642056097794701</c:v>
                </c:pt>
                <c:pt idx="1284">
                  <c:v>1.25240468504744</c:v>
                </c:pt>
                <c:pt idx="1285">
                  <c:v>1.2486739048809601</c:v>
                </c:pt>
                <c:pt idx="1286">
                  <c:v>1.2611280305117401</c:v>
                </c:pt>
                <c:pt idx="1287">
                  <c:v>1.24591798015251</c:v>
                </c:pt>
                <c:pt idx="1288">
                  <c:v>1.2323723013663399</c:v>
                </c:pt>
                <c:pt idx="1289">
                  <c:v>1.2373654280929101</c:v>
                </c:pt>
                <c:pt idx="1290">
                  <c:v>1.2430040672148901</c:v>
                </c:pt>
                <c:pt idx="1291">
                  <c:v>1.2409052603419699</c:v>
                </c:pt>
                <c:pt idx="1292">
                  <c:v>1.25650123745911</c:v>
                </c:pt>
                <c:pt idx="1293">
                  <c:v>1.22870687655225</c:v>
                </c:pt>
                <c:pt idx="1294">
                  <c:v>1.2323278520646099</c:v>
                </c:pt>
                <c:pt idx="1295">
                  <c:v>1.24108335951298</c:v>
                </c:pt>
                <c:pt idx="1296">
                  <c:v>1.2552815017994801</c:v>
                </c:pt>
                <c:pt idx="1297">
                  <c:v>1.27376281904593</c:v>
                </c:pt>
                <c:pt idx="1298">
                  <c:v>1.26554843115428</c:v>
                </c:pt>
                <c:pt idx="1299">
                  <c:v>1.24222404456514</c:v>
                </c:pt>
                <c:pt idx="1300">
                  <c:v>1.26598227913158</c:v>
                </c:pt>
                <c:pt idx="1301">
                  <c:v>1.2655890857924701</c:v>
                </c:pt>
                <c:pt idx="1302">
                  <c:v>1.2508821842636899</c:v>
                </c:pt>
                <c:pt idx="1303">
                  <c:v>1.2445207476314899</c:v>
                </c:pt>
                <c:pt idx="1304">
                  <c:v>1.1969044538814699</c:v>
                </c:pt>
                <c:pt idx="1305">
                  <c:v>1.2149672141047201</c:v>
                </c:pt>
                <c:pt idx="1306">
                  <c:v>1.2070121207779301</c:v>
                </c:pt>
                <c:pt idx="1307">
                  <c:v>1.2027945337973001</c:v>
                </c:pt>
                <c:pt idx="1308">
                  <c:v>1.19674994805122</c:v>
                </c:pt>
                <c:pt idx="1309">
                  <c:v>1.1988002549010299</c:v>
                </c:pt>
                <c:pt idx="1310">
                  <c:v>1.1796751170336399</c:v>
                </c:pt>
                <c:pt idx="1311">
                  <c:v>1.2059817919954501</c:v>
                </c:pt>
                <c:pt idx="1312">
                  <c:v>1.19799492509406</c:v>
                </c:pt>
                <c:pt idx="1313">
                  <c:v>1.2272642961056901</c:v>
                </c:pt>
                <c:pt idx="1314">
                  <c:v>1.23713872080078</c:v>
                </c:pt>
                <c:pt idx="1315">
                  <c:v>1.22105664317429</c:v>
                </c:pt>
                <c:pt idx="1316">
                  <c:v>1.2366676727675401</c:v>
                </c:pt>
                <c:pt idx="1317">
                  <c:v>1.27535473052574</c:v>
                </c:pt>
                <c:pt idx="1318">
                  <c:v>1.25099365352799</c:v>
                </c:pt>
                <c:pt idx="1319">
                  <c:v>1.2473783838149499</c:v>
                </c:pt>
                <c:pt idx="1320">
                  <c:v>1.2745084307230801</c:v>
                </c:pt>
                <c:pt idx="1321">
                  <c:v>1.2484116158005001</c:v>
                </c:pt>
                <c:pt idx="1322">
                  <c:v>1.28915217277247</c:v>
                </c:pt>
                <c:pt idx="1323">
                  <c:v>1.2581122756752401</c:v>
                </c:pt>
                <c:pt idx="1324">
                  <c:v>1.26170589063285</c:v>
                </c:pt>
                <c:pt idx="1325">
                  <c:v>1.27400106901313</c:v>
                </c:pt>
                <c:pt idx="1326">
                  <c:v>1.2808480522786601</c:v>
                </c:pt>
                <c:pt idx="1327">
                  <c:v>1.2359056287010799</c:v>
                </c:pt>
                <c:pt idx="1328">
                  <c:v>1.1832818840814601</c:v>
                </c:pt>
                <c:pt idx="1329">
                  <c:v>1.19289526468183</c:v>
                </c:pt>
                <c:pt idx="1330">
                  <c:v>1.21453935210483</c:v>
                </c:pt>
                <c:pt idx="1331">
                  <c:v>1.1807004496</c:v>
                </c:pt>
                <c:pt idx="1332">
                  <c:v>1.1896633140970601</c:v>
                </c:pt>
                <c:pt idx="1333">
                  <c:v>1.1615871996989899</c:v>
                </c:pt>
                <c:pt idx="1334">
                  <c:v>1.1161742422222301</c:v>
                </c:pt>
                <c:pt idx="1335">
                  <c:v>1.16987319934006</c:v>
                </c:pt>
                <c:pt idx="1336">
                  <c:v>1.1191460790573999</c:v>
                </c:pt>
                <c:pt idx="1337">
                  <c:v>1.1185119104666399</c:v>
                </c:pt>
                <c:pt idx="1338">
                  <c:v>1.11295061721872</c:v>
                </c:pt>
                <c:pt idx="1339">
                  <c:v>1.11134727890452</c:v>
                </c:pt>
                <c:pt idx="1340">
                  <c:v>1.13059986648813</c:v>
                </c:pt>
                <c:pt idx="1341">
                  <c:v>1.1693245832860999</c:v>
                </c:pt>
                <c:pt idx="1342">
                  <c:v>1.16553002353376</c:v>
                </c:pt>
                <c:pt idx="1343">
                  <c:v>1.16470769791968</c:v>
                </c:pt>
                <c:pt idx="1344">
                  <c:v>1.1392708392972</c:v>
                </c:pt>
                <c:pt idx="1345">
                  <c:v>1.13382228467244</c:v>
                </c:pt>
                <c:pt idx="1346">
                  <c:v>1.12945661363297</c:v>
                </c:pt>
                <c:pt idx="1347">
                  <c:v>1.15552240981487</c:v>
                </c:pt>
                <c:pt idx="1348">
                  <c:v>1.1432849405494001</c:v>
                </c:pt>
                <c:pt idx="1349">
                  <c:v>1.2087383037548201</c:v>
                </c:pt>
                <c:pt idx="1350">
                  <c:v>1.23609758994194</c:v>
                </c:pt>
                <c:pt idx="1351">
                  <c:v>1.2468768985830401</c:v>
                </c:pt>
                <c:pt idx="1352">
                  <c:v>1.26913173729357</c:v>
                </c:pt>
                <c:pt idx="1353">
                  <c:v>1.25573629477879</c:v>
                </c:pt>
                <c:pt idx="1354">
                  <c:v>1.21171242325816</c:v>
                </c:pt>
                <c:pt idx="1355">
                  <c:v>1.22596904504503</c:v>
                </c:pt>
                <c:pt idx="1356">
                  <c:v>1.1429205088864201</c:v>
                </c:pt>
                <c:pt idx="1357">
                  <c:v>1.11826425767908</c:v>
                </c:pt>
                <c:pt idx="1358">
                  <c:v>1.13192774803764</c:v>
                </c:pt>
                <c:pt idx="1359">
                  <c:v>1.16042247108779</c:v>
                </c:pt>
                <c:pt idx="1360">
                  <c:v>1.2109290077780199</c:v>
                </c:pt>
                <c:pt idx="1361">
                  <c:v>1.2443058942632801</c:v>
                </c:pt>
                <c:pt idx="1362">
                  <c:v>1.1928570653966599</c:v>
                </c:pt>
                <c:pt idx="1363">
                  <c:v>1.2032204406049001</c:v>
                </c:pt>
                <c:pt idx="1364">
                  <c:v>1.2292840614570699</c:v>
                </c:pt>
                <c:pt idx="1365">
                  <c:v>1.2521744016905401</c:v>
                </c:pt>
                <c:pt idx="1366">
                  <c:v>1.2265765155536199</c:v>
                </c:pt>
                <c:pt idx="1367">
                  <c:v>1.19471466713963</c:v>
                </c:pt>
                <c:pt idx="1368">
                  <c:v>1.1938112144028701</c:v>
                </c:pt>
                <c:pt idx="1369">
                  <c:v>1.2332265118537</c:v>
                </c:pt>
                <c:pt idx="1370">
                  <c:v>1.29949850909056</c:v>
                </c:pt>
                <c:pt idx="1371">
                  <c:v>1.3164232021770299</c:v>
                </c:pt>
                <c:pt idx="1372">
                  <c:v>1.3036970221676301</c:v>
                </c:pt>
                <c:pt idx="1373">
                  <c:v>1.28715553683456</c:v>
                </c:pt>
                <c:pt idx="1374">
                  <c:v>1.2761049677207099</c:v>
                </c:pt>
                <c:pt idx="1375">
                  <c:v>1.29022206073935</c:v>
                </c:pt>
                <c:pt idx="1376">
                  <c:v>1.3741836424827301</c:v>
                </c:pt>
                <c:pt idx="1377">
                  <c:v>1.3102240663198299</c:v>
                </c:pt>
                <c:pt idx="1378">
                  <c:v>1.28325218354124</c:v>
                </c:pt>
                <c:pt idx="1379">
                  <c:v>1.25110346993044</c:v>
                </c:pt>
                <c:pt idx="1380">
                  <c:v>1.2655877627627501</c:v>
                </c:pt>
                <c:pt idx="1381">
                  <c:v>1.26931936569542</c:v>
                </c:pt>
                <c:pt idx="1382">
                  <c:v>1.27499482190163</c:v>
                </c:pt>
                <c:pt idx="1383">
                  <c:v>1.17984534323415</c:v>
                </c:pt>
                <c:pt idx="1384">
                  <c:v>1.1770010152069601</c:v>
                </c:pt>
                <c:pt idx="1385">
                  <c:v>1.17869365631121</c:v>
                </c:pt>
                <c:pt idx="1386">
                  <c:v>1.2216999208907999</c:v>
                </c:pt>
                <c:pt idx="1387">
                  <c:v>1.22945262288782</c:v>
                </c:pt>
                <c:pt idx="1388">
                  <c:v>1.2324005341315101</c:v>
                </c:pt>
                <c:pt idx="1389">
                  <c:v>1.1808174436046801</c:v>
                </c:pt>
                <c:pt idx="1390">
                  <c:v>1.24072434709807</c:v>
                </c:pt>
                <c:pt idx="1391">
                  <c:v>1.26375245930085</c:v>
                </c:pt>
                <c:pt idx="1392">
                  <c:v>1.25223264250647</c:v>
                </c:pt>
                <c:pt idx="1393">
                  <c:v>1.2367044157124301</c:v>
                </c:pt>
                <c:pt idx="1394">
                  <c:v>1.22778611983408</c:v>
                </c:pt>
                <c:pt idx="1395">
                  <c:v>1.22886834973712</c:v>
                </c:pt>
                <c:pt idx="1396">
                  <c:v>1.2321271171972801</c:v>
                </c:pt>
                <c:pt idx="1397">
                  <c:v>1.2363438966764</c:v>
                </c:pt>
                <c:pt idx="1398">
                  <c:v>1.2381751641252901</c:v>
                </c:pt>
                <c:pt idx="1399">
                  <c:v>1.25562731738574</c:v>
                </c:pt>
                <c:pt idx="1400">
                  <c:v>1.2508841259450301</c:v>
                </c:pt>
                <c:pt idx="1401">
                  <c:v>1.24062840208228</c:v>
                </c:pt>
                <c:pt idx="1402">
                  <c:v>1.2425348892219701</c:v>
                </c:pt>
                <c:pt idx="1403">
                  <c:v>1.27578378563395</c:v>
                </c:pt>
                <c:pt idx="1404">
                  <c:v>1.2611384928446701</c:v>
                </c:pt>
                <c:pt idx="1405">
                  <c:v>1.2377583759522901</c:v>
                </c:pt>
                <c:pt idx="1406">
                  <c:v>1.1938738569992999</c:v>
                </c:pt>
                <c:pt idx="1407">
                  <c:v>1.1794425262430701</c:v>
                </c:pt>
                <c:pt idx="1408">
                  <c:v>1.17220400874043</c:v>
                </c:pt>
                <c:pt idx="1409">
                  <c:v>1.1777936640753299</c:v>
                </c:pt>
                <c:pt idx="1410">
                  <c:v>1.1497637574380899</c:v>
                </c:pt>
                <c:pt idx="1411">
                  <c:v>1.13910575032606</c:v>
                </c:pt>
                <c:pt idx="1412">
                  <c:v>1.15089505604326</c:v>
                </c:pt>
                <c:pt idx="1413">
                  <c:v>1.17730008944986</c:v>
                </c:pt>
                <c:pt idx="1414">
                  <c:v>1.17217638745328</c:v>
                </c:pt>
                <c:pt idx="1415">
                  <c:v>1.2171784329544999</c:v>
                </c:pt>
                <c:pt idx="1416">
                  <c:v>1.18497336795347</c:v>
                </c:pt>
                <c:pt idx="1417">
                  <c:v>1.1937736305939</c:v>
                </c:pt>
                <c:pt idx="1418">
                  <c:v>1.1828364729997001</c:v>
                </c:pt>
                <c:pt idx="1419">
                  <c:v>1.17186419932259</c:v>
                </c:pt>
                <c:pt idx="1420">
                  <c:v>1.19287631007356</c:v>
                </c:pt>
                <c:pt idx="1421">
                  <c:v>1.1817073979369801</c:v>
                </c:pt>
                <c:pt idx="1422">
                  <c:v>1.1412298697257399</c:v>
                </c:pt>
                <c:pt idx="1423">
                  <c:v>1.17432431967433</c:v>
                </c:pt>
                <c:pt idx="1424">
                  <c:v>1.19378773462256</c:v>
                </c:pt>
                <c:pt idx="1425">
                  <c:v>1.17300233706535</c:v>
                </c:pt>
                <c:pt idx="1426">
                  <c:v>1.18248207465253</c:v>
                </c:pt>
                <c:pt idx="1427">
                  <c:v>1.16341397247684</c:v>
                </c:pt>
                <c:pt idx="1428">
                  <c:v>1.1740976949720401</c:v>
                </c:pt>
                <c:pt idx="1429">
                  <c:v>1.17057162885316</c:v>
                </c:pt>
                <c:pt idx="1430">
                  <c:v>1.1605696502703</c:v>
                </c:pt>
                <c:pt idx="1431">
                  <c:v>1.1293628389655901</c:v>
                </c:pt>
                <c:pt idx="1432">
                  <c:v>1.15665468423478</c:v>
                </c:pt>
                <c:pt idx="1433">
                  <c:v>1.1404757725350301</c:v>
                </c:pt>
                <c:pt idx="1434">
                  <c:v>1.1497890187934099</c:v>
                </c:pt>
                <c:pt idx="1435">
                  <c:v>1.15366000738757</c:v>
                </c:pt>
                <c:pt idx="1436">
                  <c:v>1.15236871030078</c:v>
                </c:pt>
                <c:pt idx="1437">
                  <c:v>1.13941704467562</c:v>
                </c:pt>
                <c:pt idx="1438">
                  <c:v>1.15017510103877</c:v>
                </c:pt>
                <c:pt idx="1439">
                  <c:v>1.1387767249918199</c:v>
                </c:pt>
                <c:pt idx="1440">
                  <c:v>1.14143365641372</c:v>
                </c:pt>
                <c:pt idx="1441">
                  <c:v>1.11907923637657</c:v>
                </c:pt>
                <c:pt idx="1442">
                  <c:v>1.11899821933935</c:v>
                </c:pt>
                <c:pt idx="1443">
                  <c:v>1.11766826171725</c:v>
                </c:pt>
                <c:pt idx="1444">
                  <c:v>1.14229074214133</c:v>
                </c:pt>
                <c:pt idx="1445">
                  <c:v>1.13991974858734</c:v>
                </c:pt>
                <c:pt idx="1446">
                  <c:v>1.13759307956364</c:v>
                </c:pt>
                <c:pt idx="1447">
                  <c:v>1.1589825339054201</c:v>
                </c:pt>
                <c:pt idx="1448">
                  <c:v>1.1786704439122699</c:v>
                </c:pt>
                <c:pt idx="1449">
                  <c:v>1.18896805604082</c:v>
                </c:pt>
                <c:pt idx="1450">
                  <c:v>1.21658495857791</c:v>
                </c:pt>
                <c:pt idx="1451">
                  <c:v>1.1772027316654099</c:v>
                </c:pt>
                <c:pt idx="1452">
                  <c:v>1.1771492800150201</c:v>
                </c:pt>
                <c:pt idx="1453">
                  <c:v>1.2112603940542801</c:v>
                </c:pt>
                <c:pt idx="1454">
                  <c:v>1.2015174617148701</c:v>
                </c:pt>
                <c:pt idx="1455">
                  <c:v>1.1997464681210599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B4-4E5C-8960-5F76ED905F84}"/>
            </c:ext>
          </c:extLst>
        </c:ser>
        <c:ser>
          <c:idx val="1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'כרטיסי אשראי'!$A$3:$A$2161</c:f>
              <c:numCache>
                <c:formatCode>m/d/yyyy</c:formatCode>
                <c:ptCount val="2159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  <c:pt idx="1966">
                  <c:v>44341</c:v>
                </c:pt>
                <c:pt idx="1967">
                  <c:v>44342</c:v>
                </c:pt>
                <c:pt idx="1968">
                  <c:v>44343</c:v>
                </c:pt>
                <c:pt idx="1969">
                  <c:v>44344</c:v>
                </c:pt>
                <c:pt idx="1970">
                  <c:v>44345</c:v>
                </c:pt>
                <c:pt idx="1971">
                  <c:v>44346</c:v>
                </c:pt>
                <c:pt idx="1972">
                  <c:v>44347</c:v>
                </c:pt>
                <c:pt idx="1973">
                  <c:v>44348</c:v>
                </c:pt>
                <c:pt idx="1974">
                  <c:v>44349</c:v>
                </c:pt>
                <c:pt idx="1975">
                  <c:v>44350</c:v>
                </c:pt>
                <c:pt idx="1976">
                  <c:v>44351</c:v>
                </c:pt>
                <c:pt idx="1977">
                  <c:v>44352</c:v>
                </c:pt>
                <c:pt idx="1978">
                  <c:v>44353</c:v>
                </c:pt>
                <c:pt idx="1979">
                  <c:v>44354</c:v>
                </c:pt>
                <c:pt idx="1980">
                  <c:v>44355</c:v>
                </c:pt>
                <c:pt idx="1981">
                  <c:v>44356</c:v>
                </c:pt>
                <c:pt idx="1982">
                  <c:v>44357</c:v>
                </c:pt>
                <c:pt idx="1983">
                  <c:v>44358</c:v>
                </c:pt>
                <c:pt idx="1984">
                  <c:v>44359</c:v>
                </c:pt>
                <c:pt idx="1985">
                  <c:v>44360</c:v>
                </c:pt>
                <c:pt idx="1986">
                  <c:v>44361</c:v>
                </c:pt>
                <c:pt idx="1987">
                  <c:v>44362</c:v>
                </c:pt>
                <c:pt idx="1988">
                  <c:v>44363</c:v>
                </c:pt>
                <c:pt idx="1989">
                  <c:v>44364</c:v>
                </c:pt>
                <c:pt idx="1990">
                  <c:v>44365</c:v>
                </c:pt>
                <c:pt idx="1991">
                  <c:v>44366</c:v>
                </c:pt>
                <c:pt idx="1992">
                  <c:v>44367</c:v>
                </c:pt>
                <c:pt idx="1993">
                  <c:v>44368</c:v>
                </c:pt>
                <c:pt idx="1994">
                  <c:v>44369</c:v>
                </c:pt>
                <c:pt idx="1995">
                  <c:v>44370</c:v>
                </c:pt>
                <c:pt idx="1996">
                  <c:v>44371</c:v>
                </c:pt>
                <c:pt idx="1997">
                  <c:v>44372</c:v>
                </c:pt>
                <c:pt idx="1998">
                  <c:v>44373</c:v>
                </c:pt>
                <c:pt idx="1999">
                  <c:v>44374</c:v>
                </c:pt>
                <c:pt idx="2000">
                  <c:v>44375</c:v>
                </c:pt>
                <c:pt idx="2001">
                  <c:v>44376</c:v>
                </c:pt>
                <c:pt idx="2002">
                  <c:v>44377</c:v>
                </c:pt>
                <c:pt idx="2003">
                  <c:v>44378</c:v>
                </c:pt>
                <c:pt idx="2004">
                  <c:v>44379</c:v>
                </c:pt>
                <c:pt idx="2005">
                  <c:v>44380</c:v>
                </c:pt>
                <c:pt idx="2006">
                  <c:v>44381</c:v>
                </c:pt>
                <c:pt idx="2007">
                  <c:v>44382</c:v>
                </c:pt>
                <c:pt idx="2008">
                  <c:v>44383</c:v>
                </c:pt>
                <c:pt idx="2009">
                  <c:v>44384</c:v>
                </c:pt>
                <c:pt idx="2010">
                  <c:v>44385</c:v>
                </c:pt>
                <c:pt idx="2011">
                  <c:v>44386</c:v>
                </c:pt>
                <c:pt idx="2012">
                  <c:v>44387</c:v>
                </c:pt>
                <c:pt idx="2013">
                  <c:v>44388</c:v>
                </c:pt>
                <c:pt idx="2014">
                  <c:v>44389</c:v>
                </c:pt>
                <c:pt idx="2015">
                  <c:v>44390</c:v>
                </c:pt>
                <c:pt idx="2016">
                  <c:v>44391</c:v>
                </c:pt>
                <c:pt idx="2017">
                  <c:v>44392</c:v>
                </c:pt>
                <c:pt idx="2018">
                  <c:v>44393</c:v>
                </c:pt>
                <c:pt idx="2019">
                  <c:v>44394</c:v>
                </c:pt>
                <c:pt idx="2020">
                  <c:v>44395</c:v>
                </c:pt>
                <c:pt idx="2021">
                  <c:v>44396</c:v>
                </c:pt>
                <c:pt idx="2022">
                  <c:v>44397</c:v>
                </c:pt>
                <c:pt idx="2023">
                  <c:v>44398</c:v>
                </c:pt>
                <c:pt idx="2024">
                  <c:v>44399</c:v>
                </c:pt>
                <c:pt idx="2025">
                  <c:v>44400</c:v>
                </c:pt>
                <c:pt idx="2026">
                  <c:v>44401</c:v>
                </c:pt>
                <c:pt idx="2027">
                  <c:v>44402</c:v>
                </c:pt>
                <c:pt idx="2028">
                  <c:v>44403</c:v>
                </c:pt>
                <c:pt idx="2029">
                  <c:v>44404</c:v>
                </c:pt>
                <c:pt idx="2030">
                  <c:v>44405</c:v>
                </c:pt>
                <c:pt idx="2031">
                  <c:v>44406</c:v>
                </c:pt>
                <c:pt idx="2032">
                  <c:v>44407</c:v>
                </c:pt>
                <c:pt idx="2033">
                  <c:v>44408</c:v>
                </c:pt>
                <c:pt idx="2034">
                  <c:v>44409</c:v>
                </c:pt>
                <c:pt idx="2035">
                  <c:v>44410</c:v>
                </c:pt>
                <c:pt idx="2036">
                  <c:v>44411</c:v>
                </c:pt>
                <c:pt idx="2037">
                  <c:v>44412</c:v>
                </c:pt>
                <c:pt idx="2038">
                  <c:v>44413</c:v>
                </c:pt>
                <c:pt idx="2039">
                  <c:v>44414</c:v>
                </c:pt>
                <c:pt idx="2040">
                  <c:v>44415</c:v>
                </c:pt>
                <c:pt idx="2041">
                  <c:v>44416</c:v>
                </c:pt>
                <c:pt idx="2042">
                  <c:v>44417</c:v>
                </c:pt>
                <c:pt idx="2043">
                  <c:v>44418</c:v>
                </c:pt>
                <c:pt idx="2044">
                  <c:v>44419</c:v>
                </c:pt>
                <c:pt idx="2045">
                  <c:v>44420</c:v>
                </c:pt>
                <c:pt idx="2046">
                  <c:v>44421</c:v>
                </c:pt>
                <c:pt idx="2047">
                  <c:v>44422</c:v>
                </c:pt>
                <c:pt idx="2048">
                  <c:v>44423</c:v>
                </c:pt>
                <c:pt idx="2049">
                  <c:v>44424</c:v>
                </c:pt>
                <c:pt idx="2050">
                  <c:v>44425</c:v>
                </c:pt>
                <c:pt idx="2051">
                  <c:v>44426</c:v>
                </c:pt>
                <c:pt idx="2052">
                  <c:v>44427</c:v>
                </c:pt>
                <c:pt idx="2053">
                  <c:v>44428</c:v>
                </c:pt>
                <c:pt idx="2054">
                  <c:v>44429</c:v>
                </c:pt>
                <c:pt idx="2055">
                  <c:v>44430</c:v>
                </c:pt>
                <c:pt idx="2056">
                  <c:v>44431</c:v>
                </c:pt>
                <c:pt idx="2057">
                  <c:v>44432</c:v>
                </c:pt>
                <c:pt idx="2058">
                  <c:v>44433</c:v>
                </c:pt>
                <c:pt idx="2059">
                  <c:v>44434</c:v>
                </c:pt>
                <c:pt idx="2060">
                  <c:v>44435</c:v>
                </c:pt>
                <c:pt idx="2061">
                  <c:v>44436</c:v>
                </c:pt>
                <c:pt idx="2062">
                  <c:v>44437</c:v>
                </c:pt>
                <c:pt idx="2063">
                  <c:v>44438</c:v>
                </c:pt>
                <c:pt idx="2064">
                  <c:v>44439</c:v>
                </c:pt>
                <c:pt idx="2065">
                  <c:v>44440</c:v>
                </c:pt>
                <c:pt idx="2066">
                  <c:v>44441</c:v>
                </c:pt>
                <c:pt idx="2067">
                  <c:v>44442</c:v>
                </c:pt>
                <c:pt idx="2068">
                  <c:v>44443</c:v>
                </c:pt>
                <c:pt idx="2069">
                  <c:v>44444</c:v>
                </c:pt>
                <c:pt idx="2070">
                  <c:v>44445</c:v>
                </c:pt>
                <c:pt idx="2071">
                  <c:v>44446</c:v>
                </c:pt>
                <c:pt idx="2072">
                  <c:v>44447</c:v>
                </c:pt>
                <c:pt idx="2073">
                  <c:v>44448</c:v>
                </c:pt>
                <c:pt idx="2074">
                  <c:v>44449</c:v>
                </c:pt>
                <c:pt idx="2075">
                  <c:v>44450</c:v>
                </c:pt>
                <c:pt idx="2076">
                  <c:v>44451</c:v>
                </c:pt>
                <c:pt idx="2077">
                  <c:v>44452</c:v>
                </c:pt>
                <c:pt idx="2078">
                  <c:v>44453</c:v>
                </c:pt>
                <c:pt idx="2079">
                  <c:v>44454</c:v>
                </c:pt>
                <c:pt idx="2080">
                  <c:v>44455</c:v>
                </c:pt>
                <c:pt idx="2081">
                  <c:v>44456</c:v>
                </c:pt>
                <c:pt idx="2082">
                  <c:v>44457</c:v>
                </c:pt>
                <c:pt idx="2083">
                  <c:v>44458</c:v>
                </c:pt>
                <c:pt idx="2084">
                  <c:v>44459</c:v>
                </c:pt>
                <c:pt idx="2085">
                  <c:v>44460</c:v>
                </c:pt>
                <c:pt idx="2086">
                  <c:v>44461</c:v>
                </c:pt>
                <c:pt idx="2087">
                  <c:v>44462</c:v>
                </c:pt>
                <c:pt idx="2088">
                  <c:v>44463</c:v>
                </c:pt>
                <c:pt idx="2089">
                  <c:v>44464</c:v>
                </c:pt>
                <c:pt idx="2090">
                  <c:v>44465</c:v>
                </c:pt>
                <c:pt idx="2091">
                  <c:v>44466</c:v>
                </c:pt>
                <c:pt idx="2092">
                  <c:v>44467</c:v>
                </c:pt>
                <c:pt idx="2093">
                  <c:v>44468</c:v>
                </c:pt>
                <c:pt idx="2094">
                  <c:v>44469</c:v>
                </c:pt>
                <c:pt idx="2095">
                  <c:v>44470</c:v>
                </c:pt>
                <c:pt idx="2096">
                  <c:v>44471</c:v>
                </c:pt>
                <c:pt idx="2097">
                  <c:v>44472</c:v>
                </c:pt>
                <c:pt idx="2098">
                  <c:v>44473</c:v>
                </c:pt>
                <c:pt idx="2099">
                  <c:v>44474</c:v>
                </c:pt>
                <c:pt idx="2100">
                  <c:v>44475</c:v>
                </c:pt>
                <c:pt idx="2101">
                  <c:v>44476</c:v>
                </c:pt>
                <c:pt idx="2102">
                  <c:v>44477</c:v>
                </c:pt>
                <c:pt idx="2103">
                  <c:v>44478</c:v>
                </c:pt>
                <c:pt idx="2104">
                  <c:v>44479</c:v>
                </c:pt>
                <c:pt idx="2105">
                  <c:v>44480</c:v>
                </c:pt>
                <c:pt idx="2106">
                  <c:v>44481</c:v>
                </c:pt>
                <c:pt idx="2107">
                  <c:v>44482</c:v>
                </c:pt>
                <c:pt idx="2108">
                  <c:v>44483</c:v>
                </c:pt>
                <c:pt idx="2109">
                  <c:v>44484</c:v>
                </c:pt>
                <c:pt idx="2110">
                  <c:v>44485</c:v>
                </c:pt>
                <c:pt idx="2111">
                  <c:v>44486</c:v>
                </c:pt>
                <c:pt idx="2112">
                  <c:v>44487</c:v>
                </c:pt>
                <c:pt idx="2113">
                  <c:v>44488</c:v>
                </c:pt>
                <c:pt idx="2114">
                  <c:v>44489</c:v>
                </c:pt>
                <c:pt idx="2115">
                  <c:v>44490</c:v>
                </c:pt>
                <c:pt idx="2116">
                  <c:v>44491</c:v>
                </c:pt>
                <c:pt idx="2117">
                  <c:v>44492</c:v>
                </c:pt>
                <c:pt idx="2118">
                  <c:v>44493</c:v>
                </c:pt>
                <c:pt idx="2119">
                  <c:v>44494</c:v>
                </c:pt>
                <c:pt idx="2120">
                  <c:v>44495</c:v>
                </c:pt>
                <c:pt idx="2121">
                  <c:v>44496</c:v>
                </c:pt>
                <c:pt idx="2122">
                  <c:v>44497</c:v>
                </c:pt>
                <c:pt idx="2123">
                  <c:v>44498</c:v>
                </c:pt>
                <c:pt idx="2124">
                  <c:v>44499</c:v>
                </c:pt>
                <c:pt idx="2125">
                  <c:v>44500</c:v>
                </c:pt>
                <c:pt idx="2126">
                  <c:v>44501</c:v>
                </c:pt>
                <c:pt idx="2127">
                  <c:v>44502</c:v>
                </c:pt>
                <c:pt idx="2128">
                  <c:v>44503</c:v>
                </c:pt>
                <c:pt idx="2129">
                  <c:v>44504</c:v>
                </c:pt>
                <c:pt idx="2130">
                  <c:v>44505</c:v>
                </c:pt>
                <c:pt idx="2131">
                  <c:v>44506</c:v>
                </c:pt>
                <c:pt idx="2132">
                  <c:v>44507</c:v>
                </c:pt>
                <c:pt idx="2133">
                  <c:v>44508</c:v>
                </c:pt>
                <c:pt idx="2134">
                  <c:v>44509</c:v>
                </c:pt>
                <c:pt idx="2135">
                  <c:v>44510</c:v>
                </c:pt>
                <c:pt idx="2136">
                  <c:v>44511</c:v>
                </c:pt>
                <c:pt idx="2137">
                  <c:v>44512</c:v>
                </c:pt>
                <c:pt idx="2138">
                  <c:v>44513</c:v>
                </c:pt>
                <c:pt idx="2139">
                  <c:v>44514</c:v>
                </c:pt>
                <c:pt idx="2140">
                  <c:v>44515</c:v>
                </c:pt>
                <c:pt idx="2141">
                  <c:v>44516</c:v>
                </c:pt>
              </c:numCache>
            </c:numRef>
          </c:cat>
          <c:val>
            <c:numRef>
              <c:f>'כרטיסי אשראי'!$B$3:$B$2161</c:f>
              <c:numCache>
                <c:formatCode>General</c:formatCode>
                <c:ptCount val="2159"/>
                <c:pt idx="0">
                  <c:v>0.69804054811627902</c:v>
                </c:pt>
                <c:pt idx="1">
                  <c:v>0.703708201356122</c:v>
                </c:pt>
                <c:pt idx="2">
                  <c:v>0.71593365332608805</c:v>
                </c:pt>
                <c:pt idx="3">
                  <c:v>0.72990485431591701</c:v>
                </c:pt>
                <c:pt idx="4">
                  <c:v>0.73552109028771595</c:v>
                </c:pt>
                <c:pt idx="5">
                  <c:v>0.73146199794712796</c:v>
                </c:pt>
                <c:pt idx="6">
                  <c:v>0.74819506370000899</c:v>
                </c:pt>
                <c:pt idx="7">
                  <c:v>0.75128057604769705</c:v>
                </c:pt>
                <c:pt idx="8">
                  <c:v>0.73953729313261496</c:v>
                </c:pt>
                <c:pt idx="9">
                  <c:v>0.742855999247515</c:v>
                </c:pt>
                <c:pt idx="10">
                  <c:v>0.72691046666086101</c:v>
                </c:pt>
                <c:pt idx="11">
                  <c:v>0.73803447058293703</c:v>
                </c:pt>
                <c:pt idx="12">
                  <c:v>0.74111058354690895</c:v>
                </c:pt>
                <c:pt idx="13">
                  <c:v>0.73053381357549196</c:v>
                </c:pt>
                <c:pt idx="14">
                  <c:v>0.71868757354485202</c:v>
                </c:pt>
                <c:pt idx="15">
                  <c:v>0.76850881092665602</c:v>
                </c:pt>
                <c:pt idx="16">
                  <c:v>0.735886343157792</c:v>
                </c:pt>
                <c:pt idx="17">
                  <c:v>0.75030517320207402</c:v>
                </c:pt>
                <c:pt idx="18">
                  <c:v>0.74764302353121703</c:v>
                </c:pt>
                <c:pt idx="19">
                  <c:v>0.74087251095094697</c:v>
                </c:pt>
                <c:pt idx="20">
                  <c:v>0.74075662261952901</c:v>
                </c:pt>
                <c:pt idx="21">
                  <c:v>0.76477100835443101</c:v>
                </c:pt>
                <c:pt idx="22">
                  <c:v>0.73808991579774597</c:v>
                </c:pt>
                <c:pt idx="23">
                  <c:v>0.77166072077199599</c:v>
                </c:pt>
                <c:pt idx="24">
                  <c:v>0.7734861850018</c:v>
                </c:pt>
                <c:pt idx="25">
                  <c:v>0.76132581180816405</c:v>
                </c:pt>
                <c:pt idx="26">
                  <c:v>0.76213413174671596</c:v>
                </c:pt>
                <c:pt idx="27">
                  <c:v>0.76280588167452001</c:v>
                </c:pt>
                <c:pt idx="28">
                  <c:v>0.745073597162352</c:v>
                </c:pt>
                <c:pt idx="29">
                  <c:v>0.74214806737425498</c:v>
                </c:pt>
                <c:pt idx="30">
                  <c:v>0.73089597983047705</c:v>
                </c:pt>
                <c:pt idx="31">
                  <c:v>0.722716862315541</c:v>
                </c:pt>
                <c:pt idx="32">
                  <c:v>0.72754320728130195</c:v>
                </c:pt>
                <c:pt idx="33">
                  <c:v>0.73677177061575505</c:v>
                </c:pt>
                <c:pt idx="34">
                  <c:v>0.74085476043798104</c:v>
                </c:pt>
                <c:pt idx="35">
                  <c:v>0.74775155872128796</c:v>
                </c:pt>
                <c:pt idx="36">
                  <c:v>0.74746023820216101</c:v>
                </c:pt>
                <c:pt idx="37">
                  <c:v>0.768048619460446</c:v>
                </c:pt>
                <c:pt idx="38">
                  <c:v>0.76407092575795499</c:v>
                </c:pt>
                <c:pt idx="39">
                  <c:v>0.757764161989808</c:v>
                </c:pt>
                <c:pt idx="40">
                  <c:v>0.74936127140738895</c:v>
                </c:pt>
                <c:pt idx="41">
                  <c:v>0.74616939587293496</c:v>
                </c:pt>
                <c:pt idx="42">
                  <c:v>0.74091949039997396</c:v>
                </c:pt>
                <c:pt idx="43">
                  <c:v>0.72978404445280398</c:v>
                </c:pt>
                <c:pt idx="44">
                  <c:v>0.716465006913933</c:v>
                </c:pt>
                <c:pt idx="45">
                  <c:v>0.71317661304493796</c:v>
                </c:pt>
                <c:pt idx="46">
                  <c:v>0.73638546093176005</c:v>
                </c:pt>
                <c:pt idx="47">
                  <c:v>0.73764602491606401</c:v>
                </c:pt>
                <c:pt idx="48">
                  <c:v>0.73995566107328703</c:v>
                </c:pt>
                <c:pt idx="49">
                  <c:v>0.75206479577708796</c:v>
                </c:pt>
                <c:pt idx="50">
                  <c:v>0.76262249396220905</c:v>
                </c:pt>
                <c:pt idx="51">
                  <c:v>0.77061364371588803</c:v>
                </c:pt>
                <c:pt idx="52">
                  <c:v>0.79450685692188106</c:v>
                </c:pt>
                <c:pt idx="53">
                  <c:v>0.76968945410939404</c:v>
                </c:pt>
                <c:pt idx="54">
                  <c:v>0.77367281906321295</c:v>
                </c:pt>
                <c:pt idx="55">
                  <c:v>0.77652007334064199</c:v>
                </c:pt>
                <c:pt idx="56">
                  <c:v>0.77169282622157198</c:v>
                </c:pt>
                <c:pt idx="57">
                  <c:v>0.77263838156463205</c:v>
                </c:pt>
                <c:pt idx="58">
                  <c:v>0.764109632893192</c:v>
                </c:pt>
                <c:pt idx="59">
                  <c:v>0.73313223042178899</c:v>
                </c:pt>
                <c:pt idx="60">
                  <c:v>0.743206645028895</c:v>
                </c:pt>
                <c:pt idx="61">
                  <c:v>0.74518310407218702</c:v>
                </c:pt>
                <c:pt idx="62">
                  <c:v>0.74857752293894897</c:v>
                </c:pt>
                <c:pt idx="63">
                  <c:v>0.74334167721716404</c:v>
                </c:pt>
                <c:pt idx="64">
                  <c:v>0.75202261998391495</c:v>
                </c:pt>
                <c:pt idx="65">
                  <c:v>0.75439780830463099</c:v>
                </c:pt>
                <c:pt idx="66">
                  <c:v>0.78396189523540905</c:v>
                </c:pt>
                <c:pt idx="67">
                  <c:v>0.79237100593491705</c:v>
                </c:pt>
                <c:pt idx="68">
                  <c:v>0.78706347349824402</c:v>
                </c:pt>
                <c:pt idx="69">
                  <c:v>0.77896552919268003</c:v>
                </c:pt>
                <c:pt idx="70">
                  <c:v>0.79607879439763796</c:v>
                </c:pt>
                <c:pt idx="71">
                  <c:v>0.79367245600604397</c:v>
                </c:pt>
                <c:pt idx="72">
                  <c:v>0.789665313323476</c:v>
                </c:pt>
                <c:pt idx="73">
                  <c:v>0.78461380759333799</c:v>
                </c:pt>
                <c:pt idx="74">
                  <c:v>0.79585792086946505</c:v>
                </c:pt>
                <c:pt idx="75">
                  <c:v>0.80022712373587401</c:v>
                </c:pt>
                <c:pt idx="76">
                  <c:v>0.79046717500865105</c:v>
                </c:pt>
                <c:pt idx="77">
                  <c:v>0.776821501669267</c:v>
                </c:pt>
                <c:pt idx="78">
                  <c:v>0.77149494004226504</c:v>
                </c:pt>
                <c:pt idx="79">
                  <c:v>0.78396960941497396</c:v>
                </c:pt>
                <c:pt idx="80">
                  <c:v>0.78380677652615605</c:v>
                </c:pt>
                <c:pt idx="81">
                  <c:v>0.76008886714234503</c:v>
                </c:pt>
                <c:pt idx="82">
                  <c:v>0.76426022304804098</c:v>
                </c:pt>
                <c:pt idx="83">
                  <c:v>0.791377568155327</c:v>
                </c:pt>
                <c:pt idx="84">
                  <c:v>0.79054152342676298</c:v>
                </c:pt>
                <c:pt idx="85">
                  <c:v>0.79712449548441999</c:v>
                </c:pt>
                <c:pt idx="86">
                  <c:v>0.80117400851263199</c:v>
                </c:pt>
                <c:pt idx="87">
                  <c:v>0.79083858267364304</c:v>
                </c:pt>
                <c:pt idx="88">
                  <c:v>0.80291130844366099</c:v>
                </c:pt>
                <c:pt idx="89">
                  <c:v>0.81796421820679599</c:v>
                </c:pt>
                <c:pt idx="90">
                  <c:v>0.81433918106801795</c:v>
                </c:pt>
                <c:pt idx="91">
                  <c:v>0.82582580645998005</c:v>
                </c:pt>
                <c:pt idx="92">
                  <c:v>0.83955688900242897</c:v>
                </c:pt>
                <c:pt idx="93">
                  <c:v>0.81527805384028396</c:v>
                </c:pt>
                <c:pt idx="94">
                  <c:v>0.83593005402385701</c:v>
                </c:pt>
                <c:pt idx="95">
                  <c:v>0.83562276657972501</c:v>
                </c:pt>
                <c:pt idx="96">
                  <c:v>0.82144163783780999</c:v>
                </c:pt>
                <c:pt idx="97">
                  <c:v>0.82330910936510304</c:v>
                </c:pt>
                <c:pt idx="98">
                  <c:v>0.82851185578713005</c:v>
                </c:pt>
                <c:pt idx="99">
                  <c:v>0.81303280063660699</c:v>
                </c:pt>
                <c:pt idx="100">
                  <c:v>0.83167391974444804</c:v>
                </c:pt>
                <c:pt idx="101">
                  <c:v>0.82213171072455105</c:v>
                </c:pt>
                <c:pt idx="102">
                  <c:v>0.83436621114291798</c:v>
                </c:pt>
                <c:pt idx="103">
                  <c:v>0.83413756553450003</c:v>
                </c:pt>
                <c:pt idx="104">
                  <c:v>0.82052278832455805</c:v>
                </c:pt>
                <c:pt idx="105">
                  <c:v>0.84465709113241105</c:v>
                </c:pt>
                <c:pt idx="106">
                  <c:v>0.82409130761040805</c:v>
                </c:pt>
                <c:pt idx="107">
                  <c:v>0.82257935607891397</c:v>
                </c:pt>
                <c:pt idx="108">
                  <c:v>0.82980080320076399</c:v>
                </c:pt>
                <c:pt idx="109">
                  <c:v>0.82663695822665595</c:v>
                </c:pt>
                <c:pt idx="110">
                  <c:v>0.80990080088636496</c:v>
                </c:pt>
                <c:pt idx="111">
                  <c:v>0.813400465399999</c:v>
                </c:pt>
                <c:pt idx="112">
                  <c:v>0.76131176152109103</c:v>
                </c:pt>
                <c:pt idx="113">
                  <c:v>0.76498515762415997</c:v>
                </c:pt>
                <c:pt idx="114">
                  <c:v>0.76620663214025797</c:v>
                </c:pt>
                <c:pt idx="115">
                  <c:v>0.79464542146706596</c:v>
                </c:pt>
                <c:pt idx="116">
                  <c:v>0.79760092981034603</c:v>
                </c:pt>
                <c:pt idx="117">
                  <c:v>0.83219714446515902</c:v>
                </c:pt>
                <c:pt idx="118">
                  <c:v>0.84212654782032004</c:v>
                </c:pt>
                <c:pt idx="119">
                  <c:v>0.86350025500015604</c:v>
                </c:pt>
                <c:pt idx="120">
                  <c:v>0.89680749975225305</c:v>
                </c:pt>
                <c:pt idx="121">
                  <c:v>0.89514182163359801</c:v>
                </c:pt>
                <c:pt idx="122">
                  <c:v>0.856265253562287</c:v>
                </c:pt>
                <c:pt idx="123">
                  <c:v>0.84394573293727804</c:v>
                </c:pt>
                <c:pt idx="124">
                  <c:v>0.82911267813580103</c:v>
                </c:pt>
                <c:pt idx="125">
                  <c:v>0.81344995377467699</c:v>
                </c:pt>
                <c:pt idx="126">
                  <c:v>0.81429969839918004</c:v>
                </c:pt>
                <c:pt idx="127">
                  <c:v>0.79512582396505105</c:v>
                </c:pt>
                <c:pt idx="128">
                  <c:v>0.78682791762956805</c:v>
                </c:pt>
                <c:pt idx="129">
                  <c:v>0.78733709245450201</c:v>
                </c:pt>
                <c:pt idx="130">
                  <c:v>0.796012510607785</c:v>
                </c:pt>
                <c:pt idx="131">
                  <c:v>0.80275115074480297</c:v>
                </c:pt>
                <c:pt idx="132">
                  <c:v>0.82789034316145005</c:v>
                </c:pt>
                <c:pt idx="133">
                  <c:v>0.83637465015771095</c:v>
                </c:pt>
                <c:pt idx="134">
                  <c:v>0.85206954918636402</c:v>
                </c:pt>
                <c:pt idx="135">
                  <c:v>0.86822184419460202</c:v>
                </c:pt>
                <c:pt idx="136">
                  <c:v>0.87506417910404899</c:v>
                </c:pt>
                <c:pt idx="137">
                  <c:v>0.87759682534468797</c:v>
                </c:pt>
                <c:pt idx="138">
                  <c:v>0.88458358310277296</c:v>
                </c:pt>
                <c:pt idx="139">
                  <c:v>0.87571214021356103</c:v>
                </c:pt>
                <c:pt idx="140">
                  <c:v>0.87013003959211699</c:v>
                </c:pt>
                <c:pt idx="141">
                  <c:v>0.86512491877977904</c:v>
                </c:pt>
                <c:pt idx="142">
                  <c:v>0.86468278427828804</c:v>
                </c:pt>
                <c:pt idx="143">
                  <c:v>0.86116927373419305</c:v>
                </c:pt>
                <c:pt idx="144">
                  <c:v>0.870285827075303</c:v>
                </c:pt>
                <c:pt idx="145">
                  <c:v>0.83883766497957801</c:v>
                </c:pt>
                <c:pt idx="146">
                  <c:v>0.821114147820589</c:v>
                </c:pt>
                <c:pt idx="147">
                  <c:v>0.81728475557724101</c:v>
                </c:pt>
                <c:pt idx="148">
                  <c:v>0.84128793804359903</c:v>
                </c:pt>
                <c:pt idx="149">
                  <c:v>0.82227912682099502</c:v>
                </c:pt>
                <c:pt idx="150">
                  <c:v>0.82582160389155701</c:v>
                </c:pt>
                <c:pt idx="151">
                  <c:v>0.81598408174206905</c:v>
                </c:pt>
                <c:pt idx="152">
                  <c:v>0.84071005057557502</c:v>
                </c:pt>
                <c:pt idx="153">
                  <c:v>0.847026989567361</c:v>
                </c:pt>
                <c:pt idx="154">
                  <c:v>0.86802009486341503</c:v>
                </c:pt>
                <c:pt idx="155">
                  <c:v>0.84675180001015304</c:v>
                </c:pt>
                <c:pt idx="156">
                  <c:v>0.868347255298202</c:v>
                </c:pt>
                <c:pt idx="157">
                  <c:v>0.86337474918138202</c:v>
                </c:pt>
                <c:pt idx="158">
                  <c:v>0.80461432455568804</c:v>
                </c:pt>
                <c:pt idx="159">
                  <c:v>0.81386297264520402</c:v>
                </c:pt>
                <c:pt idx="160">
                  <c:v>0.80789751016417999</c:v>
                </c:pt>
                <c:pt idx="161">
                  <c:v>0.785487532455999</c:v>
                </c:pt>
                <c:pt idx="162">
                  <c:v>0.78724451574629395</c:v>
                </c:pt>
                <c:pt idx="163">
                  <c:v>0.77529644573605605</c:v>
                </c:pt>
                <c:pt idx="164">
                  <c:v>0.77991664748839096</c:v>
                </c:pt>
                <c:pt idx="165">
                  <c:v>0.84747757541290303</c:v>
                </c:pt>
                <c:pt idx="166">
                  <c:v>0.79825593135450701</c:v>
                </c:pt>
                <c:pt idx="167">
                  <c:v>0.82171911976231304</c:v>
                </c:pt>
                <c:pt idx="168">
                  <c:v>0.85311571569141598</c:v>
                </c:pt>
                <c:pt idx="169">
                  <c:v>0.85726795185666904</c:v>
                </c:pt>
                <c:pt idx="170">
                  <c:v>0.86665678089160203</c:v>
                </c:pt>
                <c:pt idx="171">
                  <c:v>0.87617611985567301</c:v>
                </c:pt>
                <c:pt idx="172">
                  <c:v>0.86396881627905897</c:v>
                </c:pt>
                <c:pt idx="173">
                  <c:v>0.90182416346191696</c:v>
                </c:pt>
                <c:pt idx="174">
                  <c:v>0.90820606608515297</c:v>
                </c:pt>
                <c:pt idx="175">
                  <c:v>0.88110825536496895</c:v>
                </c:pt>
                <c:pt idx="176">
                  <c:v>0.85064052028386505</c:v>
                </c:pt>
                <c:pt idx="177">
                  <c:v>0.85653610541889502</c:v>
                </c:pt>
                <c:pt idx="178">
                  <c:v>0.84146206174234295</c:v>
                </c:pt>
                <c:pt idx="179">
                  <c:v>0.85695190214670802</c:v>
                </c:pt>
                <c:pt idx="180">
                  <c:v>0.87333924398545904</c:v>
                </c:pt>
                <c:pt idx="181">
                  <c:v>0.85658738889127095</c:v>
                </c:pt>
                <c:pt idx="182">
                  <c:v>0.85959730576976401</c:v>
                </c:pt>
                <c:pt idx="183">
                  <c:v>0.88982877235483804</c:v>
                </c:pt>
                <c:pt idx="184">
                  <c:v>0.884146887928563</c:v>
                </c:pt>
                <c:pt idx="185">
                  <c:v>0.90161682751663097</c:v>
                </c:pt>
                <c:pt idx="186">
                  <c:v>0.89001945028990603</c:v>
                </c:pt>
                <c:pt idx="187">
                  <c:v>0.88131777556151003</c:v>
                </c:pt>
                <c:pt idx="188">
                  <c:v>0.90584539393089603</c:v>
                </c:pt>
                <c:pt idx="189">
                  <c:v>0.91616458200043105</c:v>
                </c:pt>
                <c:pt idx="190">
                  <c:v>0.88010804874372395</c:v>
                </c:pt>
                <c:pt idx="191">
                  <c:v>0.88583132608155302</c:v>
                </c:pt>
                <c:pt idx="192">
                  <c:v>0.865325058633864</c:v>
                </c:pt>
                <c:pt idx="193">
                  <c:v>0.87291262035220996</c:v>
                </c:pt>
                <c:pt idx="194">
                  <c:v>0.87348538767055794</c:v>
                </c:pt>
                <c:pt idx="195">
                  <c:v>0.84616146897867395</c:v>
                </c:pt>
                <c:pt idx="196">
                  <c:v>0.83417916598638298</c:v>
                </c:pt>
                <c:pt idx="197">
                  <c:v>0.88302494227209605</c:v>
                </c:pt>
                <c:pt idx="198">
                  <c:v>0.86104609895808903</c:v>
                </c:pt>
                <c:pt idx="199">
                  <c:v>0.88587579965975605</c:v>
                </c:pt>
                <c:pt idx="200">
                  <c:v>0.87427406301349297</c:v>
                </c:pt>
                <c:pt idx="201">
                  <c:v>0.862450106196884</c:v>
                </c:pt>
                <c:pt idx="202">
                  <c:v>0.85761590226784801</c:v>
                </c:pt>
                <c:pt idx="203">
                  <c:v>0.86237575121416099</c:v>
                </c:pt>
                <c:pt idx="204">
                  <c:v>0.84913182372242102</c:v>
                </c:pt>
                <c:pt idx="205">
                  <c:v>0.87337038367132602</c:v>
                </c:pt>
                <c:pt idx="206">
                  <c:v>0.87269810484588695</c:v>
                </c:pt>
                <c:pt idx="207">
                  <c:v>0.87421008396297895</c:v>
                </c:pt>
                <c:pt idx="208">
                  <c:v>0.87308940564589399</c:v>
                </c:pt>
                <c:pt idx="209">
                  <c:v>0.88720262169300101</c:v>
                </c:pt>
                <c:pt idx="210">
                  <c:v>0.88979605002402695</c:v>
                </c:pt>
                <c:pt idx="211">
                  <c:v>0.88821895381411098</c:v>
                </c:pt>
                <c:pt idx="212">
                  <c:v>0.86369795034025099</c:v>
                </c:pt>
                <c:pt idx="213">
                  <c:v>0.84254684023967097</c:v>
                </c:pt>
                <c:pt idx="214">
                  <c:v>0.82378678757064205</c:v>
                </c:pt>
                <c:pt idx="215">
                  <c:v>0.82399137757726804</c:v>
                </c:pt>
                <c:pt idx="216">
                  <c:v>0.80718910562971302</c:v>
                </c:pt>
                <c:pt idx="217">
                  <c:v>0.78739350972720501</c:v>
                </c:pt>
                <c:pt idx="218">
                  <c:v>0.778324290042259</c:v>
                </c:pt>
                <c:pt idx="219">
                  <c:v>0.78619730282296896</c:v>
                </c:pt>
                <c:pt idx="220">
                  <c:v>0.77692099291736605</c:v>
                </c:pt>
                <c:pt idx="221">
                  <c:v>0.783104201056536</c:v>
                </c:pt>
                <c:pt idx="222">
                  <c:v>0.77635261933142596</c:v>
                </c:pt>
                <c:pt idx="223">
                  <c:v>0.78087780487624703</c:v>
                </c:pt>
                <c:pt idx="224">
                  <c:v>0.78974524270340096</c:v>
                </c:pt>
                <c:pt idx="225">
                  <c:v>0.78576099530732302</c:v>
                </c:pt>
                <c:pt idx="226">
                  <c:v>0.78084181362689598</c:v>
                </c:pt>
                <c:pt idx="227">
                  <c:v>0.76280266617841497</c:v>
                </c:pt>
                <c:pt idx="228">
                  <c:v>0.77616288028091995</c:v>
                </c:pt>
                <c:pt idx="229">
                  <c:v>0.80287510896034497</c:v>
                </c:pt>
                <c:pt idx="230">
                  <c:v>0.79938273724500297</c:v>
                </c:pt>
                <c:pt idx="231">
                  <c:v>0.79267856020986005</c:v>
                </c:pt>
                <c:pt idx="232">
                  <c:v>0.803117192550592</c:v>
                </c:pt>
                <c:pt idx="233">
                  <c:v>0.83965528382574195</c:v>
                </c:pt>
                <c:pt idx="234">
                  <c:v>0.85246169303651298</c:v>
                </c:pt>
                <c:pt idx="235">
                  <c:v>0.83537038313405398</c:v>
                </c:pt>
                <c:pt idx="236">
                  <c:v>0.805558539704754</c:v>
                </c:pt>
                <c:pt idx="237">
                  <c:v>0.80414120600414496</c:v>
                </c:pt>
                <c:pt idx="238">
                  <c:v>0.81485616759765001</c:v>
                </c:pt>
                <c:pt idx="239">
                  <c:v>0.81370116025045502</c:v>
                </c:pt>
                <c:pt idx="240">
                  <c:v>0.79175796355842598</c:v>
                </c:pt>
                <c:pt idx="241">
                  <c:v>0.82865473005935397</c:v>
                </c:pt>
                <c:pt idx="242">
                  <c:v>0.83567525538734599</c:v>
                </c:pt>
                <c:pt idx="243">
                  <c:v>0.84141293896347902</c:v>
                </c:pt>
                <c:pt idx="244">
                  <c:v>0.84453874477174995</c:v>
                </c:pt>
                <c:pt idx="245">
                  <c:v>0.853282765391568</c:v>
                </c:pt>
                <c:pt idx="246">
                  <c:v>0.85386298074743505</c:v>
                </c:pt>
                <c:pt idx="247">
                  <c:v>0.85741267162726398</c:v>
                </c:pt>
                <c:pt idx="248">
                  <c:v>0.83315642143441004</c:v>
                </c:pt>
                <c:pt idx="249">
                  <c:v>0.84856739864868902</c:v>
                </c:pt>
                <c:pt idx="250">
                  <c:v>0.87201935342605397</c:v>
                </c:pt>
                <c:pt idx="251">
                  <c:v>0.88536106354862298</c:v>
                </c:pt>
                <c:pt idx="252">
                  <c:v>0.87397595918766502</c:v>
                </c:pt>
                <c:pt idx="253">
                  <c:v>0.88483052392861705</c:v>
                </c:pt>
                <c:pt idx="254">
                  <c:v>0.858307616287311</c:v>
                </c:pt>
                <c:pt idx="255">
                  <c:v>0.86351153240438205</c:v>
                </c:pt>
                <c:pt idx="256">
                  <c:v>0.86044087021101601</c:v>
                </c:pt>
                <c:pt idx="257">
                  <c:v>0.85014843277404795</c:v>
                </c:pt>
                <c:pt idx="258">
                  <c:v>0.87894940107040898</c:v>
                </c:pt>
                <c:pt idx="259">
                  <c:v>0.871787450023915</c:v>
                </c:pt>
                <c:pt idx="260">
                  <c:v>0.83421303815621495</c:v>
                </c:pt>
                <c:pt idx="261">
                  <c:v>0.83880258496259097</c:v>
                </c:pt>
                <c:pt idx="262">
                  <c:v>0.86018578049879701</c:v>
                </c:pt>
                <c:pt idx="263">
                  <c:v>0.86612802882005002</c:v>
                </c:pt>
                <c:pt idx="264">
                  <c:v>0.85250087280843501</c:v>
                </c:pt>
                <c:pt idx="265">
                  <c:v>0.83453649383244199</c:v>
                </c:pt>
                <c:pt idx="266">
                  <c:v>0.85443023394975803</c:v>
                </c:pt>
                <c:pt idx="267">
                  <c:v>0.86393671386769599</c:v>
                </c:pt>
                <c:pt idx="268">
                  <c:v>0.91485857738951604</c:v>
                </c:pt>
                <c:pt idx="269">
                  <c:v>0.92764911622690305</c:v>
                </c:pt>
                <c:pt idx="270">
                  <c:v>0.87271062197987104</c:v>
                </c:pt>
                <c:pt idx="271">
                  <c:v>0.86396301290210098</c:v>
                </c:pt>
                <c:pt idx="272">
                  <c:v>0.81679527530158702</c:v>
                </c:pt>
                <c:pt idx="273">
                  <c:v>0.83986257937699804</c:v>
                </c:pt>
                <c:pt idx="274">
                  <c:v>0.879520160167093</c:v>
                </c:pt>
                <c:pt idx="275">
                  <c:v>0.83458379776645497</c:v>
                </c:pt>
                <c:pt idx="276">
                  <c:v>0.79009122837575696</c:v>
                </c:pt>
                <c:pt idx="277">
                  <c:v>0.82048495525148002</c:v>
                </c:pt>
                <c:pt idx="278">
                  <c:v>0.87110291323880895</c:v>
                </c:pt>
                <c:pt idx="279">
                  <c:v>0.914023941141755</c:v>
                </c:pt>
                <c:pt idx="280">
                  <c:v>0.85698755158552298</c:v>
                </c:pt>
                <c:pt idx="281">
                  <c:v>0.81656052129788204</c:v>
                </c:pt>
                <c:pt idx="282">
                  <c:v>0.80924109629788199</c:v>
                </c:pt>
                <c:pt idx="283">
                  <c:v>0.82061714071313097</c:v>
                </c:pt>
                <c:pt idx="284">
                  <c:v>0.86390586422836801</c:v>
                </c:pt>
                <c:pt idx="285">
                  <c:v>0.81634398246084305</c:v>
                </c:pt>
                <c:pt idx="286">
                  <c:v>0.80584165671744601</c:v>
                </c:pt>
                <c:pt idx="287">
                  <c:v>0.82179073998973895</c:v>
                </c:pt>
                <c:pt idx="288">
                  <c:v>0.83437090572067396</c:v>
                </c:pt>
                <c:pt idx="289">
                  <c:v>0.85269879320398001</c:v>
                </c:pt>
                <c:pt idx="290">
                  <c:v>0.88112305151838499</c:v>
                </c:pt>
                <c:pt idx="291">
                  <c:v>0.82347950929757596</c:v>
                </c:pt>
                <c:pt idx="292">
                  <c:v>0.83562191480072601</c:v>
                </c:pt>
                <c:pt idx="293">
                  <c:v>0.82490104788483098</c:v>
                </c:pt>
                <c:pt idx="294">
                  <c:v>0.84604950531392897</c:v>
                </c:pt>
                <c:pt idx="295">
                  <c:v>0.84804433304099702</c:v>
                </c:pt>
                <c:pt idx="296">
                  <c:v>0.85091363786649998</c:v>
                </c:pt>
                <c:pt idx="297">
                  <c:v>0.830844999436536</c:v>
                </c:pt>
                <c:pt idx="298">
                  <c:v>0.84938498762340198</c:v>
                </c:pt>
                <c:pt idx="299">
                  <c:v>0.83812148126983099</c:v>
                </c:pt>
                <c:pt idx="300">
                  <c:v>0.83543764190440195</c:v>
                </c:pt>
                <c:pt idx="301">
                  <c:v>0.82996193743434798</c:v>
                </c:pt>
                <c:pt idx="302">
                  <c:v>0.81932638526109702</c:v>
                </c:pt>
                <c:pt idx="303">
                  <c:v>0.81953762759328497</c:v>
                </c:pt>
                <c:pt idx="304">
                  <c:v>0.79683174974943805</c:v>
                </c:pt>
                <c:pt idx="305">
                  <c:v>0.80644724609955498</c:v>
                </c:pt>
                <c:pt idx="306">
                  <c:v>0.81717301427954303</c:v>
                </c:pt>
                <c:pt idx="307">
                  <c:v>0.81968247194735799</c:v>
                </c:pt>
                <c:pt idx="308">
                  <c:v>0.80814647872358303</c:v>
                </c:pt>
                <c:pt idx="309">
                  <c:v>0.81550458862229902</c:v>
                </c:pt>
                <c:pt idx="310">
                  <c:v>0.802171734230685</c:v>
                </c:pt>
                <c:pt idx="311">
                  <c:v>0.81964913697448705</c:v>
                </c:pt>
                <c:pt idx="312">
                  <c:v>0.82819962041850603</c:v>
                </c:pt>
                <c:pt idx="313">
                  <c:v>0.81609681201664097</c:v>
                </c:pt>
                <c:pt idx="314">
                  <c:v>0.80934703065827296</c:v>
                </c:pt>
                <c:pt idx="315">
                  <c:v>0.81581677857985602</c:v>
                </c:pt>
                <c:pt idx="316">
                  <c:v>0.81740822564979998</c:v>
                </c:pt>
                <c:pt idx="317">
                  <c:v>0.80759198506681595</c:v>
                </c:pt>
                <c:pt idx="318">
                  <c:v>0.81483746133955004</c:v>
                </c:pt>
                <c:pt idx="319">
                  <c:v>0.78245753124574402</c:v>
                </c:pt>
                <c:pt idx="320">
                  <c:v>0.768641162435028</c:v>
                </c:pt>
                <c:pt idx="321">
                  <c:v>0.80750446005479803</c:v>
                </c:pt>
                <c:pt idx="322">
                  <c:v>0.80867678556591005</c:v>
                </c:pt>
                <c:pt idx="323">
                  <c:v>0.79404272841960299</c:v>
                </c:pt>
                <c:pt idx="324">
                  <c:v>0.80233775774239102</c:v>
                </c:pt>
                <c:pt idx="325">
                  <c:v>0.77615078677597305</c:v>
                </c:pt>
                <c:pt idx="326">
                  <c:v>0.80684140948720895</c:v>
                </c:pt>
                <c:pt idx="327">
                  <c:v>0.83243019847287103</c:v>
                </c:pt>
                <c:pt idx="328">
                  <c:v>0.80379074190024302</c:v>
                </c:pt>
                <c:pt idx="329">
                  <c:v>0.78369078910368495</c:v>
                </c:pt>
                <c:pt idx="330">
                  <c:v>0.79693096464700797</c:v>
                </c:pt>
                <c:pt idx="331">
                  <c:v>0.79310147742656001</c:v>
                </c:pt>
                <c:pt idx="332">
                  <c:v>0.81327324329712603</c:v>
                </c:pt>
                <c:pt idx="333">
                  <c:v>0.79589268332637597</c:v>
                </c:pt>
                <c:pt idx="334">
                  <c:v>0.79128484366041096</c:v>
                </c:pt>
                <c:pt idx="335">
                  <c:v>0.78589884572975399</c:v>
                </c:pt>
                <c:pt idx="336">
                  <c:v>0.80393226248260197</c:v>
                </c:pt>
                <c:pt idx="337">
                  <c:v>0.80030749510633004</c:v>
                </c:pt>
                <c:pt idx="338">
                  <c:v>0.81524541023427499</c:v>
                </c:pt>
                <c:pt idx="339">
                  <c:v>0.805196127852982</c:v>
                </c:pt>
                <c:pt idx="340">
                  <c:v>0.80842142791833105</c:v>
                </c:pt>
                <c:pt idx="341">
                  <c:v>0.81916633693539698</c:v>
                </c:pt>
                <c:pt idx="342">
                  <c:v>0.82055288141375904</c:v>
                </c:pt>
                <c:pt idx="343">
                  <c:v>0.80515499011279701</c:v>
                </c:pt>
                <c:pt idx="344">
                  <c:v>0.80416879387311702</c:v>
                </c:pt>
                <c:pt idx="345">
                  <c:v>0.79100468390309797</c:v>
                </c:pt>
                <c:pt idx="346">
                  <c:v>0.799492193343605</c:v>
                </c:pt>
                <c:pt idx="347">
                  <c:v>0.79795431416454199</c:v>
                </c:pt>
                <c:pt idx="348">
                  <c:v>0.78480935649415096</c:v>
                </c:pt>
                <c:pt idx="349">
                  <c:v>0.80091742395221799</c:v>
                </c:pt>
                <c:pt idx="350">
                  <c:v>0.79950106518007502</c:v>
                </c:pt>
                <c:pt idx="351">
                  <c:v>0.78691997336244501</c:v>
                </c:pt>
                <c:pt idx="352">
                  <c:v>0.79424175091667404</c:v>
                </c:pt>
                <c:pt idx="353">
                  <c:v>0.79236316787532002</c:v>
                </c:pt>
                <c:pt idx="354">
                  <c:v>0.79209598845149298</c:v>
                </c:pt>
                <c:pt idx="355">
                  <c:v>0.77955168367450101</c:v>
                </c:pt>
                <c:pt idx="356">
                  <c:v>0.77741865676511002</c:v>
                </c:pt>
                <c:pt idx="357">
                  <c:v>0.79666273480843697</c:v>
                </c:pt>
                <c:pt idx="358">
                  <c:v>0.80767921401669096</c:v>
                </c:pt>
                <c:pt idx="359">
                  <c:v>0.80146616206976595</c:v>
                </c:pt>
                <c:pt idx="360">
                  <c:v>0.79929652485820002</c:v>
                </c:pt>
                <c:pt idx="361">
                  <c:v>0.80732916626944995</c:v>
                </c:pt>
                <c:pt idx="362">
                  <c:v>0.83088430892013598</c:v>
                </c:pt>
                <c:pt idx="363">
                  <c:v>0.81243353864491696</c:v>
                </c:pt>
                <c:pt idx="364">
                  <c:v>0.80950388573513798</c:v>
                </c:pt>
                <c:pt idx="365">
                  <c:v>0.819177685201679</c:v>
                </c:pt>
                <c:pt idx="366">
                  <c:v>0.83108526506482905</c:v>
                </c:pt>
                <c:pt idx="367">
                  <c:v>0.84298070763856603</c:v>
                </c:pt>
                <c:pt idx="368">
                  <c:v>0.85454804665607997</c:v>
                </c:pt>
                <c:pt idx="369">
                  <c:v>0.86009828395159604</c:v>
                </c:pt>
                <c:pt idx="370">
                  <c:v>0.87071733648521499</c:v>
                </c:pt>
                <c:pt idx="371">
                  <c:v>0.87423490633412704</c:v>
                </c:pt>
                <c:pt idx="372">
                  <c:v>0.87748130690168502</c:v>
                </c:pt>
                <c:pt idx="373">
                  <c:v>0.890829530756438</c:v>
                </c:pt>
                <c:pt idx="374">
                  <c:v>0.88922057508770702</c:v>
                </c:pt>
                <c:pt idx="375">
                  <c:v>0.88143003177386403</c:v>
                </c:pt>
                <c:pt idx="376">
                  <c:v>0.87526962254650598</c:v>
                </c:pt>
                <c:pt idx="377">
                  <c:v>0.88134033201063</c:v>
                </c:pt>
                <c:pt idx="378">
                  <c:v>0.89040012279174197</c:v>
                </c:pt>
                <c:pt idx="379">
                  <c:v>0.88742294622278395</c:v>
                </c:pt>
                <c:pt idx="380">
                  <c:v>0.90501466913970996</c:v>
                </c:pt>
                <c:pt idx="381">
                  <c:v>0.89159213039637697</c:v>
                </c:pt>
                <c:pt idx="382">
                  <c:v>0.88510637628574895</c:v>
                </c:pt>
                <c:pt idx="383">
                  <c:v>0.87310969446450704</c:v>
                </c:pt>
                <c:pt idx="384">
                  <c:v>0.87085871870905895</c:v>
                </c:pt>
                <c:pt idx="385">
                  <c:v>0.86613251264987401</c:v>
                </c:pt>
                <c:pt idx="386">
                  <c:v>0.87442793363749305</c:v>
                </c:pt>
                <c:pt idx="387">
                  <c:v>0.79127968360788903</c:v>
                </c:pt>
                <c:pt idx="388">
                  <c:v>0.80323108529582898</c:v>
                </c:pt>
                <c:pt idx="389">
                  <c:v>0.80749610308407005</c:v>
                </c:pt>
                <c:pt idx="390">
                  <c:v>0.87233389898479197</c:v>
                </c:pt>
                <c:pt idx="391">
                  <c:v>0.90122375066443094</c:v>
                </c:pt>
                <c:pt idx="392">
                  <c:v>0.89556878588319599</c:v>
                </c:pt>
                <c:pt idx="393">
                  <c:v>0.89460300555829697</c:v>
                </c:pt>
                <c:pt idx="394">
                  <c:v>0.94473005432147705</c:v>
                </c:pt>
                <c:pt idx="395">
                  <c:v>0.94896337163389399</c:v>
                </c:pt>
                <c:pt idx="396">
                  <c:v>0.95331790787951798</c:v>
                </c:pt>
                <c:pt idx="397">
                  <c:v>0.88541778680889704</c:v>
                </c:pt>
                <c:pt idx="398">
                  <c:v>0.85811434451928803</c:v>
                </c:pt>
                <c:pt idx="399">
                  <c:v>0.86108859074459398</c:v>
                </c:pt>
                <c:pt idx="400">
                  <c:v>0.84908010878672802</c:v>
                </c:pt>
                <c:pt idx="401">
                  <c:v>0.85281880840917201</c:v>
                </c:pt>
                <c:pt idx="402">
                  <c:v>0.84299960352853298</c:v>
                </c:pt>
                <c:pt idx="403">
                  <c:v>0.85139779021820705</c:v>
                </c:pt>
                <c:pt idx="404">
                  <c:v>0.86311379384375297</c:v>
                </c:pt>
                <c:pt idx="405">
                  <c:v>0.86483171398318903</c:v>
                </c:pt>
                <c:pt idx="406">
                  <c:v>0.87059051944046695</c:v>
                </c:pt>
                <c:pt idx="407">
                  <c:v>0.87635244849416205</c:v>
                </c:pt>
                <c:pt idx="408">
                  <c:v>0.88820367386912302</c:v>
                </c:pt>
                <c:pt idx="409">
                  <c:v>0.89551740676273095</c:v>
                </c:pt>
                <c:pt idx="410">
                  <c:v>0.89041586302878495</c:v>
                </c:pt>
                <c:pt idx="411">
                  <c:v>0.916188414403454</c:v>
                </c:pt>
                <c:pt idx="412">
                  <c:v>0.91172920555355697</c:v>
                </c:pt>
                <c:pt idx="413">
                  <c:v>0.897252776095536</c:v>
                </c:pt>
                <c:pt idx="414">
                  <c:v>0.896728126564174</c:v>
                </c:pt>
                <c:pt idx="415">
                  <c:v>0.888898815786209</c:v>
                </c:pt>
                <c:pt idx="416">
                  <c:v>0.89944032885297798</c:v>
                </c:pt>
                <c:pt idx="417">
                  <c:v>0.88725400357640405</c:v>
                </c:pt>
                <c:pt idx="418">
                  <c:v>0.88837336488344398</c:v>
                </c:pt>
                <c:pt idx="419">
                  <c:v>0.89111418276810594</c:v>
                </c:pt>
                <c:pt idx="420">
                  <c:v>0.915718062047991</c:v>
                </c:pt>
                <c:pt idx="421">
                  <c:v>0.93588298762559496</c:v>
                </c:pt>
                <c:pt idx="422">
                  <c:v>0.92438085978342899</c:v>
                </c:pt>
                <c:pt idx="423">
                  <c:v>0.91758847093558604</c:v>
                </c:pt>
                <c:pt idx="424">
                  <c:v>0.949860530869304</c:v>
                </c:pt>
                <c:pt idx="425">
                  <c:v>0.93598098038833699</c:v>
                </c:pt>
                <c:pt idx="426">
                  <c:v>0.94913487672733499</c:v>
                </c:pt>
                <c:pt idx="427">
                  <c:v>0.94360570837950297</c:v>
                </c:pt>
                <c:pt idx="428">
                  <c:v>0.918362985781216</c:v>
                </c:pt>
                <c:pt idx="429">
                  <c:v>0.936672327384936</c:v>
                </c:pt>
                <c:pt idx="430">
                  <c:v>0.93721998152329999</c:v>
                </c:pt>
                <c:pt idx="431">
                  <c:v>0.91739288796089402</c:v>
                </c:pt>
                <c:pt idx="432">
                  <c:v>0.91508149352010304</c:v>
                </c:pt>
                <c:pt idx="433">
                  <c:v>0.92210033944274905</c:v>
                </c:pt>
                <c:pt idx="434">
                  <c:v>0.91905465150017296</c:v>
                </c:pt>
                <c:pt idx="435">
                  <c:v>0.94130322655609</c:v>
                </c:pt>
                <c:pt idx="436">
                  <c:v>0.95121728830345098</c:v>
                </c:pt>
                <c:pt idx="437">
                  <c:v>0.96092592977230396</c:v>
                </c:pt>
                <c:pt idx="438">
                  <c:v>0.97838412068298097</c:v>
                </c:pt>
                <c:pt idx="439">
                  <c:v>0.95630720092688704</c:v>
                </c:pt>
                <c:pt idx="440">
                  <c:v>0.96475986435892702</c:v>
                </c:pt>
                <c:pt idx="441">
                  <c:v>0.96582858880137401</c:v>
                </c:pt>
                <c:pt idx="442">
                  <c:v>1.01508202874242</c:v>
                </c:pt>
                <c:pt idx="443">
                  <c:v>1.0076714879574999</c:v>
                </c:pt>
                <c:pt idx="444">
                  <c:v>1.0228226625028101</c:v>
                </c:pt>
                <c:pt idx="445">
                  <c:v>1.0219220655311201</c:v>
                </c:pt>
                <c:pt idx="446">
                  <c:v>1.0875780286360901</c:v>
                </c:pt>
                <c:pt idx="447">
                  <c:v>1.06079332320391</c:v>
                </c:pt>
                <c:pt idx="448">
                  <c:v>1.07555039024713</c:v>
                </c:pt>
                <c:pt idx="449">
                  <c:v>1.0034047047858801</c:v>
                </c:pt>
                <c:pt idx="450">
                  <c:v>0.99202749566996695</c:v>
                </c:pt>
                <c:pt idx="451">
                  <c:v>0.96619437045686696</c:v>
                </c:pt>
                <c:pt idx="452">
                  <c:v>0.98833186100292103</c:v>
                </c:pt>
                <c:pt idx="453">
                  <c:v>0.97009693964560995</c:v>
                </c:pt>
                <c:pt idx="454">
                  <c:v>1.0012030114317101</c:v>
                </c:pt>
                <c:pt idx="455">
                  <c:v>0.97867609568719705</c:v>
                </c:pt>
                <c:pt idx="456">
                  <c:v>0.99772130522670899</c:v>
                </c:pt>
                <c:pt idx="457">
                  <c:v>1.0170337657526201</c:v>
                </c:pt>
                <c:pt idx="458">
                  <c:v>1.0128835182271201</c:v>
                </c:pt>
                <c:pt idx="459">
                  <c:v>0.99033402957759098</c:v>
                </c:pt>
                <c:pt idx="460">
                  <c:v>0.939740705202323</c:v>
                </c:pt>
                <c:pt idx="461">
                  <c:v>0.93775755694565599</c:v>
                </c:pt>
                <c:pt idx="462">
                  <c:v>0.95664300399950497</c:v>
                </c:pt>
                <c:pt idx="463">
                  <c:v>0.94922122701191203</c:v>
                </c:pt>
                <c:pt idx="464">
                  <c:v>0.94913907231125605</c:v>
                </c:pt>
                <c:pt idx="465">
                  <c:v>0.96441004623049897</c:v>
                </c:pt>
                <c:pt idx="466">
                  <c:v>0.93137708323226598</c:v>
                </c:pt>
                <c:pt idx="467">
                  <c:v>0.92814100029115998</c:v>
                </c:pt>
                <c:pt idx="468">
                  <c:v>0.91267912511428695</c:v>
                </c:pt>
                <c:pt idx="469">
                  <c:v>0.91416346466123</c:v>
                </c:pt>
                <c:pt idx="470">
                  <c:v>0.90062077864978596</c:v>
                </c:pt>
                <c:pt idx="471">
                  <c:v>0.90367282016552597</c:v>
                </c:pt>
                <c:pt idx="472">
                  <c:v>0.92103128341549301</c:v>
                </c:pt>
                <c:pt idx="473">
                  <c:v>0.95049183701220996</c:v>
                </c:pt>
                <c:pt idx="474">
                  <c:v>1.0039017499068601</c:v>
                </c:pt>
                <c:pt idx="475">
                  <c:v>1.0112628449887699</c:v>
                </c:pt>
                <c:pt idx="476">
                  <c:v>1.0006114651123199</c:v>
                </c:pt>
                <c:pt idx="477">
                  <c:v>1.0463869484244901</c:v>
                </c:pt>
                <c:pt idx="478">
                  <c:v>1.02666246426807</c:v>
                </c:pt>
                <c:pt idx="479">
                  <c:v>1.01511062958312</c:v>
                </c:pt>
                <c:pt idx="480">
                  <c:v>0.99368501193799597</c:v>
                </c:pt>
                <c:pt idx="481">
                  <c:v>0.95870455182523096</c:v>
                </c:pt>
                <c:pt idx="482">
                  <c:v>0.90704794650394804</c:v>
                </c:pt>
                <c:pt idx="483">
                  <c:v>0.92475695294823401</c:v>
                </c:pt>
                <c:pt idx="484">
                  <c:v>0.91251715374800602</c:v>
                </c:pt>
                <c:pt idx="485">
                  <c:v>0.91536511934430198</c:v>
                </c:pt>
                <c:pt idx="486">
                  <c:v>0.91544266928094198</c:v>
                </c:pt>
                <c:pt idx="487">
                  <c:v>0.92999810198028598</c:v>
                </c:pt>
                <c:pt idx="488">
                  <c:v>0.96411361287808495</c:v>
                </c:pt>
                <c:pt idx="489">
                  <c:v>1.0273022709681801</c:v>
                </c:pt>
                <c:pt idx="490">
                  <c:v>1.0373437263737399</c:v>
                </c:pt>
                <c:pt idx="491">
                  <c:v>1.02897947173723</c:v>
                </c:pt>
                <c:pt idx="492">
                  <c:v>1.0421547071220301</c:v>
                </c:pt>
                <c:pt idx="493">
                  <c:v>1.0440412783508499</c:v>
                </c:pt>
                <c:pt idx="494">
                  <c:v>1.0518446639086401</c:v>
                </c:pt>
                <c:pt idx="495">
                  <c:v>1.03716374882229</c:v>
                </c:pt>
                <c:pt idx="496">
                  <c:v>1.0340531531106001</c:v>
                </c:pt>
                <c:pt idx="497">
                  <c:v>1.0240698845443399</c:v>
                </c:pt>
                <c:pt idx="498">
                  <c:v>1.0199470571945799</c:v>
                </c:pt>
                <c:pt idx="499">
                  <c:v>1.01914318946668</c:v>
                </c:pt>
                <c:pt idx="500">
                  <c:v>0.98843406622059105</c:v>
                </c:pt>
                <c:pt idx="501">
                  <c:v>0.98565142254233196</c:v>
                </c:pt>
                <c:pt idx="502">
                  <c:v>1.01177484280358</c:v>
                </c:pt>
                <c:pt idx="503">
                  <c:v>0.98603811944929398</c:v>
                </c:pt>
                <c:pt idx="504">
                  <c:v>0.96712346785278103</c:v>
                </c:pt>
                <c:pt idx="505">
                  <c:v>0.96357000430064699</c:v>
                </c:pt>
                <c:pt idx="506">
                  <c:v>0.95810130251015901</c:v>
                </c:pt>
                <c:pt idx="507">
                  <c:v>0.94239939943320405</c:v>
                </c:pt>
                <c:pt idx="508">
                  <c:v>0.99148884172486595</c:v>
                </c:pt>
                <c:pt idx="509">
                  <c:v>0.94967145629359195</c:v>
                </c:pt>
                <c:pt idx="510">
                  <c:v>0.96596821073565797</c:v>
                </c:pt>
                <c:pt idx="511">
                  <c:v>0.97289321971050302</c:v>
                </c:pt>
                <c:pt idx="512">
                  <c:v>0.97897932336179605</c:v>
                </c:pt>
                <c:pt idx="513">
                  <c:v>0.97521464597497498</c:v>
                </c:pt>
                <c:pt idx="514">
                  <c:v>1.01586608251181</c:v>
                </c:pt>
                <c:pt idx="515">
                  <c:v>0.94386429974094799</c:v>
                </c:pt>
                <c:pt idx="516">
                  <c:v>0.96933318709373095</c:v>
                </c:pt>
                <c:pt idx="517">
                  <c:v>0.95738726620107395</c:v>
                </c:pt>
                <c:pt idx="518">
                  <c:v>0.94849795517769298</c:v>
                </c:pt>
                <c:pt idx="519">
                  <c:v>0.95115050275535196</c:v>
                </c:pt>
                <c:pt idx="520">
                  <c:v>0.95751807631059804</c:v>
                </c:pt>
                <c:pt idx="521">
                  <c:v>0.94552826190570705</c:v>
                </c:pt>
                <c:pt idx="522">
                  <c:v>0.97287074554186703</c:v>
                </c:pt>
                <c:pt idx="523">
                  <c:v>0.96591934184221995</c:v>
                </c:pt>
                <c:pt idx="524">
                  <c:v>0.96175679456182195</c:v>
                </c:pt>
                <c:pt idx="525">
                  <c:v>0.96997080633714206</c:v>
                </c:pt>
                <c:pt idx="526">
                  <c:v>0.98365810049792302</c:v>
                </c:pt>
                <c:pt idx="527">
                  <c:v>0.96962911750343805</c:v>
                </c:pt>
                <c:pt idx="528">
                  <c:v>0.97074096792867604</c:v>
                </c:pt>
                <c:pt idx="529">
                  <c:v>0.96173048424780105</c:v>
                </c:pt>
                <c:pt idx="530">
                  <c:v>0.95443354716992501</c:v>
                </c:pt>
                <c:pt idx="531">
                  <c:v>0.97900741379725598</c:v>
                </c:pt>
                <c:pt idx="532">
                  <c:v>0.99098383851407001</c:v>
                </c:pt>
                <c:pt idx="533">
                  <c:v>0.94439383727384996</c:v>
                </c:pt>
                <c:pt idx="534">
                  <c:v>0.94532419692893799</c:v>
                </c:pt>
                <c:pt idx="535">
                  <c:v>0.95320968447294696</c:v>
                </c:pt>
                <c:pt idx="536">
                  <c:v>0.94507442808531394</c:v>
                </c:pt>
                <c:pt idx="537">
                  <c:v>0.93478589860074202</c:v>
                </c:pt>
                <c:pt idx="538">
                  <c:v>0.93422094325674498</c:v>
                </c:pt>
                <c:pt idx="539">
                  <c:v>0.92003315636039895</c:v>
                </c:pt>
                <c:pt idx="540">
                  <c:v>0.92618663617080599</c:v>
                </c:pt>
                <c:pt idx="541">
                  <c:v>0.94670196028806497</c:v>
                </c:pt>
                <c:pt idx="542">
                  <c:v>0.93831165653733895</c:v>
                </c:pt>
                <c:pt idx="543">
                  <c:v>0.96205035539816397</c:v>
                </c:pt>
                <c:pt idx="544">
                  <c:v>0.95674608108575998</c:v>
                </c:pt>
                <c:pt idx="545">
                  <c:v>0.92465619022708601</c:v>
                </c:pt>
                <c:pt idx="546">
                  <c:v>0.92268873941384899</c:v>
                </c:pt>
                <c:pt idx="547">
                  <c:v>0.93989095873742401</c:v>
                </c:pt>
                <c:pt idx="548">
                  <c:v>0.93088539747689703</c:v>
                </c:pt>
                <c:pt idx="549">
                  <c:v>0.94208366086342599</c:v>
                </c:pt>
                <c:pt idx="550">
                  <c:v>0.91539618054591598</c:v>
                </c:pt>
                <c:pt idx="551">
                  <c:v>0.93108010154040199</c:v>
                </c:pt>
                <c:pt idx="552">
                  <c:v>0.94498819729275296</c:v>
                </c:pt>
                <c:pt idx="553">
                  <c:v>0.945986644044568</c:v>
                </c:pt>
                <c:pt idx="554">
                  <c:v>0.94432089492100801</c:v>
                </c:pt>
                <c:pt idx="555">
                  <c:v>0.94502057637138304</c:v>
                </c:pt>
                <c:pt idx="556">
                  <c:v>0.93709625410307995</c:v>
                </c:pt>
                <c:pt idx="557">
                  <c:v>0.96314031325084004</c:v>
                </c:pt>
                <c:pt idx="558">
                  <c:v>0.978641676933802</c:v>
                </c:pt>
                <c:pt idx="559">
                  <c:v>0.97171458647517395</c:v>
                </c:pt>
                <c:pt idx="560">
                  <c:v>0.96985961481528704</c:v>
                </c:pt>
                <c:pt idx="561">
                  <c:v>0.96882768091326998</c:v>
                </c:pt>
                <c:pt idx="562">
                  <c:v>0.95755253341430802</c:v>
                </c:pt>
                <c:pt idx="563">
                  <c:v>0.96694309227244202</c:v>
                </c:pt>
                <c:pt idx="564">
                  <c:v>0.94526896879240896</c:v>
                </c:pt>
                <c:pt idx="565">
                  <c:v>0.91484513377116705</c:v>
                </c:pt>
                <c:pt idx="566">
                  <c:v>0.90127939784960998</c:v>
                </c:pt>
                <c:pt idx="567">
                  <c:v>0.88460745729217305</c:v>
                </c:pt>
                <c:pt idx="568">
                  <c:v>0.92593609006033795</c:v>
                </c:pt>
                <c:pt idx="569">
                  <c:v>0.92145819402465201</c:v>
                </c:pt>
                <c:pt idx="570">
                  <c:v>0.90446783247874596</c:v>
                </c:pt>
                <c:pt idx="571">
                  <c:v>0.87066828546299602</c:v>
                </c:pt>
                <c:pt idx="572">
                  <c:v>0.85438225231760601</c:v>
                </c:pt>
                <c:pt idx="573">
                  <c:v>0.86275672839103301</c:v>
                </c:pt>
                <c:pt idx="574">
                  <c:v>0.88550997058085401</c:v>
                </c:pt>
                <c:pt idx="575">
                  <c:v>0.83837658397188297</c:v>
                </c:pt>
                <c:pt idx="576">
                  <c:v>0.84232883743660503</c:v>
                </c:pt>
                <c:pt idx="577">
                  <c:v>0.84851123830724096</c:v>
                </c:pt>
                <c:pt idx="578">
                  <c:v>0.89928204692702096</c:v>
                </c:pt>
                <c:pt idx="579">
                  <c:v>0.92313792512537096</c:v>
                </c:pt>
                <c:pt idx="580">
                  <c:v>0.91896336952976199</c:v>
                </c:pt>
                <c:pt idx="581">
                  <c:v>0.91206063875657695</c:v>
                </c:pt>
                <c:pt idx="582">
                  <c:v>0.93473669506552803</c:v>
                </c:pt>
                <c:pt idx="583">
                  <c:v>0.93533013134776299</c:v>
                </c:pt>
                <c:pt idx="584">
                  <c:v>0.92182778558817602</c:v>
                </c:pt>
                <c:pt idx="585">
                  <c:v>0.93634201905663605</c:v>
                </c:pt>
                <c:pt idx="586">
                  <c:v>0.92488722960828296</c:v>
                </c:pt>
                <c:pt idx="587">
                  <c:v>0.92045347615677697</c:v>
                </c:pt>
                <c:pt idx="588">
                  <c:v>0.91972586929577205</c:v>
                </c:pt>
                <c:pt idx="589">
                  <c:v>0.90696993165914197</c:v>
                </c:pt>
                <c:pt idx="590">
                  <c:v>0.90186637994850605</c:v>
                </c:pt>
                <c:pt idx="591">
                  <c:v>0.90900421992165703</c:v>
                </c:pt>
                <c:pt idx="592">
                  <c:v>0.88216565461654195</c:v>
                </c:pt>
                <c:pt idx="593">
                  <c:v>0.90858056629364403</c:v>
                </c:pt>
                <c:pt idx="594">
                  <c:v>0.89585196134233502</c:v>
                </c:pt>
                <c:pt idx="595">
                  <c:v>0.88352553881155305</c:v>
                </c:pt>
                <c:pt idx="596">
                  <c:v>0.88954472359010806</c:v>
                </c:pt>
                <c:pt idx="597">
                  <c:v>0.89292096216142403</c:v>
                </c:pt>
                <c:pt idx="598">
                  <c:v>0.89989969751730203</c:v>
                </c:pt>
                <c:pt idx="599">
                  <c:v>0.867442623825325</c:v>
                </c:pt>
                <c:pt idx="600">
                  <c:v>0.83817292472128502</c:v>
                </c:pt>
                <c:pt idx="601">
                  <c:v>0.90384664104793699</c:v>
                </c:pt>
                <c:pt idx="602">
                  <c:v>0.93531330497429099</c:v>
                </c:pt>
                <c:pt idx="603">
                  <c:v>0.93995161858117604</c:v>
                </c:pt>
                <c:pt idx="604">
                  <c:v>0.94616478363123002</c:v>
                </c:pt>
                <c:pt idx="605">
                  <c:v>0.938278378356591</c:v>
                </c:pt>
                <c:pt idx="606">
                  <c:v>0.994463593743805</c:v>
                </c:pt>
                <c:pt idx="607">
                  <c:v>1.0143697295151299</c:v>
                </c:pt>
                <c:pt idx="608">
                  <c:v>0.98157400900952496</c:v>
                </c:pt>
                <c:pt idx="609">
                  <c:v>0.95918372956762499</c:v>
                </c:pt>
                <c:pt idx="610">
                  <c:v>0.94774151524984196</c:v>
                </c:pt>
                <c:pt idx="611">
                  <c:v>0.92293518037796396</c:v>
                </c:pt>
                <c:pt idx="612">
                  <c:v>0.93205891832645005</c:v>
                </c:pt>
                <c:pt idx="613">
                  <c:v>0.90663701798048502</c:v>
                </c:pt>
                <c:pt idx="614">
                  <c:v>0.91678986959610598</c:v>
                </c:pt>
                <c:pt idx="615">
                  <c:v>0.89820511793631697</c:v>
                </c:pt>
                <c:pt idx="616">
                  <c:v>0.89983737919052098</c:v>
                </c:pt>
                <c:pt idx="617">
                  <c:v>0.895483644435071</c:v>
                </c:pt>
                <c:pt idx="618">
                  <c:v>0.90555752173692605</c:v>
                </c:pt>
                <c:pt idx="619">
                  <c:v>0.88526516819869405</c:v>
                </c:pt>
                <c:pt idx="620">
                  <c:v>0.87389902953695198</c:v>
                </c:pt>
                <c:pt idx="621">
                  <c:v>0.86141044102748499</c:v>
                </c:pt>
                <c:pt idx="622">
                  <c:v>0.88591090941364403</c:v>
                </c:pt>
                <c:pt idx="623">
                  <c:v>0.86912305731753003</c:v>
                </c:pt>
                <c:pt idx="624">
                  <c:v>0.85316176225200901</c:v>
                </c:pt>
                <c:pt idx="625">
                  <c:v>0.92240564624559596</c:v>
                </c:pt>
                <c:pt idx="626">
                  <c:v>0.95355185054609204</c:v>
                </c:pt>
                <c:pt idx="627">
                  <c:v>0.97955753767190101</c:v>
                </c:pt>
                <c:pt idx="628">
                  <c:v>0.980056547609375</c:v>
                </c:pt>
                <c:pt idx="629">
                  <c:v>0.95364952802766201</c:v>
                </c:pt>
                <c:pt idx="630">
                  <c:v>0.93806481500864303</c:v>
                </c:pt>
                <c:pt idx="631">
                  <c:v>0.96605324161682404</c:v>
                </c:pt>
                <c:pt idx="632">
                  <c:v>0.93440300169798796</c:v>
                </c:pt>
                <c:pt idx="633">
                  <c:v>0.92764167261303399</c:v>
                </c:pt>
                <c:pt idx="634">
                  <c:v>0.88544876022054297</c:v>
                </c:pt>
                <c:pt idx="635">
                  <c:v>0.87480789784041102</c:v>
                </c:pt>
                <c:pt idx="636">
                  <c:v>0.89776076563880503</c:v>
                </c:pt>
                <c:pt idx="637">
                  <c:v>0.96082824633242703</c:v>
                </c:pt>
                <c:pt idx="638">
                  <c:v>0.92862407853445705</c:v>
                </c:pt>
                <c:pt idx="639">
                  <c:v>0.899271641876776</c:v>
                </c:pt>
                <c:pt idx="640">
                  <c:v>0.89529272955045602</c:v>
                </c:pt>
                <c:pt idx="641">
                  <c:v>0.92870678614230895</c:v>
                </c:pt>
                <c:pt idx="642">
                  <c:v>0.93533450267489904</c:v>
                </c:pt>
                <c:pt idx="643">
                  <c:v>0.91682478406408696</c:v>
                </c:pt>
                <c:pt idx="644">
                  <c:v>0.86254476953748205</c:v>
                </c:pt>
                <c:pt idx="645">
                  <c:v>0.89544281195516795</c:v>
                </c:pt>
                <c:pt idx="646">
                  <c:v>0.88355477849097197</c:v>
                </c:pt>
                <c:pt idx="647">
                  <c:v>0.89715620492429304</c:v>
                </c:pt>
                <c:pt idx="648">
                  <c:v>0.90312701401552398</c:v>
                </c:pt>
                <c:pt idx="649">
                  <c:v>0.908095038655239</c:v>
                </c:pt>
                <c:pt idx="650">
                  <c:v>0.92749969015092204</c:v>
                </c:pt>
                <c:pt idx="651">
                  <c:v>0.96298201759367197</c:v>
                </c:pt>
                <c:pt idx="652">
                  <c:v>0.94857994283367797</c:v>
                </c:pt>
                <c:pt idx="653">
                  <c:v>0.99884190130393602</c:v>
                </c:pt>
                <c:pt idx="654">
                  <c:v>0.942892752982736</c:v>
                </c:pt>
                <c:pt idx="655">
                  <c:v>0.934820744050882</c:v>
                </c:pt>
                <c:pt idx="656">
                  <c:v>0.94746588626493</c:v>
                </c:pt>
                <c:pt idx="657">
                  <c:v>0.92517423884613603</c:v>
                </c:pt>
                <c:pt idx="658">
                  <c:v>0.934859596367284</c:v>
                </c:pt>
                <c:pt idx="659">
                  <c:v>0.95707284147973704</c:v>
                </c:pt>
                <c:pt idx="660">
                  <c:v>0.91425127644230797</c:v>
                </c:pt>
                <c:pt idx="661">
                  <c:v>0.96595681509223197</c:v>
                </c:pt>
                <c:pt idx="662">
                  <c:v>0.94421360543101895</c:v>
                </c:pt>
                <c:pt idx="663">
                  <c:v>0.93347597185825804</c:v>
                </c:pt>
                <c:pt idx="664">
                  <c:v>0.94707897901752303</c:v>
                </c:pt>
                <c:pt idx="665">
                  <c:v>0.91618742650757601</c:v>
                </c:pt>
                <c:pt idx="666">
                  <c:v>0.90927242498011696</c:v>
                </c:pt>
                <c:pt idx="667">
                  <c:v>0.90631790694486702</c:v>
                </c:pt>
                <c:pt idx="668">
                  <c:v>0.87775390400057496</c:v>
                </c:pt>
                <c:pt idx="669">
                  <c:v>0.89717114926588104</c:v>
                </c:pt>
                <c:pt idx="670">
                  <c:v>0.89023717329397201</c:v>
                </c:pt>
                <c:pt idx="671">
                  <c:v>0.89108334387556098</c:v>
                </c:pt>
                <c:pt idx="672">
                  <c:v>0.90980283608600998</c:v>
                </c:pt>
                <c:pt idx="673">
                  <c:v>0.885884486202134</c:v>
                </c:pt>
                <c:pt idx="674">
                  <c:v>0.89299883669694902</c:v>
                </c:pt>
                <c:pt idx="675">
                  <c:v>0.91321532962126495</c:v>
                </c:pt>
                <c:pt idx="676">
                  <c:v>0.92262160372455204</c:v>
                </c:pt>
                <c:pt idx="677">
                  <c:v>0.924236946221489</c:v>
                </c:pt>
                <c:pt idx="678">
                  <c:v>0.92986158641149796</c:v>
                </c:pt>
                <c:pt idx="679">
                  <c:v>0.917673413777364</c:v>
                </c:pt>
                <c:pt idx="680">
                  <c:v>0.93489271277193897</c:v>
                </c:pt>
                <c:pt idx="681">
                  <c:v>0.94053112484194301</c:v>
                </c:pt>
                <c:pt idx="682">
                  <c:v>0.92855514656651905</c:v>
                </c:pt>
                <c:pt idx="683">
                  <c:v>0.91286568764022802</c:v>
                </c:pt>
                <c:pt idx="684">
                  <c:v>0.907616623964</c:v>
                </c:pt>
                <c:pt idx="685">
                  <c:v>0.91797555388337904</c:v>
                </c:pt>
                <c:pt idx="686">
                  <c:v>0.91988752282602404</c:v>
                </c:pt>
                <c:pt idx="687">
                  <c:v>0.90963430440745896</c:v>
                </c:pt>
                <c:pt idx="688">
                  <c:v>0.90971809285771998</c:v>
                </c:pt>
                <c:pt idx="689">
                  <c:v>0.92317455433990203</c:v>
                </c:pt>
                <c:pt idx="690">
                  <c:v>0.934966544201836</c:v>
                </c:pt>
                <c:pt idx="691">
                  <c:v>0.92881259684367201</c:v>
                </c:pt>
                <c:pt idx="692">
                  <c:v>0.91551171796581299</c:v>
                </c:pt>
                <c:pt idx="693">
                  <c:v>0.92042195774178404</c:v>
                </c:pt>
                <c:pt idx="694">
                  <c:v>0.91192792280155299</c:v>
                </c:pt>
                <c:pt idx="695">
                  <c:v>0.90879819589482103</c:v>
                </c:pt>
                <c:pt idx="696">
                  <c:v>0.89899133393892605</c:v>
                </c:pt>
                <c:pt idx="697">
                  <c:v>0.87993549280213301</c:v>
                </c:pt>
                <c:pt idx="698">
                  <c:v>0.92746618100434397</c:v>
                </c:pt>
                <c:pt idx="699">
                  <c:v>0.92465673892489697</c:v>
                </c:pt>
                <c:pt idx="700">
                  <c:v>0.92332371129830704</c:v>
                </c:pt>
                <c:pt idx="701">
                  <c:v>0.91867228573925697</c:v>
                </c:pt>
                <c:pt idx="702">
                  <c:v>0.91603394466929</c:v>
                </c:pt>
                <c:pt idx="703">
                  <c:v>0.92634617897583305</c:v>
                </c:pt>
                <c:pt idx="704">
                  <c:v>0.93439884995105105</c:v>
                </c:pt>
                <c:pt idx="705">
                  <c:v>0.89941378379388803</c:v>
                </c:pt>
                <c:pt idx="706">
                  <c:v>0.89075101017978098</c:v>
                </c:pt>
                <c:pt idx="707">
                  <c:v>0.89197420521934001</c:v>
                </c:pt>
                <c:pt idx="708">
                  <c:v>0.89910446957877399</c:v>
                </c:pt>
                <c:pt idx="709">
                  <c:v>0.90630877897903395</c:v>
                </c:pt>
                <c:pt idx="710">
                  <c:v>0.89251928425707805</c:v>
                </c:pt>
                <c:pt idx="711">
                  <c:v>0.90157352862357198</c:v>
                </c:pt>
                <c:pt idx="712">
                  <c:v>0.89792094309978698</c:v>
                </c:pt>
                <c:pt idx="713">
                  <c:v>0.91132271076902405</c:v>
                </c:pt>
                <c:pt idx="714">
                  <c:v>0.86017496463682297</c:v>
                </c:pt>
                <c:pt idx="715">
                  <c:v>0.92399402178821199</c:v>
                </c:pt>
                <c:pt idx="716">
                  <c:v>0.90819635259845799</c:v>
                </c:pt>
                <c:pt idx="717">
                  <c:v>0.90744363426846097</c:v>
                </c:pt>
                <c:pt idx="718">
                  <c:v>0.89502726337377203</c:v>
                </c:pt>
                <c:pt idx="719">
                  <c:v>0.89996195639352405</c:v>
                </c:pt>
                <c:pt idx="720">
                  <c:v>0.90349352887547596</c:v>
                </c:pt>
                <c:pt idx="721">
                  <c:v>0.96512909137174896</c:v>
                </c:pt>
                <c:pt idx="722">
                  <c:v>0.90768365857753597</c:v>
                </c:pt>
                <c:pt idx="723">
                  <c:v>0.91559161425156599</c:v>
                </c:pt>
                <c:pt idx="724">
                  <c:v>0.94502047652515897</c:v>
                </c:pt>
                <c:pt idx="725">
                  <c:v>0.96773249722976995</c:v>
                </c:pt>
                <c:pt idx="726">
                  <c:v>0.97395082439210701</c:v>
                </c:pt>
                <c:pt idx="727">
                  <c:v>0.97762906083823498</c:v>
                </c:pt>
                <c:pt idx="728">
                  <c:v>0.97192103378760297</c:v>
                </c:pt>
                <c:pt idx="729">
                  <c:v>0.96739515426957601</c:v>
                </c:pt>
                <c:pt idx="730">
                  <c:v>0.97141959954591095</c:v>
                </c:pt>
                <c:pt idx="731">
                  <c:v>0.95126047017669002</c:v>
                </c:pt>
                <c:pt idx="732">
                  <c:v>0.93211855134628396</c:v>
                </c:pt>
                <c:pt idx="733">
                  <c:v>0.91898253948650299</c:v>
                </c:pt>
                <c:pt idx="734">
                  <c:v>0.91162986878607399</c:v>
                </c:pt>
                <c:pt idx="735">
                  <c:v>0.91477981056138802</c:v>
                </c:pt>
                <c:pt idx="736">
                  <c:v>0.92269160133492101</c:v>
                </c:pt>
                <c:pt idx="737">
                  <c:v>0.92914852028266204</c:v>
                </c:pt>
                <c:pt idx="738">
                  <c:v>0.93162204465638898</c:v>
                </c:pt>
                <c:pt idx="739">
                  <c:v>0.93610481493627495</c:v>
                </c:pt>
                <c:pt idx="740">
                  <c:v>0.950676502114014</c:v>
                </c:pt>
                <c:pt idx="741">
                  <c:v>0.95100967094017896</c:v>
                </c:pt>
                <c:pt idx="742">
                  <c:v>0.94172203318491299</c:v>
                </c:pt>
                <c:pt idx="743">
                  <c:v>0.93970876802098602</c:v>
                </c:pt>
                <c:pt idx="744">
                  <c:v>0.946798197467</c:v>
                </c:pt>
                <c:pt idx="745">
                  <c:v>0.94237252067919197</c:v>
                </c:pt>
                <c:pt idx="746">
                  <c:v>0.94271619220652803</c:v>
                </c:pt>
                <c:pt idx="747">
                  <c:v>0.93248901566519005</c:v>
                </c:pt>
                <c:pt idx="748">
                  <c:v>0.93205615242141904</c:v>
                </c:pt>
                <c:pt idx="749">
                  <c:v>0.93257591946874496</c:v>
                </c:pt>
                <c:pt idx="750">
                  <c:v>0.94384392310314602</c:v>
                </c:pt>
                <c:pt idx="751">
                  <c:v>0.94605049634596805</c:v>
                </c:pt>
                <c:pt idx="752">
                  <c:v>0.95675937860564597</c:v>
                </c:pt>
                <c:pt idx="753">
                  <c:v>0.95301968036532503</c:v>
                </c:pt>
                <c:pt idx="754">
                  <c:v>0.96122990481234705</c:v>
                </c:pt>
                <c:pt idx="755">
                  <c:v>0.94634879328551902</c:v>
                </c:pt>
                <c:pt idx="756">
                  <c:v>0.94372534106931205</c:v>
                </c:pt>
                <c:pt idx="757">
                  <c:v>0.951282238741752</c:v>
                </c:pt>
                <c:pt idx="758">
                  <c:v>0.93464289067930195</c:v>
                </c:pt>
                <c:pt idx="759">
                  <c:v>0.92976957239402702</c:v>
                </c:pt>
                <c:pt idx="760">
                  <c:v>0.93224359607679497</c:v>
                </c:pt>
                <c:pt idx="761">
                  <c:v>0.93077730686441895</c:v>
                </c:pt>
                <c:pt idx="762">
                  <c:v>0.950481687784831</c:v>
                </c:pt>
                <c:pt idx="763">
                  <c:v>0.95336261163729497</c:v>
                </c:pt>
                <c:pt idx="764">
                  <c:v>0.94550729753528695</c:v>
                </c:pt>
                <c:pt idx="765">
                  <c:v>0.95594092485300097</c:v>
                </c:pt>
                <c:pt idx="766">
                  <c:v>0.95388396694863198</c:v>
                </c:pt>
                <c:pt idx="767">
                  <c:v>0.96390656579524803</c:v>
                </c:pt>
                <c:pt idx="768">
                  <c:v>0.96396461885491402</c:v>
                </c:pt>
                <c:pt idx="769">
                  <c:v>0.95933984393023197</c:v>
                </c:pt>
                <c:pt idx="770">
                  <c:v>0.96892924862512597</c:v>
                </c:pt>
                <c:pt idx="771">
                  <c:v>0.95298558259746802</c:v>
                </c:pt>
                <c:pt idx="772">
                  <c:v>0.96281336047785704</c:v>
                </c:pt>
                <c:pt idx="773">
                  <c:v>0.97342199878001301</c:v>
                </c:pt>
                <c:pt idx="774">
                  <c:v>0.96650168937875502</c:v>
                </c:pt>
                <c:pt idx="775">
                  <c:v>0.97420281966162103</c:v>
                </c:pt>
                <c:pt idx="776">
                  <c:v>1.02309061896102</c:v>
                </c:pt>
                <c:pt idx="777">
                  <c:v>0.98960951009182896</c:v>
                </c:pt>
                <c:pt idx="778">
                  <c:v>1.00819049593344</c:v>
                </c:pt>
                <c:pt idx="779">
                  <c:v>1.0005950516856901</c:v>
                </c:pt>
                <c:pt idx="780">
                  <c:v>0.99872794276851395</c:v>
                </c:pt>
                <c:pt idx="781">
                  <c:v>1.0033014721165401</c:v>
                </c:pt>
                <c:pt idx="782">
                  <c:v>0.99328162144513099</c:v>
                </c:pt>
                <c:pt idx="783">
                  <c:v>0.95261300842604002</c:v>
                </c:pt>
                <c:pt idx="784">
                  <c:v>0.98574825233548402</c:v>
                </c:pt>
                <c:pt idx="785">
                  <c:v>0.96990297435007</c:v>
                </c:pt>
                <c:pt idx="786">
                  <c:v>0.96064961109010405</c:v>
                </c:pt>
                <c:pt idx="787">
                  <c:v>0.95102701354273</c:v>
                </c:pt>
                <c:pt idx="788">
                  <c:v>0.95736310139869396</c:v>
                </c:pt>
                <c:pt idx="789">
                  <c:v>0.97556902152850999</c:v>
                </c:pt>
                <c:pt idx="790">
                  <c:v>0.98134168133292998</c:v>
                </c:pt>
                <c:pt idx="791">
                  <c:v>0.98721425236224902</c:v>
                </c:pt>
                <c:pt idx="792">
                  <c:v>1.01910671639614</c:v>
                </c:pt>
                <c:pt idx="793">
                  <c:v>1.0398883098237499</c:v>
                </c:pt>
                <c:pt idx="794">
                  <c:v>1.0405287793308</c:v>
                </c:pt>
                <c:pt idx="795">
                  <c:v>1.05547581774092</c:v>
                </c:pt>
                <c:pt idx="796">
                  <c:v>1.0512544050444099</c:v>
                </c:pt>
                <c:pt idx="797">
                  <c:v>1.05153569560208</c:v>
                </c:pt>
                <c:pt idx="798">
                  <c:v>1.06091046184891</c:v>
                </c:pt>
                <c:pt idx="799">
                  <c:v>1.0736282203315799</c:v>
                </c:pt>
                <c:pt idx="800">
                  <c:v>1.07196420358043</c:v>
                </c:pt>
                <c:pt idx="801">
                  <c:v>1.07750581137144</c:v>
                </c:pt>
                <c:pt idx="802">
                  <c:v>1.06738429678836</c:v>
                </c:pt>
                <c:pt idx="803">
                  <c:v>1.0776623585849201</c:v>
                </c:pt>
                <c:pt idx="804">
                  <c:v>1.1123905815071999</c:v>
                </c:pt>
                <c:pt idx="805">
                  <c:v>1.0991927941853901</c:v>
                </c:pt>
                <c:pt idx="806">
                  <c:v>1.0791139198669699</c:v>
                </c:pt>
                <c:pt idx="807">
                  <c:v>1.0728763156362799</c:v>
                </c:pt>
                <c:pt idx="808">
                  <c:v>1.09976097376195</c:v>
                </c:pt>
                <c:pt idx="809">
                  <c:v>1.0902520384585299</c:v>
                </c:pt>
                <c:pt idx="810">
                  <c:v>1.08557187267851</c:v>
                </c:pt>
                <c:pt idx="811">
                  <c:v>1.03758333112023</c:v>
                </c:pt>
                <c:pt idx="812">
                  <c:v>1.0584232132287199</c:v>
                </c:pt>
                <c:pt idx="813">
                  <c:v>1.0473535338078801</c:v>
                </c:pt>
                <c:pt idx="814">
                  <c:v>1.0643441711736199</c:v>
                </c:pt>
                <c:pt idx="815">
                  <c:v>1.0693193676880499</c:v>
                </c:pt>
                <c:pt idx="816">
                  <c:v>1.1046730976732</c:v>
                </c:pt>
                <c:pt idx="817">
                  <c:v>1.08861464153915</c:v>
                </c:pt>
                <c:pt idx="818">
                  <c:v>1.1007247184301501</c:v>
                </c:pt>
                <c:pt idx="819">
                  <c:v>1.0733947095159799</c:v>
                </c:pt>
                <c:pt idx="820">
                  <c:v>1.10707500605265</c:v>
                </c:pt>
                <c:pt idx="821">
                  <c:v>1.0928182032427201</c:v>
                </c:pt>
                <c:pt idx="822">
                  <c:v>1.0747990570930599</c:v>
                </c:pt>
                <c:pt idx="823">
                  <c:v>1.06223826891006</c:v>
                </c:pt>
                <c:pt idx="824">
                  <c:v>1.07475581736339</c:v>
                </c:pt>
                <c:pt idx="825">
                  <c:v>1.1020411211962</c:v>
                </c:pt>
                <c:pt idx="826">
                  <c:v>1.12193824187733</c:v>
                </c:pt>
                <c:pt idx="827">
                  <c:v>1.10207543055869</c:v>
                </c:pt>
                <c:pt idx="828">
                  <c:v>1.1153261017881899</c:v>
                </c:pt>
                <c:pt idx="829">
                  <c:v>1.12689848269457</c:v>
                </c:pt>
                <c:pt idx="830">
                  <c:v>1.1152680240091399</c:v>
                </c:pt>
                <c:pt idx="831">
                  <c:v>1.1374744359337501</c:v>
                </c:pt>
                <c:pt idx="832">
                  <c:v>1.1248622028442401</c:v>
                </c:pt>
                <c:pt idx="833">
                  <c:v>1.1282699294401799</c:v>
                </c:pt>
                <c:pt idx="834">
                  <c:v>1.1052912514759099</c:v>
                </c:pt>
                <c:pt idx="835">
                  <c:v>1.1168746380410099</c:v>
                </c:pt>
                <c:pt idx="836">
                  <c:v>1.10371710831216</c:v>
                </c:pt>
                <c:pt idx="837">
                  <c:v>1.1037629794711601</c:v>
                </c:pt>
                <c:pt idx="838">
                  <c:v>1.0899739971395499</c:v>
                </c:pt>
                <c:pt idx="839">
                  <c:v>1.0898836414041899</c:v>
                </c:pt>
                <c:pt idx="840">
                  <c:v>1.0832062368153601</c:v>
                </c:pt>
                <c:pt idx="841">
                  <c:v>1.13121283543016</c:v>
                </c:pt>
                <c:pt idx="842">
                  <c:v>1.1021288221138601</c:v>
                </c:pt>
                <c:pt idx="843">
                  <c:v>1.11199427429835</c:v>
                </c:pt>
                <c:pt idx="844">
                  <c:v>1.13649263869957</c:v>
                </c:pt>
                <c:pt idx="845">
                  <c:v>1.1183509110613401</c:v>
                </c:pt>
                <c:pt idx="846">
                  <c:v>1.1246976254298</c:v>
                </c:pt>
                <c:pt idx="847">
                  <c:v>1.1508181431572999</c:v>
                </c:pt>
                <c:pt idx="848">
                  <c:v>1.12763412617949</c:v>
                </c:pt>
                <c:pt idx="849">
                  <c:v>1.1355687766384599</c:v>
                </c:pt>
                <c:pt idx="850">
                  <c:v>1.1236792246706</c:v>
                </c:pt>
                <c:pt idx="851">
                  <c:v>1.12199521757098</c:v>
                </c:pt>
                <c:pt idx="852">
                  <c:v>1.18444626692224</c:v>
                </c:pt>
                <c:pt idx="853">
                  <c:v>1.17397277307868</c:v>
                </c:pt>
                <c:pt idx="854">
                  <c:v>1.14461466032998</c:v>
                </c:pt>
                <c:pt idx="855">
                  <c:v>1.1469410689541899</c:v>
                </c:pt>
                <c:pt idx="856">
                  <c:v>1.1567067969990099</c:v>
                </c:pt>
                <c:pt idx="857">
                  <c:v>1.1660092535578099</c:v>
                </c:pt>
                <c:pt idx="858">
                  <c:v>1.1709729767963999</c:v>
                </c:pt>
                <c:pt idx="859">
                  <c:v>1.11801311914507</c:v>
                </c:pt>
                <c:pt idx="860">
                  <c:v>1.1244729430284199</c:v>
                </c:pt>
                <c:pt idx="861">
                  <c:v>1.1133290006914101</c:v>
                </c:pt>
                <c:pt idx="862">
                  <c:v>1.1130441995420399</c:v>
                </c:pt>
                <c:pt idx="863">
                  <c:v>1.13263202655845</c:v>
                </c:pt>
                <c:pt idx="864">
                  <c:v>1.1467007263194799</c:v>
                </c:pt>
                <c:pt idx="865">
                  <c:v>1.1333204111747199</c:v>
                </c:pt>
                <c:pt idx="866">
                  <c:v>1.16791491868629</c:v>
                </c:pt>
                <c:pt idx="867">
                  <c:v>1.15084799830611</c:v>
                </c:pt>
                <c:pt idx="868">
                  <c:v>1.1561911918402299</c:v>
                </c:pt>
                <c:pt idx="869">
                  <c:v>1.16164349671967</c:v>
                </c:pt>
                <c:pt idx="870">
                  <c:v>1.14331802606638</c:v>
                </c:pt>
                <c:pt idx="871">
                  <c:v>1.1163288263287701</c:v>
                </c:pt>
                <c:pt idx="872">
                  <c:v>1.14767522154233</c:v>
                </c:pt>
                <c:pt idx="873">
                  <c:v>1.09438390276491</c:v>
                </c:pt>
                <c:pt idx="874">
                  <c:v>1.1015355364885899</c:v>
                </c:pt>
                <c:pt idx="875">
                  <c:v>1.17206365855299</c:v>
                </c:pt>
                <c:pt idx="876">
                  <c:v>1.20205832112977</c:v>
                </c:pt>
                <c:pt idx="877">
                  <c:v>1.2051839910328099</c:v>
                </c:pt>
                <c:pt idx="878">
                  <c:v>1.21532485310697</c:v>
                </c:pt>
                <c:pt idx="879">
                  <c:v>1.17274871530342</c:v>
                </c:pt>
                <c:pt idx="880">
                  <c:v>1.2136045053854001</c:v>
                </c:pt>
                <c:pt idx="881">
                  <c:v>1.21481454213982</c:v>
                </c:pt>
                <c:pt idx="882">
                  <c:v>1.14467792761008</c:v>
                </c:pt>
                <c:pt idx="883">
                  <c:v>1.0930463806570301</c:v>
                </c:pt>
                <c:pt idx="884">
                  <c:v>1.07853402590611</c:v>
                </c:pt>
                <c:pt idx="885">
                  <c:v>1.09797947483638</c:v>
                </c:pt>
                <c:pt idx="886">
                  <c:v>1.1094998913443099</c:v>
                </c:pt>
                <c:pt idx="887">
                  <c:v>1.0981449216139401</c:v>
                </c:pt>
                <c:pt idx="888">
                  <c:v>1.1023216792934301</c:v>
                </c:pt>
                <c:pt idx="889">
                  <c:v>1.1053814717199</c:v>
                </c:pt>
                <c:pt idx="890">
                  <c:v>1.11687045158266</c:v>
                </c:pt>
                <c:pt idx="891">
                  <c:v>1.1266033364817301</c:v>
                </c:pt>
                <c:pt idx="892">
                  <c:v>1.09822213649328</c:v>
                </c:pt>
                <c:pt idx="893">
                  <c:v>1.0960793260561099</c:v>
                </c:pt>
                <c:pt idx="894">
                  <c:v>1.0965910990700101</c:v>
                </c:pt>
                <c:pt idx="895">
                  <c:v>1.09061532856921</c:v>
                </c:pt>
                <c:pt idx="896">
                  <c:v>1.1090734433287801</c:v>
                </c:pt>
                <c:pt idx="897">
                  <c:v>1.1180901190224599</c:v>
                </c:pt>
                <c:pt idx="898">
                  <c:v>1.0816700594987501</c:v>
                </c:pt>
                <c:pt idx="899">
                  <c:v>1.08879191847402</c:v>
                </c:pt>
                <c:pt idx="900">
                  <c:v>1.07607295319518</c:v>
                </c:pt>
                <c:pt idx="901">
                  <c:v>1.0730064546265901</c:v>
                </c:pt>
                <c:pt idx="902">
                  <c:v>1.07614770139454</c:v>
                </c:pt>
                <c:pt idx="903">
                  <c:v>1.04549626678791</c:v>
                </c:pt>
                <c:pt idx="904">
                  <c:v>1.0365443451882499</c:v>
                </c:pt>
                <c:pt idx="905">
                  <c:v>1.0791882742596199</c:v>
                </c:pt>
                <c:pt idx="906">
                  <c:v>1.08853121959486</c:v>
                </c:pt>
                <c:pt idx="907">
                  <c:v>1.07735938629324</c:v>
                </c:pt>
                <c:pt idx="908">
                  <c:v>1.0556137285465801</c:v>
                </c:pt>
                <c:pt idx="909">
                  <c:v>1.0854784690932999</c:v>
                </c:pt>
                <c:pt idx="910">
                  <c:v>1.10251451346785</c:v>
                </c:pt>
                <c:pt idx="911">
                  <c:v>1.1165549543164299</c:v>
                </c:pt>
                <c:pt idx="912">
                  <c:v>1.1103496907471</c:v>
                </c:pt>
                <c:pt idx="913">
                  <c:v>1.08978745743353</c:v>
                </c:pt>
                <c:pt idx="914">
                  <c:v>1.0894689228227601</c:v>
                </c:pt>
                <c:pt idx="915">
                  <c:v>1.1190276815686699</c:v>
                </c:pt>
                <c:pt idx="916">
                  <c:v>1.0826720223295001</c:v>
                </c:pt>
                <c:pt idx="917">
                  <c:v>1.0937467389662401</c:v>
                </c:pt>
                <c:pt idx="918">
                  <c:v>1.0803470959892001</c:v>
                </c:pt>
                <c:pt idx="919">
                  <c:v>1.0831964394276501</c:v>
                </c:pt>
                <c:pt idx="920">
                  <c:v>1.1059265193904999</c:v>
                </c:pt>
                <c:pt idx="921">
                  <c:v>1.1017976158524401</c:v>
                </c:pt>
                <c:pt idx="922">
                  <c:v>1.1062265683142001</c:v>
                </c:pt>
                <c:pt idx="923">
                  <c:v>1.1004076902917901</c:v>
                </c:pt>
                <c:pt idx="924">
                  <c:v>1.08661381006641</c:v>
                </c:pt>
                <c:pt idx="925">
                  <c:v>1.0938983916338201</c:v>
                </c:pt>
                <c:pt idx="926">
                  <c:v>1.1061937502671</c:v>
                </c:pt>
                <c:pt idx="927">
                  <c:v>1.088539584496</c:v>
                </c:pt>
                <c:pt idx="928">
                  <c:v>1.1130777809007599</c:v>
                </c:pt>
                <c:pt idx="929">
                  <c:v>1.1095367397674101</c:v>
                </c:pt>
                <c:pt idx="930">
                  <c:v>1.14267366280364</c:v>
                </c:pt>
                <c:pt idx="931">
                  <c:v>1.15634452890009</c:v>
                </c:pt>
                <c:pt idx="932">
                  <c:v>1.17986057199356</c:v>
                </c:pt>
                <c:pt idx="933">
                  <c:v>1.1416990882268401</c:v>
                </c:pt>
                <c:pt idx="934">
                  <c:v>1.17059992727787</c:v>
                </c:pt>
                <c:pt idx="935">
                  <c:v>1.15934690484001</c:v>
                </c:pt>
                <c:pt idx="936">
                  <c:v>1.16087683379798</c:v>
                </c:pt>
                <c:pt idx="937">
                  <c:v>1.1414470255957001</c:v>
                </c:pt>
                <c:pt idx="938">
                  <c:v>1.1300279334185299</c:v>
                </c:pt>
                <c:pt idx="939">
                  <c:v>1.1107103832068399</c:v>
                </c:pt>
                <c:pt idx="940">
                  <c:v>1.12981227809</c:v>
                </c:pt>
                <c:pt idx="941">
                  <c:v>1.11484249068152</c:v>
                </c:pt>
                <c:pt idx="942">
                  <c:v>1.1254680741529799</c:v>
                </c:pt>
                <c:pt idx="943">
                  <c:v>1.1051310277261699</c:v>
                </c:pt>
                <c:pt idx="944">
                  <c:v>1.11437127038933</c:v>
                </c:pt>
                <c:pt idx="945">
                  <c:v>1.13854647091101</c:v>
                </c:pt>
                <c:pt idx="946">
                  <c:v>1.1361176382349301</c:v>
                </c:pt>
                <c:pt idx="947">
                  <c:v>1.1313841036052401</c:v>
                </c:pt>
                <c:pt idx="948">
                  <c:v>1.12085480391907</c:v>
                </c:pt>
                <c:pt idx="949">
                  <c:v>1.12976932343292</c:v>
                </c:pt>
                <c:pt idx="950">
                  <c:v>1.1283904542810299</c:v>
                </c:pt>
                <c:pt idx="951">
                  <c:v>1.1257022209455101</c:v>
                </c:pt>
                <c:pt idx="952">
                  <c:v>1.10289971668072</c:v>
                </c:pt>
                <c:pt idx="953">
                  <c:v>1.11940337841358</c:v>
                </c:pt>
                <c:pt idx="954">
                  <c:v>1.12400902437679</c:v>
                </c:pt>
                <c:pt idx="955">
                  <c:v>1.1073540609689001</c:v>
                </c:pt>
                <c:pt idx="956">
                  <c:v>1.12652818693511</c:v>
                </c:pt>
                <c:pt idx="957">
                  <c:v>1.14580144909519</c:v>
                </c:pt>
                <c:pt idx="958">
                  <c:v>1.1170515777294401</c:v>
                </c:pt>
                <c:pt idx="959">
                  <c:v>1.0978185972566701</c:v>
                </c:pt>
                <c:pt idx="960">
                  <c:v>1.0761093154261001</c:v>
                </c:pt>
                <c:pt idx="961">
                  <c:v>1.0678652596534</c:v>
                </c:pt>
                <c:pt idx="962">
                  <c:v>1.08173566184586</c:v>
                </c:pt>
                <c:pt idx="963">
                  <c:v>1.0250800769672801</c:v>
                </c:pt>
                <c:pt idx="964">
                  <c:v>1.03732292893124</c:v>
                </c:pt>
                <c:pt idx="965">
                  <c:v>1.0575856350017301</c:v>
                </c:pt>
                <c:pt idx="966">
                  <c:v>1.0621928461921499</c:v>
                </c:pt>
                <c:pt idx="967">
                  <c:v>1.02736678672094</c:v>
                </c:pt>
                <c:pt idx="968">
                  <c:v>1.02633337332301</c:v>
                </c:pt>
                <c:pt idx="969">
                  <c:v>1.04961069289054</c:v>
                </c:pt>
                <c:pt idx="970">
                  <c:v>1.0785081725641501</c:v>
                </c:pt>
                <c:pt idx="971">
                  <c:v>1.03109308180571</c:v>
                </c:pt>
                <c:pt idx="972">
                  <c:v>1.02416709893504</c:v>
                </c:pt>
                <c:pt idx="973">
                  <c:v>1.02840399080611</c:v>
                </c:pt>
                <c:pt idx="974">
                  <c:v>1.05253870482733</c:v>
                </c:pt>
                <c:pt idx="975">
                  <c:v>1.0594472592595501</c:v>
                </c:pt>
                <c:pt idx="976">
                  <c:v>1.03562369301781</c:v>
                </c:pt>
                <c:pt idx="977">
                  <c:v>0.97461798909736996</c:v>
                </c:pt>
                <c:pt idx="978">
                  <c:v>1.0090072424001799</c:v>
                </c:pt>
                <c:pt idx="979">
                  <c:v>0.98939266842654205</c:v>
                </c:pt>
                <c:pt idx="980">
                  <c:v>1.0007260247388701</c:v>
                </c:pt>
                <c:pt idx="981">
                  <c:v>1.00445734356267</c:v>
                </c:pt>
                <c:pt idx="982">
                  <c:v>0.99754215204375596</c:v>
                </c:pt>
                <c:pt idx="983">
                  <c:v>1.0055171932898299</c:v>
                </c:pt>
                <c:pt idx="984">
                  <c:v>1.0103326220281299</c:v>
                </c:pt>
                <c:pt idx="985">
                  <c:v>1.0211626655233199</c:v>
                </c:pt>
                <c:pt idx="986">
                  <c:v>1.06432777508215</c:v>
                </c:pt>
                <c:pt idx="987">
                  <c:v>1.0341646990386699</c:v>
                </c:pt>
                <c:pt idx="988">
                  <c:v>1.0359059993167199</c:v>
                </c:pt>
                <c:pt idx="989">
                  <c:v>1.0273382806808</c:v>
                </c:pt>
                <c:pt idx="990">
                  <c:v>1.01252175002546</c:v>
                </c:pt>
                <c:pt idx="991">
                  <c:v>1.08145478901351</c:v>
                </c:pt>
                <c:pt idx="992">
                  <c:v>1.0274578401264101</c:v>
                </c:pt>
                <c:pt idx="993">
                  <c:v>1.01519113697244</c:v>
                </c:pt>
                <c:pt idx="994">
                  <c:v>1.0180402744711201</c:v>
                </c:pt>
                <c:pt idx="995">
                  <c:v>1.02113891607913</c:v>
                </c:pt>
                <c:pt idx="996">
                  <c:v>1.0400592744814099</c:v>
                </c:pt>
                <c:pt idx="997">
                  <c:v>1.05008962830986</c:v>
                </c:pt>
                <c:pt idx="998">
                  <c:v>0.99825334406970501</c:v>
                </c:pt>
                <c:pt idx="999">
                  <c:v>1.01827130060468</c:v>
                </c:pt>
                <c:pt idx="1000">
                  <c:v>1.00931863693496</c:v>
                </c:pt>
                <c:pt idx="1001">
                  <c:v>1.0427314320807901</c:v>
                </c:pt>
                <c:pt idx="1002">
                  <c:v>1.0343731521983599</c:v>
                </c:pt>
                <c:pt idx="1003">
                  <c:v>1.0277482976387</c:v>
                </c:pt>
                <c:pt idx="1004">
                  <c:v>1.0412854657142001</c:v>
                </c:pt>
                <c:pt idx="1005">
                  <c:v>1.07164795376545</c:v>
                </c:pt>
                <c:pt idx="1006">
                  <c:v>1.0750710303978299</c:v>
                </c:pt>
                <c:pt idx="1007">
                  <c:v>1.09243745938189</c:v>
                </c:pt>
                <c:pt idx="1008">
                  <c:v>1.0775436708546</c:v>
                </c:pt>
                <c:pt idx="1009">
                  <c:v>1.0996654611768</c:v>
                </c:pt>
                <c:pt idx="1010">
                  <c:v>1.10081285924605</c:v>
                </c:pt>
                <c:pt idx="1011">
                  <c:v>1.08204658222289</c:v>
                </c:pt>
                <c:pt idx="1012">
                  <c:v>1.09974170722438</c:v>
                </c:pt>
                <c:pt idx="1013">
                  <c:v>1.1028088107563301</c:v>
                </c:pt>
                <c:pt idx="1014">
                  <c:v>1.0916465806008799</c:v>
                </c:pt>
                <c:pt idx="1015">
                  <c:v>1.0905566977576699</c:v>
                </c:pt>
                <c:pt idx="1016">
                  <c:v>1.0537049956205899</c:v>
                </c:pt>
                <c:pt idx="1017">
                  <c:v>1.0534112777871001</c:v>
                </c:pt>
                <c:pt idx="1018">
                  <c:v>1.0452126923362799</c:v>
                </c:pt>
                <c:pt idx="1019">
                  <c:v>1.05513665602661</c:v>
                </c:pt>
                <c:pt idx="1020">
                  <c:v>1.0511634590836301</c:v>
                </c:pt>
                <c:pt idx="1021">
                  <c:v>1.0336526222789899</c:v>
                </c:pt>
                <c:pt idx="1022">
                  <c:v>1.0378170372004101</c:v>
                </c:pt>
                <c:pt idx="1023">
                  <c:v>1.04752832590046</c:v>
                </c:pt>
                <c:pt idx="1024">
                  <c:v>1.0552170295193399</c:v>
                </c:pt>
                <c:pt idx="1025">
                  <c:v>1.06240661375623</c:v>
                </c:pt>
                <c:pt idx="1026">
                  <c:v>1.01349262477369</c:v>
                </c:pt>
                <c:pt idx="1027">
                  <c:v>1.0596248603843801</c:v>
                </c:pt>
                <c:pt idx="1028">
                  <c:v>1.0868183383109999</c:v>
                </c:pt>
                <c:pt idx="1029">
                  <c:v>1.09837428931793</c:v>
                </c:pt>
                <c:pt idx="1030">
                  <c:v>1.1212735100492699</c:v>
                </c:pt>
                <c:pt idx="1031">
                  <c:v>1.1023860294061201</c:v>
                </c:pt>
                <c:pt idx="1032">
                  <c:v>1.1016774297538601</c:v>
                </c:pt>
                <c:pt idx="1033">
                  <c:v>1.1302837458275099</c:v>
                </c:pt>
                <c:pt idx="1034">
                  <c:v>1.0822441765364099</c:v>
                </c:pt>
                <c:pt idx="1035">
                  <c:v>1.0550102997517801</c:v>
                </c:pt>
                <c:pt idx="1036">
                  <c:v>1.03987409922295</c:v>
                </c:pt>
                <c:pt idx="1037">
                  <c:v>1.02115706338692</c:v>
                </c:pt>
                <c:pt idx="1038">
                  <c:v>1.0368886647749</c:v>
                </c:pt>
                <c:pt idx="1039">
                  <c:v>1.0355991752987801</c:v>
                </c:pt>
                <c:pt idx="1040">
                  <c:v>1.0320669877826101</c:v>
                </c:pt>
                <c:pt idx="1041">
                  <c:v>1.0312195321391999</c:v>
                </c:pt>
                <c:pt idx="1042">
                  <c:v>1.0272807334739</c:v>
                </c:pt>
                <c:pt idx="1043">
                  <c:v>1.02648063061784</c:v>
                </c:pt>
                <c:pt idx="1044">
                  <c:v>1.03710064540636</c:v>
                </c:pt>
                <c:pt idx="1045">
                  <c:v>1.0347936029771501</c:v>
                </c:pt>
                <c:pt idx="1046">
                  <c:v>1.03733697530019</c:v>
                </c:pt>
                <c:pt idx="1047">
                  <c:v>1.0432388924017599</c:v>
                </c:pt>
                <c:pt idx="1048">
                  <c:v>1.0395346668291501</c:v>
                </c:pt>
                <c:pt idx="1049">
                  <c:v>1.08722383700342</c:v>
                </c:pt>
                <c:pt idx="1050">
                  <c:v>1.0505986612604099</c:v>
                </c:pt>
                <c:pt idx="1051">
                  <c:v>1.0361285193398899</c:v>
                </c:pt>
                <c:pt idx="1052">
                  <c:v>1.02185129683445</c:v>
                </c:pt>
                <c:pt idx="1053">
                  <c:v>1.0387095106453399</c:v>
                </c:pt>
                <c:pt idx="1054">
                  <c:v>1.02485938889737</c:v>
                </c:pt>
                <c:pt idx="1055">
                  <c:v>1.0329701232513799</c:v>
                </c:pt>
                <c:pt idx="1056">
                  <c:v>0.98935721872042603</c:v>
                </c:pt>
                <c:pt idx="1057">
                  <c:v>1.04546907411629</c:v>
                </c:pt>
                <c:pt idx="1058">
                  <c:v>1.0329771068008</c:v>
                </c:pt>
                <c:pt idx="1059">
                  <c:v>1.0381990451843099</c:v>
                </c:pt>
                <c:pt idx="1060">
                  <c:v>1.0304332879504099</c:v>
                </c:pt>
                <c:pt idx="1061">
                  <c:v>1.03062138854333</c:v>
                </c:pt>
                <c:pt idx="1062">
                  <c:v>1.0272284271488701</c:v>
                </c:pt>
                <c:pt idx="1063">
                  <c:v>1.0145926568832899</c:v>
                </c:pt>
                <c:pt idx="1064">
                  <c:v>0.99538333216575703</c:v>
                </c:pt>
                <c:pt idx="1065">
                  <c:v>1.0100644943928001</c:v>
                </c:pt>
                <c:pt idx="1066">
                  <c:v>1.0207702624508299</c:v>
                </c:pt>
                <c:pt idx="1067">
                  <c:v>1.0092443630343799</c:v>
                </c:pt>
                <c:pt idx="1068">
                  <c:v>1.0027584862739101</c:v>
                </c:pt>
                <c:pt idx="1069">
                  <c:v>1.00241428563618</c:v>
                </c:pt>
                <c:pt idx="1070">
                  <c:v>1.01800303094714</c:v>
                </c:pt>
                <c:pt idx="1071">
                  <c:v>1.0146640225208301</c:v>
                </c:pt>
                <c:pt idx="1072">
                  <c:v>1.0183976296350601</c:v>
                </c:pt>
                <c:pt idx="1073">
                  <c:v>1.0133868623256601</c:v>
                </c:pt>
                <c:pt idx="1074">
                  <c:v>1.0148457237486801</c:v>
                </c:pt>
                <c:pt idx="1075">
                  <c:v>1.0287589155232699</c:v>
                </c:pt>
                <c:pt idx="1076">
                  <c:v>1.0248997535288</c:v>
                </c:pt>
                <c:pt idx="1077">
                  <c:v>1.03090034767084</c:v>
                </c:pt>
                <c:pt idx="1078">
                  <c:v>1.0364689103222899</c:v>
                </c:pt>
                <c:pt idx="1079">
                  <c:v>1.0713015010978499</c:v>
                </c:pt>
                <c:pt idx="1080">
                  <c:v>1.0479556170120801</c:v>
                </c:pt>
                <c:pt idx="1081">
                  <c:v>1.0470183849109</c:v>
                </c:pt>
                <c:pt idx="1082">
                  <c:v>1.04008469978496</c:v>
                </c:pt>
                <c:pt idx="1083">
                  <c:v>1.0548556724698701</c:v>
                </c:pt>
                <c:pt idx="1084">
                  <c:v>1.0587612273792799</c:v>
                </c:pt>
                <c:pt idx="1085">
                  <c:v>1.06915294009804</c:v>
                </c:pt>
                <c:pt idx="1086">
                  <c:v>1.0359470156505499</c:v>
                </c:pt>
                <c:pt idx="1087">
                  <c:v>1.0679061055910199</c:v>
                </c:pt>
                <c:pt idx="1088">
                  <c:v>1.0817041080420799</c:v>
                </c:pt>
                <c:pt idx="1089">
                  <c:v>1.08821729208128</c:v>
                </c:pt>
                <c:pt idx="1090">
                  <c:v>1.09594156715521</c:v>
                </c:pt>
                <c:pt idx="1091">
                  <c:v>1.1071881997276301</c:v>
                </c:pt>
                <c:pt idx="1092">
                  <c:v>1.1152861151810001</c:v>
                </c:pt>
                <c:pt idx="1093">
                  <c:v>1.1269319625446701</c:v>
                </c:pt>
                <c:pt idx="1094">
                  <c:v>1.12891094986698</c:v>
                </c:pt>
                <c:pt idx="1095">
                  <c:v>1.12927237968351</c:v>
                </c:pt>
                <c:pt idx="1096">
                  <c:v>1.1342228242153001</c:v>
                </c:pt>
                <c:pt idx="1097">
                  <c:v>1.12987510570088</c:v>
                </c:pt>
                <c:pt idx="1098">
                  <c:v>1.1202608212758001</c:v>
                </c:pt>
                <c:pt idx="1099">
                  <c:v>1.10424139422945</c:v>
                </c:pt>
                <c:pt idx="1100">
                  <c:v>1.10176348460137</c:v>
                </c:pt>
                <c:pt idx="1101">
                  <c:v>1.0980705631049501</c:v>
                </c:pt>
                <c:pt idx="1102">
                  <c:v>1.0943772346437799</c:v>
                </c:pt>
                <c:pt idx="1103">
                  <c:v>1.10204717015507</c:v>
                </c:pt>
                <c:pt idx="1104">
                  <c:v>1.1012129467796199</c:v>
                </c:pt>
                <c:pt idx="1105">
                  <c:v>1.10537693186803</c:v>
                </c:pt>
                <c:pt idx="1106">
                  <c:v>1.10385026941618</c:v>
                </c:pt>
                <c:pt idx="1107">
                  <c:v>1.10350631568477</c:v>
                </c:pt>
                <c:pt idx="1108">
                  <c:v>1.1021705861191999</c:v>
                </c:pt>
                <c:pt idx="1109">
                  <c:v>1.12114794895035</c:v>
                </c:pt>
                <c:pt idx="1110">
                  <c:v>1.08575396026239</c:v>
                </c:pt>
                <c:pt idx="1111">
                  <c:v>1.10133240324889</c:v>
                </c:pt>
                <c:pt idx="1112">
                  <c:v>1.11787638150373</c:v>
                </c:pt>
                <c:pt idx="1113">
                  <c:v>1.12962120789314</c:v>
                </c:pt>
                <c:pt idx="1114">
                  <c:v>1.13771227583999</c:v>
                </c:pt>
                <c:pt idx="1115">
                  <c:v>1.14966915204998</c:v>
                </c:pt>
                <c:pt idx="1116">
                  <c:v>1.1308157803368599</c:v>
                </c:pt>
                <c:pt idx="1117">
                  <c:v>1.18159372803665</c:v>
                </c:pt>
                <c:pt idx="1118">
                  <c:v>1.16104213287585</c:v>
                </c:pt>
                <c:pt idx="1119">
                  <c:v>1.13403067774169</c:v>
                </c:pt>
                <c:pt idx="1120">
                  <c:v>1.1398569078335401</c:v>
                </c:pt>
                <c:pt idx="1121">
                  <c:v>1.14305477068366</c:v>
                </c:pt>
                <c:pt idx="1122">
                  <c:v>1.14042278289966</c:v>
                </c:pt>
                <c:pt idx="1123">
                  <c:v>1.1404932243264401</c:v>
                </c:pt>
                <c:pt idx="1124">
                  <c:v>1.1228553694073</c:v>
                </c:pt>
                <c:pt idx="1125">
                  <c:v>1.1481657170526001</c:v>
                </c:pt>
                <c:pt idx="1126">
                  <c:v>1.17123907229324</c:v>
                </c:pt>
                <c:pt idx="1127">
                  <c:v>1.1749203623058599</c:v>
                </c:pt>
                <c:pt idx="1128">
                  <c:v>1.1703815327749201</c:v>
                </c:pt>
                <c:pt idx="1129">
                  <c:v>1.1586332027006101</c:v>
                </c:pt>
                <c:pt idx="1130">
                  <c:v>1.18506896477015</c:v>
                </c:pt>
                <c:pt idx="1131">
                  <c:v>1.18527758432903</c:v>
                </c:pt>
                <c:pt idx="1132">
                  <c:v>1.16808075684255</c:v>
                </c:pt>
                <c:pt idx="1133">
                  <c:v>1.1577127036382</c:v>
                </c:pt>
                <c:pt idx="1134">
                  <c:v>1.1599288353050601</c:v>
                </c:pt>
                <c:pt idx="1135">
                  <c:v>1.1545844210067699</c:v>
                </c:pt>
                <c:pt idx="1136">
                  <c:v>1.1750948010535001</c:v>
                </c:pt>
                <c:pt idx="1137">
                  <c:v>1.1529973632099799</c:v>
                </c:pt>
                <c:pt idx="1138">
                  <c:v>1.16186221120457</c:v>
                </c:pt>
                <c:pt idx="1139">
                  <c:v>1.1689442423652201</c:v>
                </c:pt>
                <c:pt idx="1140">
                  <c:v>1.1774136776937301</c:v>
                </c:pt>
                <c:pt idx="1141">
                  <c:v>1.1345440870103001</c:v>
                </c:pt>
                <c:pt idx="1142">
                  <c:v>1.1940326411358799</c:v>
                </c:pt>
                <c:pt idx="1143">
                  <c:v>1.18939888553241</c:v>
                </c:pt>
                <c:pt idx="1144">
                  <c:v>1.2034837415444</c:v>
                </c:pt>
                <c:pt idx="1145">
                  <c:v>1.1918565275120601</c:v>
                </c:pt>
                <c:pt idx="1146">
                  <c:v>1.1916754593240499</c:v>
                </c:pt>
                <c:pt idx="1147">
                  <c:v>1.19164175221111</c:v>
                </c:pt>
                <c:pt idx="1148">
                  <c:v>1.2207563968944699</c:v>
                </c:pt>
                <c:pt idx="1149">
                  <c:v>1.18239535985816</c:v>
                </c:pt>
                <c:pt idx="1150">
                  <c:v>1.1788052420814701</c:v>
                </c:pt>
                <c:pt idx="1151">
                  <c:v>1.1521265277243999</c:v>
                </c:pt>
                <c:pt idx="1152">
                  <c:v>1.1627665491183301</c:v>
                </c:pt>
                <c:pt idx="1153">
                  <c:v>1.1667862400194899</c:v>
                </c:pt>
                <c:pt idx="1154">
                  <c:v>1.16327662251994</c:v>
                </c:pt>
                <c:pt idx="1155">
                  <c:v>1.17065671346564</c:v>
                </c:pt>
                <c:pt idx="1156">
                  <c:v>1.16150310999693</c:v>
                </c:pt>
                <c:pt idx="1157">
                  <c:v>1.1509516804437501</c:v>
                </c:pt>
                <c:pt idx="1158">
                  <c:v>1.1982664610032101</c:v>
                </c:pt>
                <c:pt idx="1159">
                  <c:v>1.19936343685188</c:v>
                </c:pt>
                <c:pt idx="1160">
                  <c:v>1.1965366081845299</c:v>
                </c:pt>
                <c:pt idx="1161">
                  <c:v>1.1910592670636699</c:v>
                </c:pt>
                <c:pt idx="1162">
                  <c:v>1.19164336715805</c:v>
                </c:pt>
                <c:pt idx="1163">
                  <c:v>1.18939425934336</c:v>
                </c:pt>
                <c:pt idx="1164">
                  <c:v>1.2048740844634001</c:v>
                </c:pt>
                <c:pt idx="1165">
                  <c:v>1.1781061168646401</c:v>
                </c:pt>
                <c:pt idx="1166">
                  <c:v>1.1736784450058799</c:v>
                </c:pt>
                <c:pt idx="1167">
                  <c:v>1.1694650919801199</c:v>
                </c:pt>
                <c:pt idx="1168">
                  <c:v>1.16798184965067</c:v>
                </c:pt>
                <c:pt idx="1169">
                  <c:v>1.19406508962</c:v>
                </c:pt>
                <c:pt idx="1170">
                  <c:v>1.15456294033547</c:v>
                </c:pt>
                <c:pt idx="1171">
                  <c:v>1.15252134949944</c:v>
                </c:pt>
                <c:pt idx="1172">
                  <c:v>1.1555840420674</c:v>
                </c:pt>
                <c:pt idx="1173">
                  <c:v>1.1606437395606299</c:v>
                </c:pt>
                <c:pt idx="1174">
                  <c:v>1.1596811459724301</c:v>
                </c:pt>
                <c:pt idx="1175">
                  <c:v>1.19193475573881</c:v>
                </c:pt>
                <c:pt idx="1176">
                  <c:v>1.1618211132494201</c:v>
                </c:pt>
                <c:pt idx="1177">
                  <c:v>1.1964944405788001</c:v>
                </c:pt>
                <c:pt idx="1178">
                  <c:v>1.1951558080729401</c:v>
                </c:pt>
                <c:pt idx="1179">
                  <c:v>1.20804199730088</c:v>
                </c:pt>
                <c:pt idx="1180">
                  <c:v>1.20936900410842</c:v>
                </c:pt>
                <c:pt idx="1181">
                  <c:v>1.2087251617155701</c:v>
                </c:pt>
                <c:pt idx="1182">
                  <c:v>1.1886887104634201</c:v>
                </c:pt>
                <c:pt idx="1183">
                  <c:v>1.2057979605242399</c:v>
                </c:pt>
                <c:pt idx="1184">
                  <c:v>1.22717121745616</c:v>
                </c:pt>
                <c:pt idx="1185">
                  <c:v>1.24178971590995</c:v>
                </c:pt>
                <c:pt idx="1186">
                  <c:v>1.2421155665651</c:v>
                </c:pt>
                <c:pt idx="1187">
                  <c:v>1.2175680771061901</c:v>
                </c:pt>
                <c:pt idx="1188">
                  <c:v>1.2916615082106</c:v>
                </c:pt>
                <c:pt idx="1189">
                  <c:v>1.3097352685927599</c:v>
                </c:pt>
                <c:pt idx="1190">
                  <c:v>1.31915046235707</c:v>
                </c:pt>
                <c:pt idx="1191">
                  <c:v>1.31427470136998</c:v>
                </c:pt>
                <c:pt idx="1192">
                  <c:v>1.3139108974743201</c:v>
                </c:pt>
                <c:pt idx="1193">
                  <c:v>1.31255525367649</c:v>
                </c:pt>
                <c:pt idx="1194">
                  <c:v>1.3336662606446199</c:v>
                </c:pt>
                <c:pt idx="1195">
                  <c:v>1.2577037343787301</c:v>
                </c:pt>
                <c:pt idx="1196">
                  <c:v>1.2457908931895201</c:v>
                </c:pt>
                <c:pt idx="1197">
                  <c:v>1.24097739340709</c:v>
                </c:pt>
                <c:pt idx="1198">
                  <c:v>1.2349197535574601</c:v>
                </c:pt>
                <c:pt idx="1199">
                  <c:v>1.26496280043214</c:v>
                </c:pt>
                <c:pt idx="1200">
                  <c:v>1.2266040991052001</c:v>
                </c:pt>
                <c:pt idx="1201">
                  <c:v>1.2950141906227099</c:v>
                </c:pt>
                <c:pt idx="1202">
                  <c:v>1.2963003163942499</c:v>
                </c:pt>
                <c:pt idx="1203">
                  <c:v>1.29710956246131</c:v>
                </c:pt>
                <c:pt idx="1204">
                  <c:v>1.28424769777264</c:v>
                </c:pt>
                <c:pt idx="1205">
                  <c:v>1.31342613824627</c:v>
                </c:pt>
                <c:pt idx="1206">
                  <c:v>1.25279216789754</c:v>
                </c:pt>
                <c:pt idx="1207">
                  <c:v>1.2937923989286699</c:v>
                </c:pt>
                <c:pt idx="1208">
                  <c:v>1.23797778565283</c:v>
                </c:pt>
                <c:pt idx="1209">
                  <c:v>1.2619385960631999</c:v>
                </c:pt>
                <c:pt idx="1210">
                  <c:v>1.28497837723318</c:v>
                </c:pt>
                <c:pt idx="1211">
                  <c:v>1.29906992871954</c:v>
                </c:pt>
                <c:pt idx="1212">
                  <c:v>1.2838583735651401</c:v>
                </c:pt>
                <c:pt idx="1213">
                  <c:v>1.29889509830091</c:v>
                </c:pt>
                <c:pt idx="1214">
                  <c:v>1.2940615397455</c:v>
                </c:pt>
                <c:pt idx="1215">
                  <c:v>1.2836689527763301</c:v>
                </c:pt>
                <c:pt idx="1216">
                  <c:v>1.2662100005280099</c:v>
                </c:pt>
                <c:pt idx="1217">
                  <c:v>1.2127336389546901</c:v>
                </c:pt>
                <c:pt idx="1218">
                  <c:v>1.20328956119255</c:v>
                </c:pt>
                <c:pt idx="1219">
                  <c:v>1.18802911822812</c:v>
                </c:pt>
                <c:pt idx="1220">
                  <c:v>1.1852139712352101</c:v>
                </c:pt>
                <c:pt idx="1221">
                  <c:v>1.1679120317217899</c:v>
                </c:pt>
                <c:pt idx="1222">
                  <c:v>1.18013396489225</c:v>
                </c:pt>
                <c:pt idx="1223">
                  <c:v>1.20007172406289</c:v>
                </c:pt>
                <c:pt idx="1224">
                  <c:v>1.25712478283289</c:v>
                </c:pt>
                <c:pt idx="1225">
                  <c:v>1.25966486888792</c:v>
                </c:pt>
                <c:pt idx="1226">
                  <c:v>1.2740898003533501</c:v>
                </c:pt>
                <c:pt idx="1227">
                  <c:v>1.2887010195205599</c:v>
                </c:pt>
                <c:pt idx="1228">
                  <c:v>1.2995928578276299</c:v>
                </c:pt>
                <c:pt idx="1229">
                  <c:v>1.2790632515403899</c:v>
                </c:pt>
                <c:pt idx="1230">
                  <c:v>1.2872638117734301</c:v>
                </c:pt>
                <c:pt idx="1231">
                  <c:v>1.2455950486456999</c:v>
                </c:pt>
                <c:pt idx="1232">
                  <c:v>1.23388287686432</c:v>
                </c:pt>
                <c:pt idx="1233">
                  <c:v>1.23352565846013</c:v>
                </c:pt>
                <c:pt idx="1234">
                  <c:v>1.23383975777271</c:v>
                </c:pt>
                <c:pt idx="1235">
                  <c:v>1.24154106687779</c:v>
                </c:pt>
                <c:pt idx="1236">
                  <c:v>1.2441687505019501</c:v>
                </c:pt>
                <c:pt idx="1237">
                  <c:v>1.1999992991658199</c:v>
                </c:pt>
                <c:pt idx="1238">
                  <c:v>1.21931817560921</c:v>
                </c:pt>
                <c:pt idx="1239">
                  <c:v>1.2377124914492099</c:v>
                </c:pt>
                <c:pt idx="1240">
                  <c:v>1.19018298360249</c:v>
                </c:pt>
                <c:pt idx="1241">
                  <c:v>1.1732147483637301</c:v>
                </c:pt>
                <c:pt idx="1242">
                  <c:v>1.17987240281001</c:v>
                </c:pt>
                <c:pt idx="1243">
                  <c:v>1.2162407028325599</c:v>
                </c:pt>
                <c:pt idx="1244">
                  <c:v>1.2558962693354301</c:v>
                </c:pt>
                <c:pt idx="1245">
                  <c:v>1.2494289902687901</c:v>
                </c:pt>
                <c:pt idx="1246">
                  <c:v>1.2285577850662399</c:v>
                </c:pt>
                <c:pt idx="1247">
                  <c:v>1.2788592600787101</c:v>
                </c:pt>
                <c:pt idx="1248">
                  <c:v>1.33069204880694</c:v>
                </c:pt>
                <c:pt idx="1249">
                  <c:v>1.3060451927810399</c:v>
                </c:pt>
                <c:pt idx="1250">
                  <c:v>1.2179356744478</c:v>
                </c:pt>
                <c:pt idx="1251">
                  <c:v>1.2070704799760199</c:v>
                </c:pt>
                <c:pt idx="1252">
                  <c:v>1.19382915199967</c:v>
                </c:pt>
                <c:pt idx="1253">
                  <c:v>1.21702573760802</c:v>
                </c:pt>
                <c:pt idx="1254">
                  <c:v>1.19773192744947</c:v>
                </c:pt>
                <c:pt idx="1255">
                  <c:v>1.15777279175229</c:v>
                </c:pt>
                <c:pt idx="1256">
                  <c:v>1.16860783046615</c:v>
                </c:pt>
                <c:pt idx="1257">
                  <c:v>1.2364665857685599</c:v>
                </c:pt>
                <c:pt idx="1258">
                  <c:v>1.2343892232215199</c:v>
                </c:pt>
                <c:pt idx="1259">
                  <c:v>1.2563961772786401</c:v>
                </c:pt>
                <c:pt idx="1260">
                  <c:v>1.2403650792661201</c:v>
                </c:pt>
                <c:pt idx="1261">
                  <c:v>1.2694748947054999</c:v>
                </c:pt>
                <c:pt idx="1262">
                  <c:v>1.25530333454167</c:v>
                </c:pt>
                <c:pt idx="1263">
                  <c:v>1.2408768154516401</c:v>
                </c:pt>
                <c:pt idx="1264">
                  <c:v>1.2314547095816</c:v>
                </c:pt>
                <c:pt idx="1265">
                  <c:v>1.23376263911205</c:v>
                </c:pt>
                <c:pt idx="1266">
                  <c:v>1.2256181873925001</c:v>
                </c:pt>
                <c:pt idx="1267">
                  <c:v>1.25065493182082</c:v>
                </c:pt>
                <c:pt idx="1268">
                  <c:v>1.2066470290040501</c:v>
                </c:pt>
                <c:pt idx="1269">
                  <c:v>1.2223625589804401</c:v>
                </c:pt>
                <c:pt idx="1270">
                  <c:v>1.27255810994843</c:v>
                </c:pt>
                <c:pt idx="1271">
                  <c:v>1.2832765095101899</c:v>
                </c:pt>
                <c:pt idx="1272">
                  <c:v>1.28909035032436</c:v>
                </c:pt>
                <c:pt idx="1273">
                  <c:v>1.2910326681947699</c:v>
                </c:pt>
                <c:pt idx="1274">
                  <c:v>1.24725894706972</c:v>
                </c:pt>
                <c:pt idx="1275">
                  <c:v>1.27401903335963</c:v>
                </c:pt>
                <c:pt idx="1276">
                  <c:v>1.2761671405900901</c:v>
                </c:pt>
                <c:pt idx="1277">
                  <c:v>1.2515342093472099</c:v>
                </c:pt>
                <c:pt idx="1278">
                  <c:v>1.23770777635851</c:v>
                </c:pt>
                <c:pt idx="1279">
                  <c:v>1.23487819460418</c:v>
                </c:pt>
                <c:pt idx="1280">
                  <c:v>1.2459931270806599</c:v>
                </c:pt>
                <c:pt idx="1281">
                  <c:v>1.2824100112443699</c:v>
                </c:pt>
                <c:pt idx="1282">
                  <c:v>1.26476334139213</c:v>
                </c:pt>
                <c:pt idx="1283">
                  <c:v>1.2642056097794701</c:v>
                </c:pt>
                <c:pt idx="1284">
                  <c:v>1.25240468504744</c:v>
                </c:pt>
                <c:pt idx="1285">
                  <c:v>1.2486739048809601</c:v>
                </c:pt>
                <c:pt idx="1286">
                  <c:v>1.2611280305117401</c:v>
                </c:pt>
                <c:pt idx="1287">
                  <c:v>1.24591798015251</c:v>
                </c:pt>
                <c:pt idx="1288">
                  <c:v>1.2323723013663399</c:v>
                </c:pt>
                <c:pt idx="1289">
                  <c:v>1.2373654280929101</c:v>
                </c:pt>
                <c:pt idx="1290">
                  <c:v>1.2430040672148901</c:v>
                </c:pt>
                <c:pt idx="1291">
                  <c:v>1.2409052603419699</c:v>
                </c:pt>
                <c:pt idx="1292">
                  <c:v>1.25650123745911</c:v>
                </c:pt>
                <c:pt idx="1293">
                  <c:v>1.22870687655225</c:v>
                </c:pt>
                <c:pt idx="1294">
                  <c:v>1.2323278520646099</c:v>
                </c:pt>
                <c:pt idx="1295">
                  <c:v>1.24108335951298</c:v>
                </c:pt>
                <c:pt idx="1296">
                  <c:v>1.2552815017994801</c:v>
                </c:pt>
                <c:pt idx="1297">
                  <c:v>1.27376281904593</c:v>
                </c:pt>
                <c:pt idx="1298">
                  <c:v>1.26554843115428</c:v>
                </c:pt>
                <c:pt idx="1299">
                  <c:v>1.24222404456514</c:v>
                </c:pt>
                <c:pt idx="1300">
                  <c:v>1.26598227913158</c:v>
                </c:pt>
                <c:pt idx="1301">
                  <c:v>1.2655890857924701</c:v>
                </c:pt>
                <c:pt idx="1302">
                  <c:v>1.2508821842636899</c:v>
                </c:pt>
                <c:pt idx="1303">
                  <c:v>1.2445207476314899</c:v>
                </c:pt>
                <c:pt idx="1304">
                  <c:v>1.1969044538814699</c:v>
                </c:pt>
                <c:pt idx="1305">
                  <c:v>1.2149672141047201</c:v>
                </c:pt>
                <c:pt idx="1306">
                  <c:v>1.2070121207779301</c:v>
                </c:pt>
                <c:pt idx="1307">
                  <c:v>1.2027945337973001</c:v>
                </c:pt>
                <c:pt idx="1308">
                  <c:v>1.19674994805122</c:v>
                </c:pt>
                <c:pt idx="1309">
                  <c:v>1.1988002549010299</c:v>
                </c:pt>
                <c:pt idx="1310">
                  <c:v>1.1796751170336399</c:v>
                </c:pt>
                <c:pt idx="1311">
                  <c:v>1.2059817919954501</c:v>
                </c:pt>
                <c:pt idx="1312">
                  <c:v>1.19799492509406</c:v>
                </c:pt>
                <c:pt idx="1313">
                  <c:v>1.2272642961056901</c:v>
                </c:pt>
                <c:pt idx="1314">
                  <c:v>1.23713872080078</c:v>
                </c:pt>
                <c:pt idx="1315">
                  <c:v>1.22105664317429</c:v>
                </c:pt>
                <c:pt idx="1316">
                  <c:v>1.2366676727675401</c:v>
                </c:pt>
                <c:pt idx="1317">
                  <c:v>1.27535473052574</c:v>
                </c:pt>
                <c:pt idx="1318">
                  <c:v>1.25099365352799</c:v>
                </c:pt>
                <c:pt idx="1319">
                  <c:v>1.2473783838149499</c:v>
                </c:pt>
                <c:pt idx="1320">
                  <c:v>1.2745084307230801</c:v>
                </c:pt>
                <c:pt idx="1321">
                  <c:v>1.2484116158005001</c:v>
                </c:pt>
                <c:pt idx="1322">
                  <c:v>1.28915217277247</c:v>
                </c:pt>
                <c:pt idx="1323">
                  <c:v>1.2581122756752401</c:v>
                </c:pt>
                <c:pt idx="1324">
                  <c:v>1.26170589063285</c:v>
                </c:pt>
                <c:pt idx="1325">
                  <c:v>1.27400106901313</c:v>
                </c:pt>
                <c:pt idx="1326">
                  <c:v>1.2808480522786601</c:v>
                </c:pt>
                <c:pt idx="1327">
                  <c:v>1.2359056287010799</c:v>
                </c:pt>
                <c:pt idx="1328">
                  <c:v>1.1832818840814601</c:v>
                </c:pt>
                <c:pt idx="1329">
                  <c:v>1.19289526468183</c:v>
                </c:pt>
                <c:pt idx="1330">
                  <c:v>1.21453935210483</c:v>
                </c:pt>
                <c:pt idx="1331">
                  <c:v>1.1807004496</c:v>
                </c:pt>
                <c:pt idx="1332">
                  <c:v>1.1896633140970601</c:v>
                </c:pt>
                <c:pt idx="1333">
                  <c:v>1.1615871996989899</c:v>
                </c:pt>
                <c:pt idx="1334">
                  <c:v>1.1161742422222301</c:v>
                </c:pt>
                <c:pt idx="1335">
                  <c:v>1.16987319934006</c:v>
                </c:pt>
                <c:pt idx="1336">
                  <c:v>1.1191460790573999</c:v>
                </c:pt>
                <c:pt idx="1337">
                  <c:v>1.1185119104666399</c:v>
                </c:pt>
                <c:pt idx="1338">
                  <c:v>1.11295061721872</c:v>
                </c:pt>
                <c:pt idx="1339">
                  <c:v>1.11134727890452</c:v>
                </c:pt>
                <c:pt idx="1340">
                  <c:v>1.13059986648813</c:v>
                </c:pt>
                <c:pt idx="1341">
                  <c:v>1.1693245832860999</c:v>
                </c:pt>
                <c:pt idx="1342">
                  <c:v>1.16553002353376</c:v>
                </c:pt>
                <c:pt idx="1343">
                  <c:v>1.16470769791968</c:v>
                </c:pt>
                <c:pt idx="1344">
                  <c:v>1.1392708392972</c:v>
                </c:pt>
                <c:pt idx="1345">
                  <c:v>1.13382228467244</c:v>
                </c:pt>
                <c:pt idx="1346">
                  <c:v>1.12945661363297</c:v>
                </c:pt>
                <c:pt idx="1347">
                  <c:v>1.15552240981487</c:v>
                </c:pt>
                <c:pt idx="1348">
                  <c:v>1.1432849405494001</c:v>
                </c:pt>
                <c:pt idx="1349">
                  <c:v>1.2087383037548201</c:v>
                </c:pt>
                <c:pt idx="1350">
                  <c:v>1.23609758994194</c:v>
                </c:pt>
                <c:pt idx="1351">
                  <c:v>1.2468768985830401</c:v>
                </c:pt>
                <c:pt idx="1352">
                  <c:v>1.26913173729357</c:v>
                </c:pt>
                <c:pt idx="1353">
                  <c:v>1.25573629477879</c:v>
                </c:pt>
                <c:pt idx="1354">
                  <c:v>1.21171242325816</c:v>
                </c:pt>
                <c:pt idx="1355">
                  <c:v>1.22596904504503</c:v>
                </c:pt>
                <c:pt idx="1356">
                  <c:v>1.1429205088864201</c:v>
                </c:pt>
                <c:pt idx="1357">
                  <c:v>1.11826425767908</c:v>
                </c:pt>
                <c:pt idx="1358">
                  <c:v>1.13192774803764</c:v>
                </c:pt>
                <c:pt idx="1359">
                  <c:v>1.16042247108779</c:v>
                </c:pt>
                <c:pt idx="1360">
                  <c:v>1.2109290077780199</c:v>
                </c:pt>
                <c:pt idx="1361">
                  <c:v>1.2443058942632801</c:v>
                </c:pt>
                <c:pt idx="1362">
                  <c:v>1.1928570653966599</c:v>
                </c:pt>
                <c:pt idx="1363">
                  <c:v>1.2032204406049001</c:v>
                </c:pt>
                <c:pt idx="1364">
                  <c:v>1.2292840614570699</c:v>
                </c:pt>
                <c:pt idx="1365">
                  <c:v>1.2521744016905401</c:v>
                </c:pt>
                <c:pt idx="1366">
                  <c:v>1.2265765155536199</c:v>
                </c:pt>
                <c:pt idx="1367">
                  <c:v>1.19471466713963</c:v>
                </c:pt>
                <c:pt idx="1368">
                  <c:v>1.1938112144028701</c:v>
                </c:pt>
                <c:pt idx="1369">
                  <c:v>1.2332265118537</c:v>
                </c:pt>
                <c:pt idx="1370">
                  <c:v>1.29949850909056</c:v>
                </c:pt>
                <c:pt idx="1371">
                  <c:v>1.3164232021770299</c:v>
                </c:pt>
                <c:pt idx="1372">
                  <c:v>1.3036970221676301</c:v>
                </c:pt>
                <c:pt idx="1373">
                  <c:v>1.28715553683456</c:v>
                </c:pt>
                <c:pt idx="1374">
                  <c:v>1.2761049677207099</c:v>
                </c:pt>
                <c:pt idx="1375">
                  <c:v>1.29022206073935</c:v>
                </c:pt>
                <c:pt idx="1376">
                  <c:v>1.3741836424827301</c:v>
                </c:pt>
                <c:pt idx="1377">
                  <c:v>1.3102240663198299</c:v>
                </c:pt>
                <c:pt idx="1378">
                  <c:v>1.28325218354124</c:v>
                </c:pt>
                <c:pt idx="1379">
                  <c:v>1.25110346993044</c:v>
                </c:pt>
                <c:pt idx="1380">
                  <c:v>1.2655877627627501</c:v>
                </c:pt>
                <c:pt idx="1381">
                  <c:v>1.26931936569542</c:v>
                </c:pt>
                <c:pt idx="1382">
                  <c:v>1.27499482190163</c:v>
                </c:pt>
                <c:pt idx="1383">
                  <c:v>1.17984534323415</c:v>
                </c:pt>
                <c:pt idx="1384">
                  <c:v>1.1770010152069601</c:v>
                </c:pt>
                <c:pt idx="1385">
                  <c:v>1.17869365631121</c:v>
                </c:pt>
                <c:pt idx="1386">
                  <c:v>1.2216999208907999</c:v>
                </c:pt>
                <c:pt idx="1387">
                  <c:v>1.22945262288782</c:v>
                </c:pt>
                <c:pt idx="1388">
                  <c:v>1.2324005341315101</c:v>
                </c:pt>
                <c:pt idx="1389">
                  <c:v>1.1808174436046801</c:v>
                </c:pt>
                <c:pt idx="1390">
                  <c:v>1.24072434709807</c:v>
                </c:pt>
                <c:pt idx="1391">
                  <c:v>1.26375245930085</c:v>
                </c:pt>
                <c:pt idx="1392">
                  <c:v>1.25223264250647</c:v>
                </c:pt>
                <c:pt idx="1393">
                  <c:v>1.2367044157124301</c:v>
                </c:pt>
                <c:pt idx="1394">
                  <c:v>1.22778611983408</c:v>
                </c:pt>
                <c:pt idx="1395">
                  <c:v>1.22886834973712</c:v>
                </c:pt>
                <c:pt idx="1396">
                  <c:v>1.2321271171972801</c:v>
                </c:pt>
                <c:pt idx="1397">
                  <c:v>1.2363438966764</c:v>
                </c:pt>
                <c:pt idx="1398">
                  <c:v>1.2381751641252901</c:v>
                </c:pt>
                <c:pt idx="1399">
                  <c:v>1.25562731738574</c:v>
                </c:pt>
                <c:pt idx="1400">
                  <c:v>1.2508841259450301</c:v>
                </c:pt>
                <c:pt idx="1401">
                  <c:v>1.24062840208228</c:v>
                </c:pt>
                <c:pt idx="1402">
                  <c:v>1.2425348892219701</c:v>
                </c:pt>
                <c:pt idx="1403">
                  <c:v>1.27578378563395</c:v>
                </c:pt>
                <c:pt idx="1404">
                  <c:v>1.2611384928446701</c:v>
                </c:pt>
                <c:pt idx="1405">
                  <c:v>1.2377583759522901</c:v>
                </c:pt>
                <c:pt idx="1406">
                  <c:v>1.1938738569992999</c:v>
                </c:pt>
                <c:pt idx="1407">
                  <c:v>1.1794425262430701</c:v>
                </c:pt>
                <c:pt idx="1408">
                  <c:v>1.17220400874043</c:v>
                </c:pt>
                <c:pt idx="1409">
                  <c:v>1.1777936640753299</c:v>
                </c:pt>
                <c:pt idx="1410">
                  <c:v>1.1497637574380899</c:v>
                </c:pt>
                <c:pt idx="1411">
                  <c:v>1.13910575032606</c:v>
                </c:pt>
                <c:pt idx="1412">
                  <c:v>1.15089505604326</c:v>
                </c:pt>
                <c:pt idx="1413">
                  <c:v>1.17730008944986</c:v>
                </c:pt>
                <c:pt idx="1414">
                  <c:v>1.17217638745328</c:v>
                </c:pt>
                <c:pt idx="1415">
                  <c:v>1.2171784329544999</c:v>
                </c:pt>
                <c:pt idx="1416">
                  <c:v>1.18497336795347</c:v>
                </c:pt>
                <c:pt idx="1417">
                  <c:v>1.1937736305939</c:v>
                </c:pt>
                <c:pt idx="1418">
                  <c:v>1.1828364729997001</c:v>
                </c:pt>
                <c:pt idx="1419">
                  <c:v>1.17186419932259</c:v>
                </c:pt>
                <c:pt idx="1420">
                  <c:v>1.19287631007356</c:v>
                </c:pt>
                <c:pt idx="1421">
                  <c:v>1.1817073979369801</c:v>
                </c:pt>
                <c:pt idx="1422">
                  <c:v>1.1412298697257399</c:v>
                </c:pt>
                <c:pt idx="1423">
                  <c:v>1.17432431967433</c:v>
                </c:pt>
                <c:pt idx="1424">
                  <c:v>1.19378773462256</c:v>
                </c:pt>
                <c:pt idx="1425">
                  <c:v>1.17300233706535</c:v>
                </c:pt>
                <c:pt idx="1426">
                  <c:v>1.18248207465253</c:v>
                </c:pt>
                <c:pt idx="1427">
                  <c:v>1.16341397247684</c:v>
                </c:pt>
                <c:pt idx="1428">
                  <c:v>1.1740976949720401</c:v>
                </c:pt>
                <c:pt idx="1429">
                  <c:v>1.17057162885316</c:v>
                </c:pt>
                <c:pt idx="1430">
                  <c:v>1.1605696502703</c:v>
                </c:pt>
                <c:pt idx="1431">
                  <c:v>1.1293628389655901</c:v>
                </c:pt>
                <c:pt idx="1432">
                  <c:v>1.15665468423478</c:v>
                </c:pt>
                <c:pt idx="1433">
                  <c:v>1.1404757725350301</c:v>
                </c:pt>
                <c:pt idx="1434">
                  <c:v>1.1497890187934099</c:v>
                </c:pt>
                <c:pt idx="1435">
                  <c:v>1.15366000738757</c:v>
                </c:pt>
                <c:pt idx="1436">
                  <c:v>1.15236871030078</c:v>
                </c:pt>
                <c:pt idx="1437">
                  <c:v>1.13941704467562</c:v>
                </c:pt>
                <c:pt idx="1438">
                  <c:v>1.15017510103877</c:v>
                </c:pt>
                <c:pt idx="1439">
                  <c:v>1.1387767249918199</c:v>
                </c:pt>
                <c:pt idx="1440">
                  <c:v>1.14143365641372</c:v>
                </c:pt>
                <c:pt idx="1441">
                  <c:v>1.11907923637657</c:v>
                </c:pt>
                <c:pt idx="1442">
                  <c:v>1.11899821933935</c:v>
                </c:pt>
                <c:pt idx="1443">
                  <c:v>1.11766826171725</c:v>
                </c:pt>
                <c:pt idx="1444">
                  <c:v>1.14229074214133</c:v>
                </c:pt>
                <c:pt idx="1445">
                  <c:v>1.13991974858734</c:v>
                </c:pt>
                <c:pt idx="1446">
                  <c:v>1.13759307956364</c:v>
                </c:pt>
                <c:pt idx="1447">
                  <c:v>1.1589825339054201</c:v>
                </c:pt>
                <c:pt idx="1448">
                  <c:v>1.1786704439122699</c:v>
                </c:pt>
                <c:pt idx="1449">
                  <c:v>1.18896805604082</c:v>
                </c:pt>
                <c:pt idx="1450">
                  <c:v>1.21658495857791</c:v>
                </c:pt>
                <c:pt idx="1451">
                  <c:v>1.1772027316654099</c:v>
                </c:pt>
                <c:pt idx="1452">
                  <c:v>1.1771492800150201</c:v>
                </c:pt>
                <c:pt idx="1453">
                  <c:v>1.2112603940542801</c:v>
                </c:pt>
                <c:pt idx="1454">
                  <c:v>1.2015174617148701</c:v>
                </c:pt>
                <c:pt idx="1455">
                  <c:v>1.1997464681210599</c:v>
                </c:pt>
                <c:pt idx="1456">
                  <c:v>1.19140729094056</c:v>
                </c:pt>
                <c:pt idx="1457">
                  <c:v>1.1583051948637</c:v>
                </c:pt>
                <c:pt idx="1458">
                  <c:v>1.17792647451854</c:v>
                </c:pt>
                <c:pt idx="1459">
                  <c:v>1.18327690605316</c:v>
                </c:pt>
                <c:pt idx="1460">
                  <c:v>1.16186977820896</c:v>
                </c:pt>
                <c:pt idx="1461">
                  <c:v>1.14995564351532</c:v>
                </c:pt>
                <c:pt idx="1462">
                  <c:v>1.1366195610876899</c:v>
                </c:pt>
                <c:pt idx="1463">
                  <c:v>1.1279797776907301</c:v>
                </c:pt>
                <c:pt idx="1464">
                  <c:v>1.1395577602023299</c:v>
                </c:pt>
                <c:pt idx="1465">
                  <c:v>1.1408331538424701</c:v>
                </c:pt>
                <c:pt idx="1466">
                  <c:v>1.1322281709750099</c:v>
                </c:pt>
                <c:pt idx="1467">
                  <c:v>1.1321596718314899</c:v>
                </c:pt>
                <c:pt idx="1468">
                  <c:v>1.1361149250576501</c:v>
                </c:pt>
                <c:pt idx="1469">
                  <c:v>1.1484593831777701</c:v>
                </c:pt>
                <c:pt idx="1470">
                  <c:v>1.1647428605154599</c:v>
                </c:pt>
                <c:pt idx="1471">
                  <c:v>1.16336549934162</c:v>
                </c:pt>
                <c:pt idx="1472">
                  <c:v>1.1701168848490799</c:v>
                </c:pt>
                <c:pt idx="1473">
                  <c:v>1.1710241378780299</c:v>
                </c:pt>
                <c:pt idx="1474">
                  <c:v>1.1530082814766001</c:v>
                </c:pt>
                <c:pt idx="1475">
                  <c:v>1.1400657571338599</c:v>
                </c:pt>
                <c:pt idx="1476">
                  <c:v>1.1503256335272301</c:v>
                </c:pt>
                <c:pt idx="1477">
                  <c:v>1.1438070795327899</c:v>
                </c:pt>
                <c:pt idx="1478">
                  <c:v>1.1440528541414701</c:v>
                </c:pt>
                <c:pt idx="1479">
                  <c:v>1.13722039753358</c:v>
                </c:pt>
                <c:pt idx="1480">
                  <c:v>1.13894450559205</c:v>
                </c:pt>
                <c:pt idx="1481">
                  <c:v>1.1427529981800399</c:v>
                </c:pt>
                <c:pt idx="1482">
                  <c:v>1.17713431082313</c:v>
                </c:pt>
                <c:pt idx="1483">
                  <c:v>1.1849606189111701</c:v>
                </c:pt>
                <c:pt idx="1484">
                  <c:v>1.1965152450412999</c:v>
                </c:pt>
                <c:pt idx="1485">
                  <c:v>1.1705550480889599</c:v>
                </c:pt>
                <c:pt idx="1486">
                  <c:v>1.1516409723924299</c:v>
                </c:pt>
                <c:pt idx="1487">
                  <c:v>1.1402021443549499</c:v>
                </c:pt>
                <c:pt idx="1488">
                  <c:v>1.1605181552756101</c:v>
                </c:pt>
                <c:pt idx="1489">
                  <c:v>1.1384613178606</c:v>
                </c:pt>
                <c:pt idx="1490">
                  <c:v>1.10673292678488</c:v>
                </c:pt>
                <c:pt idx="1491">
                  <c:v>1.0870144814317599</c:v>
                </c:pt>
                <c:pt idx="1492">
                  <c:v>1.1133557297801899</c:v>
                </c:pt>
                <c:pt idx="1493">
                  <c:v>1.1266128133326501</c:v>
                </c:pt>
                <c:pt idx="1494">
                  <c:v>1.1310036725816399</c:v>
                </c:pt>
                <c:pt idx="1495">
                  <c:v>1.10129516905598</c:v>
                </c:pt>
                <c:pt idx="1496">
                  <c:v>1.1021214741980701</c:v>
                </c:pt>
                <c:pt idx="1497">
                  <c:v>1.09113319018897</c:v>
                </c:pt>
                <c:pt idx="1498">
                  <c:v>1.0862036744638199</c:v>
                </c:pt>
                <c:pt idx="1499">
                  <c:v>1.07933633635299</c:v>
                </c:pt>
                <c:pt idx="1500">
                  <c:v>1.0832468976428</c:v>
                </c:pt>
                <c:pt idx="1501">
                  <c:v>1.08100483519322</c:v>
                </c:pt>
                <c:pt idx="1502">
                  <c:v>1.0876093845296599</c:v>
                </c:pt>
                <c:pt idx="1503">
                  <c:v>1.0703058737622699</c:v>
                </c:pt>
                <c:pt idx="1504">
                  <c:v>1.07978457838361</c:v>
                </c:pt>
                <c:pt idx="1505">
                  <c:v>1.0708612119257499</c:v>
                </c:pt>
                <c:pt idx="1506">
                  <c:v>1.0462431689909399</c:v>
                </c:pt>
                <c:pt idx="1507">
                  <c:v>1.0050638174459401</c:v>
                </c:pt>
                <c:pt idx="1508">
                  <c:v>0.99133597925439298</c:v>
                </c:pt>
                <c:pt idx="1509">
                  <c:v>0.96789749938688796</c:v>
                </c:pt>
                <c:pt idx="1510">
                  <c:v>0.96360199341374497</c:v>
                </c:pt>
                <c:pt idx="1511">
                  <c:v>0.95484357324791602</c:v>
                </c:pt>
                <c:pt idx="1512">
                  <c:v>0.97614754487359801</c:v>
                </c:pt>
                <c:pt idx="1513">
                  <c:v>0.95934969846444096</c:v>
                </c:pt>
                <c:pt idx="1514">
                  <c:v>0.96835322915876199</c:v>
                </c:pt>
                <c:pt idx="1515">
                  <c:v>0.966155132617458</c:v>
                </c:pt>
                <c:pt idx="1516">
                  <c:v>0.98938368433888402</c:v>
                </c:pt>
                <c:pt idx="1517">
                  <c:v>0.98750377649155796</c:v>
                </c:pt>
                <c:pt idx="1518">
                  <c:v>0.96625024131217996</c:v>
                </c:pt>
                <c:pt idx="1519">
                  <c:v>0.909699683456761</c:v>
                </c:pt>
                <c:pt idx="1520">
                  <c:v>0.91203719599945698</c:v>
                </c:pt>
                <c:pt idx="1521">
                  <c:v>0.889656206506513</c:v>
                </c:pt>
                <c:pt idx="1522">
                  <c:v>0.86054162042582805</c:v>
                </c:pt>
                <c:pt idx="1523">
                  <c:v>0.81032436451928702</c:v>
                </c:pt>
                <c:pt idx="1524">
                  <c:v>0.77587990139477603</c:v>
                </c:pt>
                <c:pt idx="1525">
                  <c:v>0.73838803622638804</c:v>
                </c:pt>
                <c:pt idx="1526">
                  <c:v>0.716486639510165</c:v>
                </c:pt>
                <c:pt idx="1527">
                  <c:v>0.69513571478914704</c:v>
                </c:pt>
                <c:pt idx="1528">
                  <c:v>0.668601687352958</c:v>
                </c:pt>
                <c:pt idx="1529">
                  <c:v>0.64906133018512202</c:v>
                </c:pt>
                <c:pt idx="1530">
                  <c:v>0.63567475102973303</c:v>
                </c:pt>
                <c:pt idx="1531">
                  <c:v>0.61452984435838598</c:v>
                </c:pt>
                <c:pt idx="1532">
                  <c:v>0.62005133002606405</c:v>
                </c:pt>
                <c:pt idx="1533">
                  <c:v>0.602257718520674</c:v>
                </c:pt>
                <c:pt idx="1534">
                  <c:v>0.55125419930818598</c:v>
                </c:pt>
                <c:pt idx="1535">
                  <c:v>0.57281154614888896</c:v>
                </c:pt>
                <c:pt idx="1536">
                  <c:v>0.54561318199980102</c:v>
                </c:pt>
                <c:pt idx="1537">
                  <c:v>0.50748830204527595</c:v>
                </c:pt>
                <c:pt idx="1538">
                  <c:v>0.48871844675928</c:v>
                </c:pt>
                <c:pt idx="1539">
                  <c:v>0.462439463316907</c:v>
                </c:pt>
                <c:pt idx="1540">
                  <c:v>0.44901120626611601</c:v>
                </c:pt>
                <c:pt idx="1541">
                  <c:v>0.45366771327272198</c:v>
                </c:pt>
                <c:pt idx="1542">
                  <c:v>0.38913252948565502</c:v>
                </c:pt>
                <c:pt idx="1543">
                  <c:v>0.36427511805348101</c:v>
                </c:pt>
                <c:pt idx="1544">
                  <c:v>0.33984094008632998</c:v>
                </c:pt>
                <c:pt idx="1545">
                  <c:v>0.298488708560329</c:v>
                </c:pt>
                <c:pt idx="1546">
                  <c:v>0.258839847782323</c:v>
                </c:pt>
                <c:pt idx="1547">
                  <c:v>0.23506442747518699</c:v>
                </c:pt>
                <c:pt idx="1548">
                  <c:v>0.21774959577761999</c:v>
                </c:pt>
                <c:pt idx="1549">
                  <c:v>0.214317837999631</c:v>
                </c:pt>
                <c:pt idx="1550">
                  <c:v>0.229402383871912</c:v>
                </c:pt>
                <c:pt idx="1551">
                  <c:v>0.248015864945732</c:v>
                </c:pt>
                <c:pt idx="1552">
                  <c:v>0.27188481546829202</c:v>
                </c:pt>
                <c:pt idx="1553">
                  <c:v>0.27445630174793101</c:v>
                </c:pt>
                <c:pt idx="1554">
                  <c:v>0.26840696203255898</c:v>
                </c:pt>
                <c:pt idx="1555">
                  <c:v>0.276527628255339</c:v>
                </c:pt>
                <c:pt idx="1556">
                  <c:v>0.27779416849286498</c:v>
                </c:pt>
                <c:pt idx="1557">
                  <c:v>0.261827640649339</c:v>
                </c:pt>
                <c:pt idx="1558">
                  <c:v>0.25667956157949801</c:v>
                </c:pt>
                <c:pt idx="1559">
                  <c:v>0.24177077624420701</c:v>
                </c:pt>
                <c:pt idx="1560">
                  <c:v>0.238443628658183</c:v>
                </c:pt>
                <c:pt idx="1561">
                  <c:v>0.238635323601602</c:v>
                </c:pt>
                <c:pt idx="1562">
                  <c:v>0.240279266117954</c:v>
                </c:pt>
                <c:pt idx="1563">
                  <c:v>0.24146873377096101</c:v>
                </c:pt>
                <c:pt idx="1564">
                  <c:v>0.23872955357384701</c:v>
                </c:pt>
                <c:pt idx="1565">
                  <c:v>0.27139614484978303</c:v>
                </c:pt>
                <c:pt idx="1566">
                  <c:v>0.23705290307319801</c:v>
                </c:pt>
                <c:pt idx="1567">
                  <c:v>0.22967172546168901</c:v>
                </c:pt>
                <c:pt idx="1568">
                  <c:v>0.24943086143555701</c:v>
                </c:pt>
                <c:pt idx="1569">
                  <c:v>0.24230653792569601</c:v>
                </c:pt>
                <c:pt idx="1570">
                  <c:v>0.236155503024156</c:v>
                </c:pt>
                <c:pt idx="1571">
                  <c:v>0.249232503295646</c:v>
                </c:pt>
                <c:pt idx="1572">
                  <c:v>0.21043143066383699</c:v>
                </c:pt>
                <c:pt idx="1573">
                  <c:v>0.26496500510319598</c:v>
                </c:pt>
                <c:pt idx="1574">
                  <c:v>0.28184790475967297</c:v>
                </c:pt>
                <c:pt idx="1575">
                  <c:v>0.26835036959031899</c:v>
                </c:pt>
                <c:pt idx="1576">
                  <c:v>0.26879630488538098</c:v>
                </c:pt>
                <c:pt idx="1577">
                  <c:v>0.26695378514858698</c:v>
                </c:pt>
                <c:pt idx="1578">
                  <c:v>0.24675004108054699</c:v>
                </c:pt>
                <c:pt idx="1579">
                  <c:v>0.25992234704892497</c:v>
                </c:pt>
                <c:pt idx="1580">
                  <c:v>0.24714697076018199</c:v>
                </c:pt>
                <c:pt idx="1581">
                  <c:v>0.256721807666141</c:v>
                </c:pt>
                <c:pt idx="1582">
                  <c:v>0.26451989633615802</c:v>
                </c:pt>
                <c:pt idx="1583">
                  <c:v>0.26735488232099702</c:v>
                </c:pt>
                <c:pt idx="1584">
                  <c:v>0.28231184773144102</c:v>
                </c:pt>
                <c:pt idx="1585">
                  <c:v>0.31096592657994199</c:v>
                </c:pt>
                <c:pt idx="1586">
                  <c:v>0.312551411909819</c:v>
                </c:pt>
                <c:pt idx="1587">
                  <c:v>0.31194886266164501</c:v>
                </c:pt>
                <c:pt idx="1588">
                  <c:v>0.31532585473352598</c:v>
                </c:pt>
                <c:pt idx="1589">
                  <c:v>0.332678317691666</c:v>
                </c:pt>
                <c:pt idx="1590">
                  <c:v>0.33564927152326302</c:v>
                </c:pt>
                <c:pt idx="1591">
                  <c:v>0.33701493074182398</c:v>
                </c:pt>
                <c:pt idx="1592">
                  <c:v>0.32401716439831202</c:v>
                </c:pt>
                <c:pt idx="1593">
                  <c:v>0.317272402454849</c:v>
                </c:pt>
                <c:pt idx="1594">
                  <c:v>0.32217621987078598</c:v>
                </c:pt>
                <c:pt idx="1595">
                  <c:v>0.33549943210024902</c:v>
                </c:pt>
                <c:pt idx="1596">
                  <c:v>0.328676419102022</c:v>
                </c:pt>
                <c:pt idx="1597">
                  <c:v>0.31734583217694101</c:v>
                </c:pt>
                <c:pt idx="1598">
                  <c:v>0.31746594848200199</c:v>
                </c:pt>
                <c:pt idx="1599">
                  <c:v>0.32147972316640999</c:v>
                </c:pt>
                <c:pt idx="1600">
                  <c:v>0.33039667257764999</c:v>
                </c:pt>
                <c:pt idx="1601">
                  <c:v>0.33152557232082902</c:v>
                </c:pt>
                <c:pt idx="1602">
                  <c:v>0.31730996259826</c:v>
                </c:pt>
                <c:pt idx="1603">
                  <c:v>0.28912680185395601</c:v>
                </c:pt>
                <c:pt idx="1604">
                  <c:v>0.32421777104579003</c:v>
                </c:pt>
                <c:pt idx="1605">
                  <c:v>0.33384448130633898</c:v>
                </c:pt>
                <c:pt idx="1606">
                  <c:v>0.331388404240262</c:v>
                </c:pt>
                <c:pt idx="1607">
                  <c:v>0.33334396184822002</c:v>
                </c:pt>
                <c:pt idx="1608">
                  <c:v>0.33478868056003502</c:v>
                </c:pt>
                <c:pt idx="1609">
                  <c:v>0.33229113558849299</c:v>
                </c:pt>
                <c:pt idx="1610">
                  <c:v>0.35400799296777302</c:v>
                </c:pt>
                <c:pt idx="1611">
                  <c:v>0.33142435476542798</c:v>
                </c:pt>
                <c:pt idx="1612">
                  <c:v>0.32357977158574602</c:v>
                </c:pt>
                <c:pt idx="1613">
                  <c:v>0.32159564776733202</c:v>
                </c:pt>
                <c:pt idx="1614">
                  <c:v>0.31801859102380298</c:v>
                </c:pt>
                <c:pt idx="1615">
                  <c:v>0.34353051138919399</c:v>
                </c:pt>
                <c:pt idx="1616">
                  <c:v>0.34723958730777199</c:v>
                </c:pt>
                <c:pt idx="1617">
                  <c:v>0.35157984787225999</c:v>
                </c:pt>
                <c:pt idx="1618">
                  <c:v>0.370906693552565</c:v>
                </c:pt>
                <c:pt idx="1619">
                  <c:v>0.37635774057304999</c:v>
                </c:pt>
                <c:pt idx="1620">
                  <c:v>0.38480592154814203</c:v>
                </c:pt>
                <c:pt idx="1621">
                  <c:v>0.37748573579426198</c:v>
                </c:pt>
                <c:pt idx="1622">
                  <c:v>0.35532422509837502</c:v>
                </c:pt>
                <c:pt idx="1623">
                  <c:v>0.34738379459708502</c:v>
                </c:pt>
                <c:pt idx="1624">
                  <c:v>0.35359009371994998</c:v>
                </c:pt>
                <c:pt idx="1625">
                  <c:v>0.35569269005624599</c:v>
                </c:pt>
                <c:pt idx="1626">
                  <c:v>0.33438559240929899</c:v>
                </c:pt>
                <c:pt idx="1627">
                  <c:v>0.32686388364248398</c:v>
                </c:pt>
                <c:pt idx="1628">
                  <c:v>0.37454089052034101</c:v>
                </c:pt>
                <c:pt idx="1629">
                  <c:v>0.38731814102588003</c:v>
                </c:pt>
                <c:pt idx="1630">
                  <c:v>0.40630532621871401</c:v>
                </c:pt>
                <c:pt idx="1631">
                  <c:v>0.41012834080136801</c:v>
                </c:pt>
                <c:pt idx="1632">
                  <c:v>0.39186733268002999</c:v>
                </c:pt>
                <c:pt idx="1633">
                  <c:v>0.43086912857000298</c:v>
                </c:pt>
                <c:pt idx="1634">
                  <c:v>0.43707390696274401</c:v>
                </c:pt>
                <c:pt idx="1635">
                  <c:v>0.39538789152256998</c:v>
                </c:pt>
                <c:pt idx="1636">
                  <c:v>0.37278283432722897</c:v>
                </c:pt>
                <c:pt idx="1637">
                  <c:v>0.37240057087509898</c:v>
                </c:pt>
                <c:pt idx="1638">
                  <c:v>0.36220169664104501</c:v>
                </c:pt>
                <c:pt idx="1639">
                  <c:v>0.37370263497897099</c:v>
                </c:pt>
                <c:pt idx="1640">
                  <c:v>0.35252718776214798</c:v>
                </c:pt>
                <c:pt idx="1641">
                  <c:v>0.35717923066353702</c:v>
                </c:pt>
                <c:pt idx="1642">
                  <c:v>0.35626027900948498</c:v>
                </c:pt>
                <c:pt idx="1643">
                  <c:v>0.367627991250423</c:v>
                </c:pt>
                <c:pt idx="1644">
                  <c:v>0.37343843237510399</c:v>
                </c:pt>
                <c:pt idx="1645">
                  <c:v>0.37376597174734</c:v>
                </c:pt>
                <c:pt idx="1646">
                  <c:v>0.35265832686116799</c:v>
                </c:pt>
                <c:pt idx="1647">
                  <c:v>0.35363599383302602</c:v>
                </c:pt>
                <c:pt idx="1648">
                  <c:v>0.34885958195332201</c:v>
                </c:pt>
                <c:pt idx="1649">
                  <c:v>0.342749959183339</c:v>
                </c:pt>
                <c:pt idx="1650">
                  <c:v>0.34547502497043298</c:v>
                </c:pt>
                <c:pt idx="1651">
                  <c:v>0.340199266599025</c:v>
                </c:pt>
                <c:pt idx="1652">
                  <c:v>0.33768455767642802</c:v>
                </c:pt>
                <c:pt idx="1653">
                  <c:v>0.340668876998869</c:v>
                </c:pt>
                <c:pt idx="1654">
                  <c:v>0.35042657027713803</c:v>
                </c:pt>
                <c:pt idx="1655">
                  <c:v>0.35179701324167401</c:v>
                </c:pt>
                <c:pt idx="1656">
                  <c:v>0.351005473085305</c:v>
                </c:pt>
                <c:pt idx="1657">
                  <c:v>0.37096717677806901</c:v>
                </c:pt>
                <c:pt idx="1658">
                  <c:v>0.33954465512655402</c:v>
                </c:pt>
                <c:pt idx="1659">
                  <c:v>0.34963622504793701</c:v>
                </c:pt>
                <c:pt idx="1660">
                  <c:v>0.34573548047569203</c:v>
                </c:pt>
                <c:pt idx="1661">
                  <c:v>0.34295834477876003</c:v>
                </c:pt>
                <c:pt idx="1662">
                  <c:v>0.342998826400498</c:v>
                </c:pt>
                <c:pt idx="1663">
                  <c:v>0.35635280837629402</c:v>
                </c:pt>
                <c:pt idx="1664">
                  <c:v>0.31549873841870202</c:v>
                </c:pt>
                <c:pt idx="1665">
                  <c:v>0.34085457587194201</c:v>
                </c:pt>
                <c:pt idx="1666">
                  <c:v>0.36572348105943298</c:v>
                </c:pt>
                <c:pt idx="1667">
                  <c:v>0.43928898461965799</c:v>
                </c:pt>
                <c:pt idx="1668">
                  <c:v>0.46988564553801399</c:v>
                </c:pt>
                <c:pt idx="1669">
                  <c:v>0.49087845496778099</c:v>
                </c:pt>
                <c:pt idx="1670">
                  <c:v>0.50069589288889904</c:v>
                </c:pt>
                <c:pt idx="1671">
                  <c:v>0.54735322023459199</c:v>
                </c:pt>
                <c:pt idx="1672">
                  <c:v>0.57048329592886104</c:v>
                </c:pt>
                <c:pt idx="1673">
                  <c:v>0.55306166774958598</c:v>
                </c:pt>
                <c:pt idx="1674">
                  <c:v>0.52125877222224204</c:v>
                </c:pt>
                <c:pt idx="1675">
                  <c:v>0.51980047346462499</c:v>
                </c:pt>
                <c:pt idx="1676">
                  <c:v>0.52119324882020801</c:v>
                </c:pt>
                <c:pt idx="1677">
                  <c:v>0.54180513764202198</c:v>
                </c:pt>
                <c:pt idx="1678">
                  <c:v>0.53646799560219904</c:v>
                </c:pt>
                <c:pt idx="1679">
                  <c:v>0.53692857975074204</c:v>
                </c:pt>
                <c:pt idx="1680">
                  <c:v>0.54365875005958297</c:v>
                </c:pt>
                <c:pt idx="1681">
                  <c:v>0.53997062670441298</c:v>
                </c:pt>
                <c:pt idx="1682">
                  <c:v>0.53184309860599999</c:v>
                </c:pt>
                <c:pt idx="1683">
                  <c:v>0.52612206300753295</c:v>
                </c:pt>
                <c:pt idx="1684">
                  <c:v>0.51347945353172098</c:v>
                </c:pt>
                <c:pt idx="1685">
                  <c:v>0.51619020404195304</c:v>
                </c:pt>
                <c:pt idx="1686">
                  <c:v>0.52738912393982396</c:v>
                </c:pt>
                <c:pt idx="1687">
                  <c:v>0.51971737772280802</c:v>
                </c:pt>
                <c:pt idx="1688">
                  <c:v>0.51841428798517797</c:v>
                </c:pt>
                <c:pt idx="1689">
                  <c:v>0.51626032213731499</c:v>
                </c:pt>
                <c:pt idx="1690">
                  <c:v>0.52471541537400501</c:v>
                </c:pt>
                <c:pt idx="1691">
                  <c:v>0.53430402095690099</c:v>
                </c:pt>
                <c:pt idx="1692">
                  <c:v>0.55062964504145495</c:v>
                </c:pt>
                <c:pt idx="1693">
                  <c:v>0.58623912584209703</c:v>
                </c:pt>
                <c:pt idx="1694">
                  <c:v>0.59048566036311001</c:v>
                </c:pt>
                <c:pt idx="1695">
                  <c:v>0.58655576177603097</c:v>
                </c:pt>
                <c:pt idx="1696">
                  <c:v>0.59475849181183205</c:v>
                </c:pt>
                <c:pt idx="1697">
                  <c:v>0.61422184466876695</c:v>
                </c:pt>
                <c:pt idx="1698">
                  <c:v>0.60475836387295201</c:v>
                </c:pt>
                <c:pt idx="1699">
                  <c:v>0.60169414066720694</c:v>
                </c:pt>
                <c:pt idx="1700">
                  <c:v>0.56333561523359899</c:v>
                </c:pt>
                <c:pt idx="1701">
                  <c:v>0.58201474993697</c:v>
                </c:pt>
                <c:pt idx="1702">
                  <c:v>0.59540705432080099</c:v>
                </c:pt>
                <c:pt idx="1703">
                  <c:v>0.60295626852338302</c:v>
                </c:pt>
                <c:pt idx="1704">
                  <c:v>0.59110590799858997</c:v>
                </c:pt>
                <c:pt idx="1705">
                  <c:v>0.59679167756884299</c:v>
                </c:pt>
                <c:pt idx="1706">
                  <c:v>0.56168658639521996</c:v>
                </c:pt>
                <c:pt idx="1707">
                  <c:v>0.54778411386516801</c:v>
                </c:pt>
                <c:pt idx="1708">
                  <c:v>0.54096407266553204</c:v>
                </c:pt>
                <c:pt idx="1709">
                  <c:v>0.55508413596467099</c:v>
                </c:pt>
                <c:pt idx="1710">
                  <c:v>0.54569546927127199</c:v>
                </c:pt>
                <c:pt idx="1711">
                  <c:v>0.566563471835971</c:v>
                </c:pt>
                <c:pt idx="1712">
                  <c:v>0.55583892664224699</c:v>
                </c:pt>
                <c:pt idx="1713">
                  <c:v>0.57599167380372396</c:v>
                </c:pt>
                <c:pt idx="1714">
                  <c:v>0.58076873193954404</c:v>
                </c:pt>
                <c:pt idx="1715">
                  <c:v>0.56891437611719797</c:v>
                </c:pt>
                <c:pt idx="1716">
                  <c:v>0.51667431046422196</c:v>
                </c:pt>
                <c:pt idx="1717">
                  <c:v>0.49548837781789001</c:v>
                </c:pt>
                <c:pt idx="1718">
                  <c:v>0.46074257847133199</c:v>
                </c:pt>
                <c:pt idx="1719">
                  <c:v>0.47219007701128601</c:v>
                </c:pt>
                <c:pt idx="1720">
                  <c:v>0.48766138386156599</c:v>
                </c:pt>
                <c:pt idx="1721">
                  <c:v>0.45142760449442398</c:v>
                </c:pt>
                <c:pt idx="1722">
                  <c:v>0.442930601016085</c:v>
                </c:pt>
                <c:pt idx="1723">
                  <c:v>0.424456559213236</c:v>
                </c:pt>
                <c:pt idx="1724">
                  <c:v>0.418126917568445</c:v>
                </c:pt>
                <c:pt idx="1725">
                  <c:v>0.37137258648235999</c:v>
                </c:pt>
                <c:pt idx="1726">
                  <c:v>0.35428945603682099</c:v>
                </c:pt>
                <c:pt idx="1727">
                  <c:v>0.36907781428063202</c:v>
                </c:pt>
                <c:pt idx="1728">
                  <c:v>0.39667371292779402</c:v>
                </c:pt>
                <c:pt idx="1729">
                  <c:v>0.392485437239385</c:v>
                </c:pt>
                <c:pt idx="1730">
                  <c:v>0.44413174597716298</c:v>
                </c:pt>
                <c:pt idx="1731">
                  <c:v>0.44377206651288797</c:v>
                </c:pt>
                <c:pt idx="1732">
                  <c:v>0.46778138167924199</c:v>
                </c:pt>
                <c:pt idx="1733">
                  <c:v>0.440167350193155</c:v>
                </c:pt>
                <c:pt idx="1734">
                  <c:v>0.37939066845721903</c:v>
                </c:pt>
                <c:pt idx="1735">
                  <c:v>0.35257353634449901</c:v>
                </c:pt>
                <c:pt idx="1736">
                  <c:v>0.34397181239385299</c:v>
                </c:pt>
                <c:pt idx="1737">
                  <c:v>0.31197221176915202</c:v>
                </c:pt>
                <c:pt idx="1738">
                  <c:v>0.30917794577209301</c:v>
                </c:pt>
                <c:pt idx="1739">
                  <c:v>0.3135548025614</c:v>
                </c:pt>
                <c:pt idx="1740">
                  <c:v>0.313772006420595</c:v>
                </c:pt>
                <c:pt idx="1741">
                  <c:v>0.29674506769341302</c:v>
                </c:pt>
                <c:pt idx="1742">
                  <c:v>0.31133275807298499</c:v>
                </c:pt>
                <c:pt idx="1743">
                  <c:v>0.31886306413973903</c:v>
                </c:pt>
                <c:pt idx="1744">
                  <c:v>0.32571966751779002</c:v>
                </c:pt>
                <c:pt idx="1745">
                  <c:v>0.32774459652051402</c:v>
                </c:pt>
                <c:pt idx="1746">
                  <c:v>0.33349918227462599</c:v>
                </c:pt>
                <c:pt idx="1747">
                  <c:v>0.34396801431049401</c:v>
                </c:pt>
                <c:pt idx="1748">
                  <c:v>0.38474028357062601</c:v>
                </c:pt>
                <c:pt idx="1749">
                  <c:v>0.39395670849666198</c:v>
                </c:pt>
                <c:pt idx="1750">
                  <c:v>0.39948678124322301</c:v>
                </c:pt>
                <c:pt idx="1751">
                  <c:v>0.40939622819256999</c:v>
                </c:pt>
                <c:pt idx="1752">
                  <c:v>0.41745706513964398</c:v>
                </c:pt>
                <c:pt idx="1753">
                  <c:v>0.42103309007640599</c:v>
                </c:pt>
                <c:pt idx="1754">
                  <c:v>0.42045077706671302</c:v>
                </c:pt>
                <c:pt idx="1755">
                  <c:v>0.40409513627468102</c:v>
                </c:pt>
                <c:pt idx="1756">
                  <c:v>0.38649549716554599</c:v>
                </c:pt>
                <c:pt idx="1757">
                  <c:v>0.37600245124104198</c:v>
                </c:pt>
                <c:pt idx="1758">
                  <c:v>0.35909993145013902</c:v>
                </c:pt>
                <c:pt idx="1759">
                  <c:v>0.34365809602856101</c:v>
                </c:pt>
                <c:pt idx="1760">
                  <c:v>0.33299487729544902</c:v>
                </c:pt>
                <c:pt idx="1761">
                  <c:v>0.342141878169269</c:v>
                </c:pt>
                <c:pt idx="1762">
                  <c:v>0.34482902932984999</c:v>
                </c:pt>
                <c:pt idx="1763">
                  <c:v>0.36147917473337399</c:v>
                </c:pt>
                <c:pt idx="1764">
                  <c:v>0.376774564707823</c:v>
                </c:pt>
                <c:pt idx="1765">
                  <c:v>0.39890498501219801</c:v>
                </c:pt>
                <c:pt idx="1766">
                  <c:v>0.41338593697905601</c:v>
                </c:pt>
                <c:pt idx="1767">
                  <c:v>0.42995690417580701</c:v>
                </c:pt>
                <c:pt idx="1768">
                  <c:v>0.43978215100989299</c:v>
                </c:pt>
                <c:pt idx="1769">
                  <c:v>0.44549253756448198</c:v>
                </c:pt>
                <c:pt idx="1770">
                  <c:v>0.45549968877318597</c:v>
                </c:pt>
                <c:pt idx="1771">
                  <c:v>0.465967000379364</c:v>
                </c:pt>
                <c:pt idx="1772">
                  <c:v>0.45660423927407501</c:v>
                </c:pt>
                <c:pt idx="1773">
                  <c:v>0.46683120969241898</c:v>
                </c:pt>
                <c:pt idx="1774">
                  <c:v>0.47326419738932002</c:v>
                </c:pt>
                <c:pt idx="1775">
                  <c:v>0.48385415869221798</c:v>
                </c:pt>
                <c:pt idx="1776">
                  <c:v>0.48221194788605498</c:v>
                </c:pt>
                <c:pt idx="1777">
                  <c:v>0.48520823652071399</c:v>
                </c:pt>
                <c:pt idx="1778">
                  <c:v>0.499141135623062</c:v>
                </c:pt>
                <c:pt idx="1779">
                  <c:v>0.51516966189466595</c:v>
                </c:pt>
                <c:pt idx="1780">
                  <c:v>0.52825508710124802</c:v>
                </c:pt>
                <c:pt idx="1781">
                  <c:v>0.53397985694324401</c:v>
                </c:pt>
                <c:pt idx="1782">
                  <c:v>0.54562298988941804</c:v>
                </c:pt>
                <c:pt idx="1783">
                  <c:v>0.55754380807584103</c:v>
                </c:pt>
                <c:pt idx="1784">
                  <c:v>0.56201500259795201</c:v>
                </c:pt>
                <c:pt idx="1785">
                  <c:v>0.54260007425789403</c:v>
                </c:pt>
                <c:pt idx="1786">
                  <c:v>0.580219136890888</c:v>
                </c:pt>
                <c:pt idx="1787">
                  <c:v>0.55017145770850195</c:v>
                </c:pt>
                <c:pt idx="1788">
                  <c:v>0.55066829508745097</c:v>
                </c:pt>
                <c:pt idx="1789">
                  <c:v>0.55236715287152605</c:v>
                </c:pt>
                <c:pt idx="1790">
                  <c:v>0.57391881729202499</c:v>
                </c:pt>
                <c:pt idx="1791">
                  <c:v>0.57743294608960705</c:v>
                </c:pt>
                <c:pt idx="1792">
                  <c:v>0.60269783963093404</c:v>
                </c:pt>
                <c:pt idx="1793">
                  <c:v>0.56966511456184399</c:v>
                </c:pt>
                <c:pt idx="1794">
                  <c:v>0.60266392905916399</c:v>
                </c:pt>
                <c:pt idx="1795">
                  <c:v>0.60363680372598005</c:v>
                </c:pt>
                <c:pt idx="1796">
                  <c:v>0.61284715261186895</c:v>
                </c:pt>
                <c:pt idx="1797">
                  <c:v>0.60214676284049096</c:v>
                </c:pt>
                <c:pt idx="1798">
                  <c:v>0.60094943884068397</c:v>
                </c:pt>
                <c:pt idx="1799">
                  <c:v>0.59219462453128502</c:v>
                </c:pt>
                <c:pt idx="1800">
                  <c:v>0.60565344343272498</c:v>
                </c:pt>
                <c:pt idx="1801">
                  <c:v>0.609668448142484</c:v>
                </c:pt>
                <c:pt idx="1802">
                  <c:v>0.61698854538477399</c:v>
                </c:pt>
                <c:pt idx="1803">
                  <c:v>0.61829241834659499</c:v>
                </c:pt>
                <c:pt idx="1804">
                  <c:v>0.62224179683422698</c:v>
                </c:pt>
                <c:pt idx="1805">
                  <c:v>0.63192168940707405</c:v>
                </c:pt>
                <c:pt idx="1806">
                  <c:v>0.64247883089787805</c:v>
                </c:pt>
                <c:pt idx="1807">
                  <c:v>0.64132594758672801</c:v>
                </c:pt>
                <c:pt idx="1808">
                  <c:v>0.63481478501715205</c:v>
                </c:pt>
                <c:pt idx="1809">
                  <c:v>0.60852121492398503</c:v>
                </c:pt>
                <c:pt idx="1810">
                  <c:v>0.56851072518788404</c:v>
                </c:pt>
                <c:pt idx="1811">
                  <c:v>0.60215373499759695</c:v>
                </c:pt>
                <c:pt idx="1812">
                  <c:v>0.579881370561248</c:v>
                </c:pt>
                <c:pt idx="1813">
                  <c:v>0.55697923586686304</c:v>
                </c:pt>
                <c:pt idx="1814">
                  <c:v>0.53598401805823004</c:v>
                </c:pt>
                <c:pt idx="1815">
                  <c:v>0.50234033946948398</c:v>
                </c:pt>
                <c:pt idx="1816">
                  <c:v>0.51750233259106804</c:v>
                </c:pt>
                <c:pt idx="1817">
                  <c:v>0.52553416985769796</c:v>
                </c:pt>
                <c:pt idx="1818">
                  <c:v>0.45246555153618401</c:v>
                </c:pt>
                <c:pt idx="1819">
                  <c:v>0.443328852783403</c:v>
                </c:pt>
                <c:pt idx="1820">
                  <c:v>0.42401234352585199</c:v>
                </c:pt>
                <c:pt idx="1821">
                  <c:v>0.41605215826214198</c:v>
                </c:pt>
                <c:pt idx="1822">
                  <c:v>0.42582744885699297</c:v>
                </c:pt>
                <c:pt idx="1823">
                  <c:v>0.416891628342827</c:v>
                </c:pt>
                <c:pt idx="1824">
                  <c:v>0.427548570264072</c:v>
                </c:pt>
                <c:pt idx="1825">
                  <c:v>0.44624542599725198</c:v>
                </c:pt>
                <c:pt idx="1826">
                  <c:v>0.460023764268499</c:v>
                </c:pt>
                <c:pt idx="1827">
                  <c:v>0.479375258147959</c:v>
                </c:pt>
                <c:pt idx="1828">
                  <c:v>0.49084266441071001</c:v>
                </c:pt>
                <c:pt idx="1829">
                  <c:v>0.49483634452271003</c:v>
                </c:pt>
                <c:pt idx="1830">
                  <c:v>0.48418583780854901</c:v>
                </c:pt>
                <c:pt idx="1831">
                  <c:v>0.46802640438346499</c:v>
                </c:pt>
                <c:pt idx="1832">
                  <c:v>0.45780183567782301</c:v>
                </c:pt>
                <c:pt idx="1833">
                  <c:v>0.43643967658466198</c:v>
                </c:pt>
                <c:pt idx="1834">
                  <c:v>0.41593573299341602</c:v>
                </c:pt>
                <c:pt idx="1835">
                  <c:v>0.39850529503744297</c:v>
                </c:pt>
                <c:pt idx="1836">
                  <c:v>0.39789128171993099</c:v>
                </c:pt>
                <c:pt idx="1837">
                  <c:v>0.392015280828863</c:v>
                </c:pt>
                <c:pt idx="1838">
                  <c:v>0.39537791485889401</c:v>
                </c:pt>
                <c:pt idx="1839">
                  <c:v>0.39928881719686599</c:v>
                </c:pt>
                <c:pt idx="1840">
                  <c:v>0.393963221274165</c:v>
                </c:pt>
                <c:pt idx="1841">
                  <c:v>0.41089881765815001</c:v>
                </c:pt>
                <c:pt idx="1842">
                  <c:v>0.403845359134342</c:v>
                </c:pt>
                <c:pt idx="1843">
                  <c:v>0.40636599100926701</c:v>
                </c:pt>
                <c:pt idx="1844">
                  <c:v>0.413279878846529</c:v>
                </c:pt>
                <c:pt idx="1845">
                  <c:v>0.38765624814316402</c:v>
                </c:pt>
                <c:pt idx="1846">
                  <c:v>0.37033008120470901</c:v>
                </c:pt>
                <c:pt idx="1847">
                  <c:v>0.37771241959904001</c:v>
                </c:pt>
                <c:pt idx="1848">
                  <c:v>0.35131827118682402</c:v>
                </c:pt>
                <c:pt idx="1849">
                  <c:v>0.35496447521447499</c:v>
                </c:pt>
                <c:pt idx="1850">
                  <c:v>0.332644323945327</c:v>
                </c:pt>
                <c:pt idx="1851">
                  <c:v>0.319375623301277</c:v>
                </c:pt>
                <c:pt idx="1852">
                  <c:v>0.33302154127952299</c:v>
                </c:pt>
                <c:pt idx="1853">
                  <c:v>0.34958437615774102</c:v>
                </c:pt>
                <c:pt idx="1854">
                  <c:v>0.34799149844579902</c:v>
                </c:pt>
                <c:pt idx="1855">
                  <c:v>0.35689859522270301</c:v>
                </c:pt>
                <c:pt idx="1856">
                  <c:v>0.35621172253838701</c:v>
                </c:pt>
                <c:pt idx="1857">
                  <c:v>0.37163339529989903</c:v>
                </c:pt>
                <c:pt idx="1858">
                  <c:v>0.381621249448999</c:v>
                </c:pt>
                <c:pt idx="1859">
                  <c:v>0.39414126536745597</c:v>
                </c:pt>
                <c:pt idx="1860">
                  <c:v>0.39007642031804302</c:v>
                </c:pt>
                <c:pt idx="1861">
                  <c:v>0.38776996129727298</c:v>
                </c:pt>
                <c:pt idx="1862">
                  <c:v>0.40116752389536098</c:v>
                </c:pt>
                <c:pt idx="1863">
                  <c:v>0.41465256310549198</c:v>
                </c:pt>
                <c:pt idx="1864">
                  <c:v>0.41877309951720598</c:v>
                </c:pt>
                <c:pt idx="1865">
                  <c:v>0.41572062088964001</c:v>
                </c:pt>
                <c:pt idx="1866">
                  <c:v>0.409394134364576</c:v>
                </c:pt>
                <c:pt idx="1867">
                  <c:v>0.41617586581402599</c:v>
                </c:pt>
                <c:pt idx="1868">
                  <c:v>0.409531258586464</c:v>
                </c:pt>
                <c:pt idx="1869">
                  <c:v>0.40340366855323301</c:v>
                </c:pt>
                <c:pt idx="1870">
                  <c:v>0.40326040278771302</c:v>
                </c:pt>
                <c:pt idx="1871">
                  <c:v>0.37098445907837402</c:v>
                </c:pt>
                <c:pt idx="1872">
                  <c:v>0.39102443873489601</c:v>
                </c:pt>
                <c:pt idx="1873">
                  <c:v>0.40488690905788799</c:v>
                </c:pt>
                <c:pt idx="1874">
                  <c:v>0.41313086326646398</c:v>
                </c:pt>
                <c:pt idx="1875">
                  <c:v>0.43447071219367001</c:v>
                </c:pt>
                <c:pt idx="1876">
                  <c:v>0.41904357532076097</c:v>
                </c:pt>
                <c:pt idx="1877">
                  <c:v>0.39733730453562099</c:v>
                </c:pt>
                <c:pt idx="1878">
                  <c:v>0.45623860727895799</c:v>
                </c:pt>
                <c:pt idx="1879">
                  <c:v>0.44545368250651901</c:v>
                </c:pt>
                <c:pt idx="1880">
                  <c:v>0.44107832444227302</c:v>
                </c:pt>
                <c:pt idx="1881">
                  <c:v>0.44073376024312899</c:v>
                </c:pt>
                <c:pt idx="1882">
                  <c:v>0.45485924792701199</c:v>
                </c:pt>
                <c:pt idx="1883">
                  <c:v>0.484051180089204</c:v>
                </c:pt>
                <c:pt idx="1884">
                  <c:v>0.525787889846275</c:v>
                </c:pt>
                <c:pt idx="1885">
                  <c:v>0.51303967567697895</c:v>
                </c:pt>
                <c:pt idx="1886">
                  <c:v>0.52651402492602595</c:v>
                </c:pt>
                <c:pt idx="1887">
                  <c:v>0.537427273243825</c:v>
                </c:pt>
                <c:pt idx="1888">
                  <c:v>0.54596724801219698</c:v>
                </c:pt>
                <c:pt idx="1889">
                  <c:v>0.55435831067823205</c:v>
                </c:pt>
                <c:pt idx="1890">
                  <c:v>0.58070139992111003</c:v>
                </c:pt>
                <c:pt idx="1891">
                  <c:v>0.61299813080492804</c:v>
                </c:pt>
                <c:pt idx="1892">
                  <c:v>0.63183012868900401</c:v>
                </c:pt>
                <c:pt idx="1893">
                  <c:v>0.65165780178773303</c:v>
                </c:pt>
                <c:pt idx="1894">
                  <c:v>0.65118596757497405</c:v>
                </c:pt>
                <c:pt idx="1895">
                  <c:v>0.65981937862425799</c:v>
                </c:pt>
                <c:pt idx="1896">
                  <c:v>0.67451767978400801</c:v>
                </c:pt>
                <c:pt idx="1897">
                  <c:v>0.67919484198424696</c:v>
                </c:pt>
                <c:pt idx="1898">
                  <c:v>0.67384319421666505</c:v>
                </c:pt>
                <c:pt idx="1899">
                  <c:v>0.67205238920888499</c:v>
                </c:pt>
                <c:pt idx="1900">
                  <c:v>0.69960016901808597</c:v>
                </c:pt>
                <c:pt idx="1901">
                  <c:v>0.76900638203209104</c:v>
                </c:pt>
                <c:pt idx="1902">
                  <c:v>0.77378812158360999</c:v>
                </c:pt>
                <c:pt idx="1903">
                  <c:v>0.76998442074342499</c:v>
                </c:pt>
                <c:pt idx="1904">
                  <c:v>0.78409154903407297</c:v>
                </c:pt>
                <c:pt idx="1905">
                  <c:v>0.76648046417453297</c:v>
                </c:pt>
                <c:pt idx="1906">
                  <c:v>0.80673211741001905</c:v>
                </c:pt>
                <c:pt idx="1907">
                  <c:v>0.84042633723638904</c:v>
                </c:pt>
                <c:pt idx="1908">
                  <c:v>0.84087856250733595</c:v>
                </c:pt>
                <c:pt idx="1909">
                  <c:v>0.91887719041876503</c:v>
                </c:pt>
                <c:pt idx="1910">
                  <c:v>0.96704344172327905</c:v>
                </c:pt>
                <c:pt idx="1911">
                  <c:v>0.99686489554607505</c:v>
                </c:pt>
                <c:pt idx="1912">
                  <c:v>1.05557772671024</c:v>
                </c:pt>
                <c:pt idx="1913">
                  <c:v>1.04880474958961</c:v>
                </c:pt>
                <c:pt idx="1914">
                  <c:v>1.0086208422052301</c:v>
                </c:pt>
                <c:pt idx="1915">
                  <c:v>0.96036961599148896</c:v>
                </c:pt>
                <c:pt idx="1916">
                  <c:v>0.92233543098433501</c:v>
                </c:pt>
                <c:pt idx="1917">
                  <c:v>0.91197127004749201</c:v>
                </c:pt>
                <c:pt idx="1918">
                  <c:v>0.86075705164949701</c:v>
                </c:pt>
                <c:pt idx="1919">
                  <c:v>0.83545218187056502</c:v>
                </c:pt>
                <c:pt idx="1920">
                  <c:v>0.84032254529371797</c:v>
                </c:pt>
                <c:pt idx="1921">
                  <c:v>0.83713773022139804</c:v>
                </c:pt>
                <c:pt idx="1922">
                  <c:v>0.85804280313773396</c:v>
                </c:pt>
                <c:pt idx="1923">
                  <c:v>0.85321332448832798</c:v>
                </c:pt>
                <c:pt idx="1924">
                  <c:v>0.84572255533647001</c:v>
                </c:pt>
                <c:pt idx="1925">
                  <c:v>0.92478048478101604</c:v>
                </c:pt>
                <c:pt idx="1926">
                  <c:v>0.96116851050699803</c:v>
                </c:pt>
                <c:pt idx="1927">
                  <c:v>0.97349393475207902</c:v>
                </c:pt>
                <c:pt idx="1928">
                  <c:v>0.99477807210035696</c:v>
                </c:pt>
                <c:pt idx="1929">
                  <c:v>1.0017222801063701</c:v>
                </c:pt>
                <c:pt idx="1930">
                  <c:v>0.98946995084720502</c:v>
                </c:pt>
                <c:pt idx="1931">
                  <c:v>0.97762009930818905</c:v>
                </c:pt>
                <c:pt idx="1932">
                  <c:v>0.96618924167132303</c:v>
                </c:pt>
                <c:pt idx="1933">
                  <c:v>0.91757778707988202</c:v>
                </c:pt>
                <c:pt idx="1934">
                  <c:v>0.88279234095549197</c:v>
                </c:pt>
                <c:pt idx="1935">
                  <c:v>0.87030267195575095</c:v>
                </c:pt>
                <c:pt idx="1936">
                  <c:v>0.88077965626306498</c:v>
                </c:pt>
                <c:pt idx="1937">
                  <c:v>0.91055907622174004</c:v>
                </c:pt>
                <c:pt idx="1938">
                  <c:v>0.92501841419673603</c:v>
                </c:pt>
                <c:pt idx="1939">
                  <c:v>0.85651869736849895</c:v>
                </c:pt>
                <c:pt idx="1940">
                  <c:v>0.86349863622608103</c:v>
                </c:pt>
                <c:pt idx="1941">
                  <c:v>0.87625621349875704</c:v>
                </c:pt>
                <c:pt idx="1942">
                  <c:v>0.89159038709468297</c:v>
                </c:pt>
                <c:pt idx="1943">
                  <c:v>0.89532936473685298</c:v>
                </c:pt>
                <c:pt idx="1944">
                  <c:v>0.86932725252542697</c:v>
                </c:pt>
                <c:pt idx="1945">
                  <c:v>0.87624466467483098</c:v>
                </c:pt>
                <c:pt idx="1946">
                  <c:v>0.89157929316247397</c:v>
                </c:pt>
                <c:pt idx="1947">
                  <c:v>0.89386163940450503</c:v>
                </c:pt>
                <c:pt idx="1948">
                  <c:v>0.88844670761049604</c:v>
                </c:pt>
                <c:pt idx="1949">
                  <c:v>0.86807334051652096</c:v>
                </c:pt>
                <c:pt idx="1950">
                  <c:v>0.83944574417617202</c:v>
                </c:pt>
                <c:pt idx="1951">
                  <c:v>0.85696754760717797</c:v>
                </c:pt>
                <c:pt idx="1952">
                  <c:v>0.83475438126850698</c:v>
                </c:pt>
                <c:pt idx="1953">
                  <c:v>0.80591384908151098</c:v>
                </c:pt>
                <c:pt idx="1954">
                  <c:v>0.77097460508629001</c:v>
                </c:pt>
                <c:pt idx="1955">
                  <c:v>0.76535550772539296</c:v>
                </c:pt>
                <c:pt idx="1956">
                  <c:v>0.75708909721608297</c:v>
                </c:pt>
                <c:pt idx="1957">
                  <c:v>0.74124195869213705</c:v>
                </c:pt>
                <c:pt idx="1958">
                  <c:v>0.70739348626579102</c:v>
                </c:pt>
                <c:pt idx="1959">
                  <c:v>0.69554228025629194</c:v>
                </c:pt>
                <c:pt idx="1960">
                  <c:v>0.70720614707243801</c:v>
                </c:pt>
                <c:pt idx="1961">
                  <c:v>0.72139436347518904</c:v>
                </c:pt>
                <c:pt idx="1962">
                  <c:v>0.73845836849176905</c:v>
                </c:pt>
                <c:pt idx="1963">
                  <c:v>0.75621449926550299</c:v>
                </c:pt>
                <c:pt idx="1964">
                  <c:v>0.77636453031961705</c:v>
                </c:pt>
                <c:pt idx="1965">
                  <c:v>0.78985774557551702</c:v>
                </c:pt>
                <c:pt idx="1966">
                  <c:v>0.83167810083184301</c:v>
                </c:pt>
                <c:pt idx="1967">
                  <c:v>0.88450893426710597</c:v>
                </c:pt>
                <c:pt idx="1968">
                  <c:v>0.90659219595987595</c:v>
                </c:pt>
                <c:pt idx="1969">
                  <c:v>0.87341069214159806</c:v>
                </c:pt>
                <c:pt idx="1970">
                  <c:v>0.84564390563940695</c:v>
                </c:pt>
                <c:pt idx="1971">
                  <c:v>0.84196075079980104</c:v>
                </c:pt>
                <c:pt idx="1972">
                  <c:v>0.82411583242829101</c:v>
                </c:pt>
                <c:pt idx="1973">
                  <c:v>0.74362167662024103</c:v>
                </c:pt>
                <c:pt idx="1974">
                  <c:v>0.72160466261844503</c:v>
                </c:pt>
                <c:pt idx="1975">
                  <c:v>0.734829664069374</c:v>
                </c:pt>
                <c:pt idx="1976">
                  <c:v>0.76689295086954401</c:v>
                </c:pt>
                <c:pt idx="1977">
                  <c:v>0.79115087047870403</c:v>
                </c:pt>
                <c:pt idx="1978">
                  <c:v>0.79812737330375005</c:v>
                </c:pt>
                <c:pt idx="1979">
                  <c:v>0.82853443167900898</c:v>
                </c:pt>
                <c:pt idx="1980">
                  <c:v>0.90069745951021396</c:v>
                </c:pt>
                <c:pt idx="1981">
                  <c:v>0.88862772177928095</c:v>
                </c:pt>
                <c:pt idx="1982">
                  <c:v>0.88812294845572604</c:v>
                </c:pt>
                <c:pt idx="1983">
                  <c:v>0.89920192500686202</c:v>
                </c:pt>
                <c:pt idx="1984">
                  <c:v>0.90982108209781698</c:v>
                </c:pt>
                <c:pt idx="1985">
                  <c:v>0.93322576803461599</c:v>
                </c:pt>
                <c:pt idx="1986">
                  <c:v>0.92300028980127102</c:v>
                </c:pt>
                <c:pt idx="1987">
                  <c:v>0.91463040294584197</c:v>
                </c:pt>
                <c:pt idx="1988">
                  <c:v>0.941045985785534</c:v>
                </c:pt>
                <c:pt idx="1989">
                  <c:v>0.911875994464731</c:v>
                </c:pt>
                <c:pt idx="1990">
                  <c:v>0.87827367282638902</c:v>
                </c:pt>
                <c:pt idx="1991">
                  <c:v>0.86449350271157599</c:v>
                </c:pt>
                <c:pt idx="1992">
                  <c:v>0.84269448278104098</c:v>
                </c:pt>
                <c:pt idx="1993">
                  <c:v>0.87541817988775705</c:v>
                </c:pt>
                <c:pt idx="1994">
                  <c:v>0.85874322027211902</c:v>
                </c:pt>
                <c:pt idx="1995">
                  <c:v>0.83142376988683098</c:v>
                </c:pt>
                <c:pt idx="1996">
                  <c:v>0.84202149221795497</c:v>
                </c:pt>
                <c:pt idx="1997">
                  <c:v>0.85321540449748901</c:v>
                </c:pt>
                <c:pt idx="1998">
                  <c:v>0.86518116607632201</c:v>
                </c:pt>
                <c:pt idx="1999">
                  <c:v>0.86044762296405297</c:v>
                </c:pt>
                <c:pt idx="2000">
                  <c:v>0.81258125988519903</c:v>
                </c:pt>
                <c:pt idx="2001">
                  <c:v>0.82114261864119997</c:v>
                </c:pt>
                <c:pt idx="2002">
                  <c:v>0.83323368684938603</c:v>
                </c:pt>
                <c:pt idx="2003">
                  <c:v>0.858382061962365</c:v>
                </c:pt>
                <c:pt idx="2004">
                  <c:v>0.853940570670083</c:v>
                </c:pt>
                <c:pt idx="2005">
                  <c:v>0.84560233314645505</c:v>
                </c:pt>
                <c:pt idx="2006">
                  <c:v>0.83969251410777701</c:v>
                </c:pt>
                <c:pt idx="2007">
                  <c:v>0.857354180206645</c:v>
                </c:pt>
                <c:pt idx="2008">
                  <c:v>0.86852850470807197</c:v>
                </c:pt>
                <c:pt idx="2009">
                  <c:v>0.85894726777345398</c:v>
                </c:pt>
                <c:pt idx="2010">
                  <c:v>0.82164876713597101</c:v>
                </c:pt>
                <c:pt idx="2011">
                  <c:v>0.84045222740204595</c:v>
                </c:pt>
                <c:pt idx="2012">
                  <c:v>0.84081916759176101</c:v>
                </c:pt>
                <c:pt idx="2013">
                  <c:v>0.83897653729700805</c:v>
                </c:pt>
                <c:pt idx="2014">
                  <c:v>0.84997462870695395</c:v>
                </c:pt>
                <c:pt idx="2015">
                  <c:v>0.85925795477093603</c:v>
                </c:pt>
                <c:pt idx="2016">
                  <c:v>0.85938339564328103</c:v>
                </c:pt>
                <c:pt idx="2017">
                  <c:v>0.86681231953041105</c:v>
                </c:pt>
                <c:pt idx="2018">
                  <c:v>0.86266523335869105</c:v>
                </c:pt>
                <c:pt idx="2019">
                  <c:v>0.87087666644461204</c:v>
                </c:pt>
                <c:pt idx="2020">
                  <c:v>0.88367679570110502</c:v>
                </c:pt>
                <c:pt idx="2021">
                  <c:v>0.88594664450771898</c:v>
                </c:pt>
                <c:pt idx="2022">
                  <c:v>0.82961570214302505</c:v>
                </c:pt>
                <c:pt idx="2023">
                  <c:v>0.88303563273930996</c:v>
                </c:pt>
                <c:pt idx="2024">
                  <c:v>0.87247312826673395</c:v>
                </c:pt>
                <c:pt idx="2025">
                  <c:v>0.87269027063816496</c:v>
                </c:pt>
                <c:pt idx="2026">
                  <c:v>0.869572661931447</c:v>
                </c:pt>
                <c:pt idx="2027">
                  <c:v>0.84154552133921301</c:v>
                </c:pt>
                <c:pt idx="2028">
                  <c:v>0.83127675168873005</c:v>
                </c:pt>
                <c:pt idx="2029">
                  <c:v>0.89170001087794204</c:v>
                </c:pt>
                <c:pt idx="2030">
                  <c:v>0.84152961200604404</c:v>
                </c:pt>
                <c:pt idx="2031">
                  <c:v>0.851585844230904</c:v>
                </c:pt>
                <c:pt idx="2032">
                  <c:v>0.82568364353157597</c:v>
                </c:pt>
                <c:pt idx="2033">
                  <c:v>0.80291587681422305</c:v>
                </c:pt>
                <c:pt idx="2034">
                  <c:v>0.82171339114111797</c:v>
                </c:pt>
                <c:pt idx="2035">
                  <c:v>0.81627477927874503</c:v>
                </c:pt>
                <c:pt idx="2036">
                  <c:v>0.78736380900310698</c:v>
                </c:pt>
                <c:pt idx="2037">
                  <c:v>0.76980607655427102</c:v>
                </c:pt>
                <c:pt idx="2038">
                  <c:v>0.78563188439038301</c:v>
                </c:pt>
                <c:pt idx="2039">
                  <c:v>0.80032779550301403</c:v>
                </c:pt>
                <c:pt idx="2040">
                  <c:v>0.80139175135503204</c:v>
                </c:pt>
                <c:pt idx="2041">
                  <c:v>0.79559219176446205</c:v>
                </c:pt>
                <c:pt idx="2042">
                  <c:v>0.78150336202803505</c:v>
                </c:pt>
                <c:pt idx="2043">
                  <c:v>0.77341876742923699</c:v>
                </c:pt>
                <c:pt idx="2044">
                  <c:v>0.75800769131309798</c:v>
                </c:pt>
                <c:pt idx="2045">
                  <c:v>0.76541976323093597</c:v>
                </c:pt>
                <c:pt idx="2046">
                  <c:v>0.76165747796179095</c:v>
                </c:pt>
                <c:pt idx="2047">
                  <c:v>0.76413301109671905</c:v>
                </c:pt>
                <c:pt idx="2048">
                  <c:v>0.77819138543770205</c:v>
                </c:pt>
                <c:pt idx="2049">
                  <c:v>0.79905901902876597</c:v>
                </c:pt>
                <c:pt idx="2050">
                  <c:v>0.79359770643275795</c:v>
                </c:pt>
                <c:pt idx="2051">
                  <c:v>0.78668371943209103</c:v>
                </c:pt>
                <c:pt idx="2052">
                  <c:v>0.77060470408403203</c:v>
                </c:pt>
                <c:pt idx="2053">
                  <c:v>0.80423998525413098</c:v>
                </c:pt>
                <c:pt idx="2054">
                  <c:v>0.81568488533336003</c:v>
                </c:pt>
                <c:pt idx="2055">
                  <c:v>0.836861687800179</c:v>
                </c:pt>
                <c:pt idx="2056">
                  <c:v>0.82792086651882701</c:v>
                </c:pt>
                <c:pt idx="2057">
                  <c:v>0.83457328533872499</c:v>
                </c:pt>
                <c:pt idx="2058">
                  <c:v>0.887140769040629</c:v>
                </c:pt>
                <c:pt idx="2059">
                  <c:v>0.88090923643233998</c:v>
                </c:pt>
                <c:pt idx="2060">
                  <c:v>0.88540607286800599</c:v>
                </c:pt>
                <c:pt idx="2061">
                  <c:v>0.86603651877901699</c:v>
                </c:pt>
                <c:pt idx="2062">
                  <c:v>0.84087308108401104</c:v>
                </c:pt>
                <c:pt idx="2063">
                  <c:v>0.87373138724255395</c:v>
                </c:pt>
                <c:pt idx="2064">
                  <c:v>0.90035560143766902</c:v>
                </c:pt>
                <c:pt idx="2065">
                  <c:v>0.873223269379101</c:v>
                </c:pt>
                <c:pt idx="2066">
                  <c:v>0.87268655727559397</c:v>
                </c:pt>
                <c:pt idx="2067">
                  <c:v>0.83661532143314099</c:v>
                </c:pt>
                <c:pt idx="2068">
                  <c:v>0.86358555338369802</c:v>
                </c:pt>
                <c:pt idx="2069">
                  <c:v>0.87340377346384401</c:v>
                </c:pt>
                <c:pt idx="2070">
                  <c:v>0.83907956948005602</c:v>
                </c:pt>
                <c:pt idx="2071">
                  <c:v>0.89152701977624205</c:v>
                </c:pt>
                <c:pt idx="2072">
                  <c:v>0.97696278235309097</c:v>
                </c:pt>
                <c:pt idx="2073">
                  <c:v>0.99821850459069295</c:v>
                </c:pt>
                <c:pt idx="2074">
                  <c:v>1.0121153563279099</c:v>
                </c:pt>
                <c:pt idx="2075">
                  <c:v>1.01502898397862</c:v>
                </c:pt>
                <c:pt idx="2076">
                  <c:v>0.97665369290930804</c:v>
                </c:pt>
                <c:pt idx="2077">
                  <c:v>0.98270071071405496</c:v>
                </c:pt>
                <c:pt idx="2078">
                  <c:v>0.94229631281132398</c:v>
                </c:pt>
                <c:pt idx="2079">
                  <c:v>0.89927571316285804</c:v>
                </c:pt>
                <c:pt idx="2080">
                  <c:v>0.87394866096919899</c:v>
                </c:pt>
                <c:pt idx="2081">
                  <c:v>0.88612921371053499</c:v>
                </c:pt>
                <c:pt idx="2082">
                  <c:v>0.90356175158792196</c:v>
                </c:pt>
                <c:pt idx="2083">
                  <c:v>0.95128101367131501</c:v>
                </c:pt>
                <c:pt idx="2084">
                  <c:v>1.03205188293568</c:v>
                </c:pt>
                <c:pt idx="2085">
                  <c:v>0.971204733963003</c:v>
                </c:pt>
                <c:pt idx="2086">
                  <c:v>0.99142358223416904</c:v>
                </c:pt>
                <c:pt idx="2087">
                  <c:v>1.04993027991625</c:v>
                </c:pt>
                <c:pt idx="2088">
                  <c:v>1.06436761532797</c:v>
                </c:pt>
                <c:pt idx="2089">
                  <c:v>1.07806192953415</c:v>
                </c:pt>
                <c:pt idx="2090">
                  <c:v>1.1025724491920701</c:v>
                </c:pt>
                <c:pt idx="2091">
                  <c:v>1.00313917013681</c:v>
                </c:pt>
                <c:pt idx="2092">
                  <c:v>1.0667913937572</c:v>
                </c:pt>
                <c:pt idx="2093">
                  <c:v>1.0433790238388001</c:v>
                </c:pt>
                <c:pt idx="2094">
                  <c:v>1.0268936986536701</c:v>
                </c:pt>
                <c:pt idx="2095">
                  <c:v>1.0163592228478699</c:v>
                </c:pt>
                <c:pt idx="2096">
                  <c:v>0.98846073309248395</c:v>
                </c:pt>
                <c:pt idx="2097">
                  <c:v>0.98434877767036999</c:v>
                </c:pt>
                <c:pt idx="2098">
                  <c:v>1.0419221197852699</c:v>
                </c:pt>
                <c:pt idx="2099">
                  <c:v>1.04163891283207</c:v>
                </c:pt>
                <c:pt idx="2100">
                  <c:v>1.00150242355954</c:v>
                </c:pt>
                <c:pt idx="2101">
                  <c:v>0.99219128413708402</c:v>
                </c:pt>
                <c:pt idx="2102">
                  <c:v>0.986577376743908</c:v>
                </c:pt>
                <c:pt idx="2103">
                  <c:v>1.0017086265644599</c:v>
                </c:pt>
                <c:pt idx="2104">
                  <c:v>1.0046675854218901</c:v>
                </c:pt>
                <c:pt idx="2105">
                  <c:v>1.00495597529882</c:v>
                </c:pt>
                <c:pt idx="2106">
                  <c:v>0.99845208343974301</c:v>
                </c:pt>
                <c:pt idx="2107">
                  <c:v>1.03260591979829</c:v>
                </c:pt>
                <c:pt idx="2108">
                  <c:v>1.0366875473064101</c:v>
                </c:pt>
                <c:pt idx="2109">
                  <c:v>1.03503312384351</c:v>
                </c:pt>
                <c:pt idx="2110">
                  <c:v>1.0420033512919</c:v>
                </c:pt>
                <c:pt idx="2111">
                  <c:v>1.0469660518802999</c:v>
                </c:pt>
                <c:pt idx="2112">
                  <c:v>1.02986546059661</c:v>
                </c:pt>
                <c:pt idx="2113">
                  <c:v>1.0418572244017601</c:v>
                </c:pt>
                <c:pt idx="2114">
                  <c:v>1.0711441625501901</c:v>
                </c:pt>
                <c:pt idx="2115">
                  <c:v>1.04942761075525</c:v>
                </c:pt>
                <c:pt idx="2116">
                  <c:v>1.04992435517461</c:v>
                </c:pt>
                <c:pt idx="2117">
                  <c:v>1.04061554114389</c:v>
                </c:pt>
                <c:pt idx="2118">
                  <c:v>1.0208340458373799</c:v>
                </c:pt>
                <c:pt idx="2119">
                  <c:v>1.0307163633233101</c:v>
                </c:pt>
                <c:pt idx="2120">
                  <c:v>1.0147548489567499</c:v>
                </c:pt>
                <c:pt idx="2121">
                  <c:v>1.0052061771071701</c:v>
                </c:pt>
                <c:pt idx="2122">
                  <c:v>1.02107395985366</c:v>
                </c:pt>
                <c:pt idx="2123">
                  <c:v>1.0213916923883699</c:v>
                </c:pt>
                <c:pt idx="2124">
                  <c:v>1.03276704282331</c:v>
                </c:pt>
                <c:pt idx="2125">
                  <c:v>1.0555736825025901</c:v>
                </c:pt>
                <c:pt idx="2126">
                  <c:v>1.0796386745514901</c:v>
                </c:pt>
                <c:pt idx="2127">
                  <c:v>1.0875175648014499</c:v>
                </c:pt>
                <c:pt idx="2128">
                  <c:v>1.0640787612426501</c:v>
                </c:pt>
                <c:pt idx="2129">
                  <c:v>1.08604352416966</c:v>
                </c:pt>
                <c:pt idx="2130">
                  <c:v>1.1002507651434299</c:v>
                </c:pt>
                <c:pt idx="2131">
                  <c:v>1.1047420478299099</c:v>
                </c:pt>
                <c:pt idx="2132">
                  <c:v>1.0828897732163001</c:v>
                </c:pt>
                <c:pt idx="2133">
                  <c:v>1.05028895368296</c:v>
                </c:pt>
                <c:pt idx="2134">
                  <c:v>1.0490850541660399</c:v>
                </c:pt>
                <c:pt idx="2135">
                  <c:v>1.06220757549389</c:v>
                </c:pt>
                <c:pt idx="2136">
                  <c:v>1.07905268621149</c:v>
                </c:pt>
                <c:pt idx="2137">
                  <c:v>1.1041286329948701</c:v>
                </c:pt>
                <c:pt idx="2138">
                  <c:v>1.1090974710330599</c:v>
                </c:pt>
                <c:pt idx="2139">
                  <c:v>1.1034589799298</c:v>
                </c:pt>
                <c:pt idx="2140">
                  <c:v>1.1037481744019</c:v>
                </c:pt>
                <c:pt idx="2141">
                  <c:v>1.10896264962035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B4-4E5C-8960-5F76ED90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207528"/>
        <c:axId val="617208184"/>
      </c:lineChart>
      <c:dateAx>
        <c:axId val="617207528"/>
        <c:scaling>
          <c:orientation val="minMax"/>
          <c:min val="434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8184"/>
        <c:crosses val="autoZero"/>
        <c:auto val="1"/>
        <c:lblOffset val="100"/>
        <c:baseTimeUnit val="days"/>
        <c:majorUnit val="4"/>
        <c:majorTimeUnit val="months"/>
      </c:dateAx>
      <c:valAx>
        <c:axId val="617208184"/>
        <c:scaling>
          <c:orientation val="minMax"/>
          <c:max val="1.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61720752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 smtClean="0"/>
              <a:t>איור 2: מדד המחירים לצרכן והמדד בניכוי האנרגיה, הפירות והירקות 
</a:t>
            </a:r>
            <a:r>
              <a:rPr lang="he-IL" sz="1600" b="0" dirty="0" smtClean="0"/>
              <a:t>שיעור השינוי השנתי, </a:t>
            </a:r>
            <a:r>
              <a:rPr lang="he-IL" sz="1600" b="0" i="0" u="none" strike="noStrike" baseline="0" dirty="0" smtClean="0">
                <a:effectLst/>
              </a:rPr>
              <a:t>נובמבר</a:t>
            </a:r>
            <a:r>
              <a:rPr lang="he-IL" sz="1600" b="0" dirty="0" smtClean="0"/>
              <a:t> 2016 עד </a:t>
            </a:r>
            <a:r>
              <a:rPr lang="he-IL" sz="1600" b="0" i="0" u="none" strike="noStrike" baseline="0" dirty="0" smtClean="0">
                <a:effectLst/>
              </a:rPr>
              <a:t>אוקטובר</a:t>
            </a:r>
            <a:r>
              <a:rPr lang="he-IL" sz="1600" b="0" dirty="0" smtClean="0"/>
              <a:t> 2021</a:t>
            </a:r>
            <a:endParaRPr lang="he-IL" sz="16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0.20624628095664566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0.55590555472122549</c:v>
                </c:pt>
                <c:pt idx="31" formatCode="0.0">
                  <c:v>0.58909796237911483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-0.3638520615525942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-0.19945025273819805</c:v>
                </c:pt>
                <c:pt idx="39" formatCode="0.0">
                  <c:v>-0.23270452426136234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-0.365679226340343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-0.15254015962161693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0.39124499458424999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0.7137615823893384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1.0103851384491103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0.70329539070612679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0.35024476655909353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-0.47694645770208766</c:v>
                </c:pt>
                <c:pt idx="89" formatCode="0.0">
                  <c:v>-0.48204689585213956</c:v>
                </c:pt>
                <c:pt idx="90" formatCode="0.0">
                  <c:v>-0.36701744319262986</c:v>
                </c:pt>
                <c:pt idx="91" formatCode="0.0">
                  <c:v>-0.47600902560329672</c:v>
                </c:pt>
                <c:pt idx="92" formatCode="0.0">
                  <c:v>-0.39505031467350626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0.28976064000174606</c:v>
                </c:pt>
                <c:pt idx="98" formatCode="0.0">
                  <c:v>0.20971143488575095</c:v>
                </c:pt>
                <c:pt idx="99" formatCode="0.0">
                  <c:v>0.45404804781683517</c:v>
                </c:pt>
                <c:pt idx="100">
                  <c:v>1.0072421773002604</c:v>
                </c:pt>
                <c:pt idx="101">
                  <c:v>1.2155109045790535</c:v>
                </c:pt>
                <c:pt idx="102">
                  <c:v>1.6786407892515065</c:v>
                </c:pt>
                <c:pt idx="103">
                  <c:v>1.877806523198533</c:v>
                </c:pt>
                <c:pt idx="104">
                  <c:v>2.1374625057791752</c:v>
                </c:pt>
                <c:pt idx="105">
                  <c:v>2.0560456007460592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 formatCode="General">
                  <c:v>1.5023997256329524</c:v>
                </c:pt>
                <c:pt idx="101" formatCode="General">
                  <c:v>1.7042021274566777</c:v>
                </c:pt>
                <c:pt idx="102" formatCode="General">
                  <c:v>1.9015989379730591</c:v>
                </c:pt>
                <c:pt idx="103" formatCode="General">
                  <c:v>2.2018983454523466</c:v>
                </c:pt>
                <c:pt idx="104" formatCode="General">
                  <c:v>2.5043977485908364</c:v>
                </c:pt>
                <c:pt idx="105" formatCode="General">
                  <c:v>2.2980101080054771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200"/>
            </a:pPr>
            <a:endParaRPr lang="he-IL"/>
          </a:p>
        </c:txPr>
        <c:crossAx val="214741376"/>
        <c:crossesAt val="-2"/>
        <c:auto val="0"/>
        <c:lblOffset val="100"/>
        <c:baseTimeUnit val="months"/>
        <c:majorUnit val="1"/>
        <c:major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18: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</a:t>
            </a:r>
            <a:r>
              <a:rPr lang="he-IL" sz="1700" b="0" i="0" baseline="0" dirty="0" smtClean="0">
                <a:effectLst/>
              </a:rPr>
              <a:t>עונתיות, </a:t>
            </a:r>
            <a:r>
              <a:rPr lang="he-IL" sz="1700" b="0" i="0" baseline="0" dirty="0">
                <a:effectLst/>
              </a:rPr>
              <a:t>ינואר 2014 עד </a:t>
            </a:r>
            <a:r>
              <a:rPr lang="he-IL" sz="1700" b="0" i="0" baseline="0" dirty="0" smtClean="0">
                <a:effectLst/>
              </a:rPr>
              <a:t>אוקטובר (סחורות), ועד אוגוסט (שירותים) 2021</a:t>
            </a:r>
          </a:p>
          <a:p>
            <a:pPr>
              <a:defRPr sz="1700"/>
            </a:pP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1759642294713161"/>
          <c:y val="1.99464566929133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1235374015748043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3061</c:v>
                </c:pt>
                <c:pt idx="25">
                  <c:v>3021</c:v>
                </c:pt>
                <c:pt idx="26">
                  <c:v>3069</c:v>
                </c:pt>
                <c:pt idx="27">
                  <c:v>3039</c:v>
                </c:pt>
                <c:pt idx="28">
                  <c:v>3182</c:v>
                </c:pt>
                <c:pt idx="29">
                  <c:v>3313</c:v>
                </c:pt>
                <c:pt idx="30">
                  <c:v>3119</c:v>
                </c:pt>
                <c:pt idx="31">
                  <c:v>3269</c:v>
                </c:pt>
                <c:pt idx="32">
                  <c:v>3311</c:v>
                </c:pt>
                <c:pt idx="33">
                  <c:v>3313</c:v>
                </c:pt>
                <c:pt idx="34">
                  <c:v>3364</c:v>
                </c:pt>
                <c:pt idx="35">
                  <c:v>3478</c:v>
                </c:pt>
                <c:pt idx="36">
                  <c:v>3398</c:v>
                </c:pt>
                <c:pt idx="37">
                  <c:v>3262</c:v>
                </c:pt>
                <c:pt idx="38">
                  <c:v>3581</c:v>
                </c:pt>
                <c:pt idx="39">
                  <c:v>3584</c:v>
                </c:pt>
                <c:pt idx="40">
                  <c:v>3635</c:v>
                </c:pt>
                <c:pt idx="41">
                  <c:v>3812</c:v>
                </c:pt>
                <c:pt idx="42">
                  <c:v>3833</c:v>
                </c:pt>
                <c:pt idx="43">
                  <c:v>3730</c:v>
                </c:pt>
                <c:pt idx="44">
                  <c:v>3938</c:v>
                </c:pt>
                <c:pt idx="45">
                  <c:v>3781</c:v>
                </c:pt>
                <c:pt idx="46">
                  <c:v>4053</c:v>
                </c:pt>
                <c:pt idx="47">
                  <c:v>4046</c:v>
                </c:pt>
                <c:pt idx="48">
                  <c:v>4279</c:v>
                </c:pt>
                <c:pt idx="49">
                  <c:v>4089</c:v>
                </c:pt>
                <c:pt idx="50">
                  <c:v>4092</c:v>
                </c:pt>
                <c:pt idx="51">
                  <c:v>4163</c:v>
                </c:pt>
                <c:pt idx="52">
                  <c:v>4082</c:v>
                </c:pt>
                <c:pt idx="53">
                  <c:v>4022</c:v>
                </c:pt>
                <c:pt idx="54">
                  <c:v>4170</c:v>
                </c:pt>
                <c:pt idx="55">
                  <c:v>4364</c:v>
                </c:pt>
                <c:pt idx="56">
                  <c:v>4096</c:v>
                </c:pt>
                <c:pt idx="57">
                  <c:v>4163</c:v>
                </c:pt>
                <c:pt idx="58">
                  <c:v>4166</c:v>
                </c:pt>
                <c:pt idx="59">
                  <c:v>4115</c:v>
                </c:pt>
                <c:pt idx="60">
                  <c:v>4168</c:v>
                </c:pt>
                <c:pt idx="61">
                  <c:v>4222</c:v>
                </c:pt>
                <c:pt idx="62">
                  <c:v>4369</c:v>
                </c:pt>
                <c:pt idx="63">
                  <c:v>4316</c:v>
                </c:pt>
                <c:pt idx="64">
                  <c:v>4476</c:v>
                </c:pt>
                <c:pt idx="65">
                  <c:v>4601</c:v>
                </c:pt>
                <c:pt idx="66">
                  <c:v>4431</c:v>
                </c:pt>
                <c:pt idx="67">
                  <c:v>4606</c:v>
                </c:pt>
                <c:pt idx="68">
                  <c:v>4604</c:v>
                </c:pt>
                <c:pt idx="69">
                  <c:v>4744</c:v>
                </c:pt>
                <c:pt idx="70">
                  <c:v>4674</c:v>
                </c:pt>
                <c:pt idx="71">
                  <c:v>4817</c:v>
                </c:pt>
                <c:pt idx="72">
                  <c:v>4667</c:v>
                </c:pt>
                <c:pt idx="73">
                  <c:v>4732</c:v>
                </c:pt>
                <c:pt idx="74">
                  <c:v>4275</c:v>
                </c:pt>
                <c:pt idx="75">
                  <c:v>4272</c:v>
                </c:pt>
                <c:pt idx="76">
                  <c:v>4179</c:v>
                </c:pt>
                <c:pt idx="77">
                  <c:v>4222</c:v>
                </c:pt>
                <c:pt idx="78">
                  <c:v>4326</c:v>
                </c:pt>
                <c:pt idx="79">
                  <c:v>4475</c:v>
                </c:pt>
                <c:pt idx="80">
                  <c:v>4743</c:v>
                </c:pt>
                <c:pt idx="81">
                  <c:v>4732</c:v>
                </c:pt>
                <c:pt idx="82">
                  <c:v>4843</c:v>
                </c:pt>
                <c:pt idx="83">
                  <c:v>5011</c:v>
                </c:pt>
                <c:pt idx="84">
                  <c:v>5073</c:v>
                </c:pt>
                <c:pt idx="85">
                  <c:v>5348</c:v>
                </c:pt>
                <c:pt idx="86">
                  <c:v>5304</c:v>
                </c:pt>
                <c:pt idx="87">
                  <c:v>5436</c:v>
                </c:pt>
                <c:pt idx="88">
                  <c:v>5704</c:v>
                </c:pt>
                <c:pt idx="89">
                  <c:v>5997</c:v>
                </c:pt>
                <c:pt idx="90">
                  <c:v>5920</c:v>
                </c:pt>
                <c:pt idx="91">
                  <c:v>5822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158-AF90-09D3BF7328C6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4007</c:v>
                </c:pt>
                <c:pt idx="1">
                  <c:v>4246.3999999999996</c:v>
                </c:pt>
                <c:pt idx="2">
                  <c:v>4150.2</c:v>
                </c:pt>
                <c:pt idx="3">
                  <c:v>3945.3</c:v>
                </c:pt>
                <c:pt idx="4">
                  <c:v>3959</c:v>
                </c:pt>
                <c:pt idx="5">
                  <c:v>4106.3</c:v>
                </c:pt>
                <c:pt idx="6">
                  <c:v>4240.7</c:v>
                </c:pt>
                <c:pt idx="7">
                  <c:v>3662.9</c:v>
                </c:pt>
                <c:pt idx="8">
                  <c:v>4253.5</c:v>
                </c:pt>
                <c:pt idx="9">
                  <c:v>3955.4</c:v>
                </c:pt>
                <c:pt idx="10">
                  <c:v>3728.5</c:v>
                </c:pt>
                <c:pt idx="11">
                  <c:v>3750.3</c:v>
                </c:pt>
                <c:pt idx="12">
                  <c:v>3665.7</c:v>
                </c:pt>
                <c:pt idx="13">
                  <c:v>4116.7</c:v>
                </c:pt>
                <c:pt idx="14">
                  <c:v>3834.4</c:v>
                </c:pt>
                <c:pt idx="15">
                  <c:v>3662.9</c:v>
                </c:pt>
                <c:pt idx="16">
                  <c:v>3968.8</c:v>
                </c:pt>
                <c:pt idx="17">
                  <c:v>3865</c:v>
                </c:pt>
                <c:pt idx="18">
                  <c:v>3970.8</c:v>
                </c:pt>
                <c:pt idx="19">
                  <c:v>3773</c:v>
                </c:pt>
                <c:pt idx="20">
                  <c:v>3829.9</c:v>
                </c:pt>
                <c:pt idx="21">
                  <c:v>3924.6</c:v>
                </c:pt>
                <c:pt idx="22">
                  <c:v>3977.1</c:v>
                </c:pt>
                <c:pt idx="23">
                  <c:v>3785.5</c:v>
                </c:pt>
                <c:pt idx="24">
                  <c:v>3752.8</c:v>
                </c:pt>
                <c:pt idx="25">
                  <c:v>3529.9</c:v>
                </c:pt>
                <c:pt idx="26">
                  <c:v>3486</c:v>
                </c:pt>
                <c:pt idx="27">
                  <c:v>3749.3</c:v>
                </c:pt>
                <c:pt idx="28">
                  <c:v>3693.6</c:v>
                </c:pt>
                <c:pt idx="29">
                  <c:v>3927.2</c:v>
                </c:pt>
                <c:pt idx="30">
                  <c:v>3897.4</c:v>
                </c:pt>
                <c:pt idx="31">
                  <c:v>3560.1</c:v>
                </c:pt>
                <c:pt idx="32">
                  <c:v>3786</c:v>
                </c:pt>
                <c:pt idx="33">
                  <c:v>3840.7</c:v>
                </c:pt>
                <c:pt idx="34">
                  <c:v>3820.3</c:v>
                </c:pt>
                <c:pt idx="35">
                  <c:v>3983.8</c:v>
                </c:pt>
                <c:pt idx="36">
                  <c:v>3912.2</c:v>
                </c:pt>
                <c:pt idx="37">
                  <c:v>3484</c:v>
                </c:pt>
                <c:pt idx="38">
                  <c:v>3877</c:v>
                </c:pt>
                <c:pt idx="39">
                  <c:v>3857.8</c:v>
                </c:pt>
                <c:pt idx="40">
                  <c:v>3966.6</c:v>
                </c:pt>
                <c:pt idx="41">
                  <c:v>3677.8</c:v>
                </c:pt>
                <c:pt idx="42">
                  <c:v>3749.6</c:v>
                </c:pt>
                <c:pt idx="43">
                  <c:v>4071.3</c:v>
                </c:pt>
                <c:pt idx="44">
                  <c:v>3760.5</c:v>
                </c:pt>
                <c:pt idx="45">
                  <c:v>3867</c:v>
                </c:pt>
                <c:pt idx="46">
                  <c:v>3939.4</c:v>
                </c:pt>
                <c:pt idx="47">
                  <c:v>3914.4</c:v>
                </c:pt>
                <c:pt idx="48">
                  <c:v>4051.8</c:v>
                </c:pt>
                <c:pt idx="49">
                  <c:v>4007.2</c:v>
                </c:pt>
                <c:pt idx="50">
                  <c:v>4213.1000000000004</c:v>
                </c:pt>
                <c:pt idx="51">
                  <c:v>4085</c:v>
                </c:pt>
                <c:pt idx="52">
                  <c:v>3767.7</c:v>
                </c:pt>
                <c:pt idx="53">
                  <c:v>3947.5</c:v>
                </c:pt>
                <c:pt idx="54">
                  <c:v>3876.3</c:v>
                </c:pt>
                <c:pt idx="55">
                  <c:v>4237.3999999999996</c:v>
                </c:pt>
                <c:pt idx="56">
                  <c:v>3917.2</c:v>
                </c:pt>
                <c:pt idx="57">
                  <c:v>3777.6</c:v>
                </c:pt>
                <c:pt idx="58">
                  <c:v>3737.4</c:v>
                </c:pt>
                <c:pt idx="59">
                  <c:v>3653</c:v>
                </c:pt>
                <c:pt idx="60">
                  <c:v>3745.9</c:v>
                </c:pt>
                <c:pt idx="61">
                  <c:v>4231.8</c:v>
                </c:pt>
                <c:pt idx="62">
                  <c:v>4799.8999999999996</c:v>
                </c:pt>
                <c:pt idx="63">
                  <c:v>3757.3</c:v>
                </c:pt>
                <c:pt idx="64">
                  <c:v>3565.1</c:v>
                </c:pt>
                <c:pt idx="65">
                  <c:v>3929.9</c:v>
                </c:pt>
                <c:pt idx="66">
                  <c:v>3965.4</c:v>
                </c:pt>
                <c:pt idx="67">
                  <c:v>3898.9</c:v>
                </c:pt>
                <c:pt idx="68">
                  <c:v>3685.3</c:v>
                </c:pt>
                <c:pt idx="69">
                  <c:v>3582</c:v>
                </c:pt>
                <c:pt idx="70">
                  <c:v>3791.3</c:v>
                </c:pt>
                <c:pt idx="71">
                  <c:v>3676.1</c:v>
                </c:pt>
                <c:pt idx="72">
                  <c:v>3867.9</c:v>
                </c:pt>
                <c:pt idx="73">
                  <c:v>3915.4</c:v>
                </c:pt>
                <c:pt idx="74">
                  <c:v>3196.8</c:v>
                </c:pt>
                <c:pt idx="75">
                  <c:v>3391.7</c:v>
                </c:pt>
                <c:pt idx="76">
                  <c:v>3771.8</c:v>
                </c:pt>
                <c:pt idx="77">
                  <c:v>3736</c:v>
                </c:pt>
                <c:pt idx="78">
                  <c:v>3284</c:v>
                </c:pt>
                <c:pt idx="79">
                  <c:v>3430.3</c:v>
                </c:pt>
                <c:pt idx="80">
                  <c:v>3780.7</c:v>
                </c:pt>
                <c:pt idx="81">
                  <c:v>3910.9</c:v>
                </c:pt>
                <c:pt idx="82">
                  <c:v>3915.9</c:v>
                </c:pt>
                <c:pt idx="83">
                  <c:v>3868.3</c:v>
                </c:pt>
                <c:pt idx="84">
                  <c:v>3781.5</c:v>
                </c:pt>
                <c:pt idx="85">
                  <c:v>3784.2</c:v>
                </c:pt>
                <c:pt idx="86">
                  <c:v>3816.7</c:v>
                </c:pt>
                <c:pt idx="87">
                  <c:v>4074.4</c:v>
                </c:pt>
                <c:pt idx="88">
                  <c:v>3956</c:v>
                </c:pt>
                <c:pt idx="89">
                  <c:v>4015.6</c:v>
                </c:pt>
                <c:pt idx="90">
                  <c:v>4383.2</c:v>
                </c:pt>
                <c:pt idx="91">
                  <c:v>4392.5</c:v>
                </c:pt>
                <c:pt idx="92">
                  <c:v>4267.1000000000004</c:v>
                </c:pt>
                <c:pt idx="93">
                  <c:v>4239.7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158-AF90-09D3BF73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3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0099325084364454E-2"/>
          <c:y val="0.93567460629921262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600" b="1" dirty="0" smtClean="0"/>
              <a:t>איור 19: גיוסי </a:t>
            </a:r>
            <a:r>
              <a:rPr lang="he-IL" sz="1600" b="1" dirty="0"/>
              <a:t>ההון בהיי-טק הישראלי</a:t>
            </a:r>
          </a:p>
          <a:p>
            <a:pPr>
              <a:defRPr/>
            </a:pPr>
            <a:r>
              <a:rPr lang="he-IL" dirty="0"/>
              <a:t>(מיליארדי דולר, עד סוף רבעון 3 של השנה)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IVC!$K$50:$K$56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Q1-Q3</c:v>
                </c:pt>
              </c:strCache>
            </c:strRef>
          </c:cat>
          <c:val>
            <c:numRef>
              <c:f>IVC!$L$50:$L$56</c:f>
              <c:numCache>
                <c:formatCode>General</c:formatCode>
                <c:ptCount val="7"/>
                <c:pt idx="0">
                  <c:v>3.3210000000000002</c:v>
                </c:pt>
                <c:pt idx="1">
                  <c:v>4.3019999999999996</c:v>
                </c:pt>
                <c:pt idx="2">
                  <c:v>4.5039999999999996</c:v>
                </c:pt>
                <c:pt idx="3">
                  <c:v>5.8810000000000002</c:v>
                </c:pt>
                <c:pt idx="4">
                  <c:v>7.851</c:v>
                </c:pt>
                <c:pt idx="5">
                  <c:v>10.372999999999999</c:v>
                </c:pt>
                <c:pt idx="6">
                  <c:v>17.78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A-436A-8D25-64E95E2D96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7072288"/>
        <c:axId val="827067696"/>
      </c:barChart>
      <c:catAx>
        <c:axId val="8270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7067696"/>
        <c:crosses val="autoZero"/>
        <c:auto val="1"/>
        <c:lblAlgn val="ctr"/>
        <c:lblOffset val="100"/>
        <c:noMultiLvlLbl val="0"/>
      </c:catAx>
      <c:valAx>
        <c:axId val="8270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707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20: </a:t>
            </a:r>
            <a:r>
              <a:rPr lang="he-IL" sz="1800" dirty="0"/>
              <a:t>יבוא הסחורות לישראל: מוצרי צריכה, נכסי השקעה (ללא או"מ), חומרי גלם (ללא יהלומים וחומרי אנרגיה)
</a:t>
            </a:r>
            <a:r>
              <a:rPr lang="he-IL" sz="1800" b="0" dirty="0"/>
              <a:t>מיליוני דולרים, מנוכה </a:t>
            </a:r>
            <a:r>
              <a:rPr lang="he-IL" sz="1800" b="0" dirty="0" smtClean="0"/>
              <a:t>עונתיות, ינואר </a:t>
            </a:r>
            <a:r>
              <a:rPr lang="he-IL" sz="1800" b="0" dirty="0"/>
              <a:t>2014 עד </a:t>
            </a:r>
            <a:r>
              <a:rPr lang="he-IL" sz="1800" b="0" dirty="0" smtClean="0"/>
              <a:t>אוקטובר </a:t>
            </a:r>
            <a:r>
              <a:rPr lang="he-IL" sz="1800" b="0" dirty="0"/>
              <a:t>2021</a:t>
            </a:r>
            <a:endParaRPr lang="he-IL" sz="2000" b="0" dirty="0"/>
          </a:p>
        </c:rich>
      </c:tx>
      <c:layout>
        <c:manualLayout>
          <c:xMode val="edge"/>
          <c:yMode val="edge"/>
          <c:x val="9.7098164742829965E-2"/>
          <c:y val="7.301688185837755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7002075413219087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1100.8</c:v>
                </c:pt>
                <c:pt idx="229">
                  <c:v>1111.9000000000001</c:v>
                </c:pt>
                <c:pt idx="230">
                  <c:v>1073.0999999999999</c:v>
                </c:pt>
                <c:pt idx="231">
                  <c:v>1050.3</c:v>
                </c:pt>
                <c:pt idx="232">
                  <c:v>1063.7</c:v>
                </c:pt>
                <c:pt idx="233">
                  <c:v>1069.8</c:v>
                </c:pt>
                <c:pt idx="234">
                  <c:v>1098.9000000000001</c:v>
                </c:pt>
                <c:pt idx="235">
                  <c:v>1078.5</c:v>
                </c:pt>
                <c:pt idx="236">
                  <c:v>1080</c:v>
                </c:pt>
                <c:pt idx="237">
                  <c:v>1060.4000000000001</c:v>
                </c:pt>
                <c:pt idx="238">
                  <c:v>1061.0999999999999</c:v>
                </c:pt>
                <c:pt idx="239">
                  <c:v>1066.2</c:v>
                </c:pt>
                <c:pt idx="240">
                  <c:v>1031.8</c:v>
                </c:pt>
                <c:pt idx="241">
                  <c:v>968.2</c:v>
                </c:pt>
                <c:pt idx="242">
                  <c:v>1031</c:v>
                </c:pt>
                <c:pt idx="243">
                  <c:v>1000.2</c:v>
                </c:pt>
                <c:pt idx="244">
                  <c:v>973.3</c:v>
                </c:pt>
                <c:pt idx="245">
                  <c:v>1025.7</c:v>
                </c:pt>
                <c:pt idx="246">
                  <c:v>1041.9000000000001</c:v>
                </c:pt>
                <c:pt idx="247">
                  <c:v>1106.9000000000001</c:v>
                </c:pt>
                <c:pt idx="248">
                  <c:v>1038.5999999999999</c:v>
                </c:pt>
                <c:pt idx="249">
                  <c:v>1077.8</c:v>
                </c:pt>
                <c:pt idx="250">
                  <c:v>1069.8</c:v>
                </c:pt>
                <c:pt idx="251">
                  <c:v>1004.6</c:v>
                </c:pt>
                <c:pt idx="252">
                  <c:v>1224.2</c:v>
                </c:pt>
                <c:pt idx="253">
                  <c:v>1136.4000000000001</c:v>
                </c:pt>
                <c:pt idx="254">
                  <c:v>1183.3</c:v>
                </c:pt>
                <c:pt idx="255">
                  <c:v>1181.5999999999999</c:v>
                </c:pt>
                <c:pt idx="256">
                  <c:v>1210.2</c:v>
                </c:pt>
                <c:pt idx="257">
                  <c:v>1151.5</c:v>
                </c:pt>
                <c:pt idx="258">
                  <c:v>1121</c:v>
                </c:pt>
                <c:pt idx="259">
                  <c:v>1151.5999999999999</c:v>
                </c:pt>
                <c:pt idx="260">
                  <c:v>1227.0999999999999</c:v>
                </c:pt>
                <c:pt idx="261">
                  <c:v>1174.3</c:v>
                </c:pt>
                <c:pt idx="262">
                  <c:v>1199.9000000000001</c:v>
                </c:pt>
                <c:pt idx="263">
                  <c:v>1241.2</c:v>
                </c:pt>
                <c:pt idx="264">
                  <c:v>1131</c:v>
                </c:pt>
                <c:pt idx="265">
                  <c:v>1125.8</c:v>
                </c:pt>
                <c:pt idx="266">
                  <c:v>1133.4000000000001</c:v>
                </c:pt>
                <c:pt idx="267">
                  <c:v>1163.4000000000001</c:v>
                </c:pt>
                <c:pt idx="268">
                  <c:v>1254.5999999999999</c:v>
                </c:pt>
                <c:pt idx="269">
                  <c:v>1262</c:v>
                </c:pt>
                <c:pt idx="270">
                  <c:v>1250.9000000000001</c:v>
                </c:pt>
                <c:pt idx="271">
                  <c:v>1311.9</c:v>
                </c:pt>
                <c:pt idx="272">
                  <c:v>1246.2</c:v>
                </c:pt>
                <c:pt idx="273">
                  <c:v>1305.9000000000001</c:v>
                </c:pt>
                <c:pt idx="274">
                  <c:v>1345.3</c:v>
                </c:pt>
                <c:pt idx="275">
                  <c:v>1244.8</c:v>
                </c:pt>
                <c:pt idx="276">
                  <c:v>1351.9</c:v>
                </c:pt>
                <c:pt idx="277">
                  <c:v>1441.6</c:v>
                </c:pt>
                <c:pt idx="278">
                  <c:v>1354.2</c:v>
                </c:pt>
                <c:pt idx="279">
                  <c:v>1402.1</c:v>
                </c:pt>
                <c:pt idx="280">
                  <c:v>1392.3</c:v>
                </c:pt>
                <c:pt idx="281">
                  <c:v>1394.5</c:v>
                </c:pt>
                <c:pt idx="282">
                  <c:v>1413.6</c:v>
                </c:pt>
                <c:pt idx="283">
                  <c:v>1450.8</c:v>
                </c:pt>
                <c:pt idx="284">
                  <c:v>1382.9</c:v>
                </c:pt>
                <c:pt idx="285">
                  <c:v>1379.2</c:v>
                </c:pt>
                <c:pt idx="286">
                  <c:v>1333.1</c:v>
                </c:pt>
                <c:pt idx="287">
                  <c:v>1338.3</c:v>
                </c:pt>
                <c:pt idx="288">
                  <c:v>1391.1</c:v>
                </c:pt>
                <c:pt idx="289">
                  <c:v>1437.7</c:v>
                </c:pt>
                <c:pt idx="290">
                  <c:v>1677.6</c:v>
                </c:pt>
                <c:pt idx="291">
                  <c:v>1402.5</c:v>
                </c:pt>
                <c:pt idx="292">
                  <c:v>1311.5</c:v>
                </c:pt>
                <c:pt idx="293">
                  <c:v>1436.3</c:v>
                </c:pt>
                <c:pt idx="294">
                  <c:v>1386</c:v>
                </c:pt>
                <c:pt idx="295">
                  <c:v>1342.6</c:v>
                </c:pt>
                <c:pt idx="296">
                  <c:v>1410.1</c:v>
                </c:pt>
                <c:pt idx="297">
                  <c:v>1478.9</c:v>
                </c:pt>
                <c:pt idx="298">
                  <c:v>1444.1</c:v>
                </c:pt>
                <c:pt idx="299">
                  <c:v>1527.7</c:v>
                </c:pt>
                <c:pt idx="300">
                  <c:v>1431.5</c:v>
                </c:pt>
                <c:pt idx="301">
                  <c:v>1387.7</c:v>
                </c:pt>
                <c:pt idx="302">
                  <c:v>1298.9000000000001</c:v>
                </c:pt>
                <c:pt idx="303">
                  <c:v>1214.5</c:v>
                </c:pt>
                <c:pt idx="304">
                  <c:v>1228.8</c:v>
                </c:pt>
                <c:pt idx="305">
                  <c:v>1402.7</c:v>
                </c:pt>
                <c:pt idx="306">
                  <c:v>1518.9</c:v>
                </c:pt>
                <c:pt idx="307">
                  <c:v>1518.1</c:v>
                </c:pt>
                <c:pt idx="308">
                  <c:v>1581.8</c:v>
                </c:pt>
                <c:pt idx="309">
                  <c:v>1572.7</c:v>
                </c:pt>
                <c:pt idx="310">
                  <c:v>1715.5</c:v>
                </c:pt>
                <c:pt idx="311">
                  <c:v>1827.5</c:v>
                </c:pt>
                <c:pt idx="312">
                  <c:v>1763.8</c:v>
                </c:pt>
                <c:pt idx="313">
                  <c:v>1748</c:v>
                </c:pt>
                <c:pt idx="314">
                  <c:v>1919.8</c:v>
                </c:pt>
                <c:pt idx="315">
                  <c:v>1924.5</c:v>
                </c:pt>
                <c:pt idx="316">
                  <c:v>1942.9</c:v>
                </c:pt>
                <c:pt idx="317">
                  <c:v>2000.1</c:v>
                </c:pt>
                <c:pt idx="318">
                  <c:v>1962.2</c:v>
                </c:pt>
                <c:pt idx="319">
                  <c:v>2009</c:v>
                </c:pt>
                <c:pt idx="320">
                  <c:v>2077.5</c:v>
                </c:pt>
                <c:pt idx="321">
                  <c:v>2024.8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4974-A723-8152496AA9C6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901.6</c:v>
                </c:pt>
                <c:pt idx="229">
                  <c:v>841.8</c:v>
                </c:pt>
                <c:pt idx="230">
                  <c:v>793.1</c:v>
                </c:pt>
                <c:pt idx="231">
                  <c:v>764.5</c:v>
                </c:pt>
                <c:pt idx="232">
                  <c:v>773</c:v>
                </c:pt>
                <c:pt idx="233">
                  <c:v>719.2</c:v>
                </c:pt>
                <c:pt idx="234">
                  <c:v>716.7</c:v>
                </c:pt>
                <c:pt idx="235">
                  <c:v>737.9</c:v>
                </c:pt>
                <c:pt idx="236">
                  <c:v>699.1</c:v>
                </c:pt>
                <c:pt idx="237">
                  <c:v>702.9</c:v>
                </c:pt>
                <c:pt idx="238">
                  <c:v>714.5</c:v>
                </c:pt>
                <c:pt idx="239">
                  <c:v>689.3</c:v>
                </c:pt>
                <c:pt idx="240">
                  <c:v>625.70000000000005</c:v>
                </c:pt>
                <c:pt idx="241">
                  <c:v>639.4</c:v>
                </c:pt>
                <c:pt idx="242">
                  <c:v>646.79999999999995</c:v>
                </c:pt>
                <c:pt idx="243">
                  <c:v>664.5</c:v>
                </c:pt>
                <c:pt idx="244">
                  <c:v>679.4</c:v>
                </c:pt>
                <c:pt idx="245">
                  <c:v>721.6</c:v>
                </c:pt>
                <c:pt idx="246">
                  <c:v>717.2</c:v>
                </c:pt>
                <c:pt idx="247">
                  <c:v>707.9</c:v>
                </c:pt>
                <c:pt idx="248">
                  <c:v>655.1</c:v>
                </c:pt>
                <c:pt idx="249">
                  <c:v>742.9</c:v>
                </c:pt>
                <c:pt idx="250">
                  <c:v>746.4</c:v>
                </c:pt>
                <c:pt idx="251">
                  <c:v>660.3</c:v>
                </c:pt>
                <c:pt idx="252">
                  <c:v>881.6</c:v>
                </c:pt>
                <c:pt idx="253">
                  <c:v>788.6</c:v>
                </c:pt>
                <c:pt idx="254">
                  <c:v>839.1</c:v>
                </c:pt>
                <c:pt idx="255">
                  <c:v>843.5</c:v>
                </c:pt>
                <c:pt idx="256">
                  <c:v>951.2</c:v>
                </c:pt>
                <c:pt idx="257">
                  <c:v>888.7</c:v>
                </c:pt>
                <c:pt idx="258">
                  <c:v>853.2</c:v>
                </c:pt>
                <c:pt idx="259">
                  <c:v>931.4</c:v>
                </c:pt>
                <c:pt idx="260">
                  <c:v>1395.2</c:v>
                </c:pt>
                <c:pt idx="261">
                  <c:v>955.1</c:v>
                </c:pt>
                <c:pt idx="262">
                  <c:v>952.5</c:v>
                </c:pt>
                <c:pt idx="263">
                  <c:v>1014.9</c:v>
                </c:pt>
                <c:pt idx="264">
                  <c:v>867.3</c:v>
                </c:pt>
                <c:pt idx="265">
                  <c:v>865.5</c:v>
                </c:pt>
                <c:pt idx="266">
                  <c:v>890</c:v>
                </c:pt>
                <c:pt idx="267">
                  <c:v>872</c:v>
                </c:pt>
                <c:pt idx="268">
                  <c:v>907.7</c:v>
                </c:pt>
                <c:pt idx="269">
                  <c:v>918.7</c:v>
                </c:pt>
                <c:pt idx="270">
                  <c:v>1040.7</c:v>
                </c:pt>
                <c:pt idx="271">
                  <c:v>1062.8</c:v>
                </c:pt>
                <c:pt idx="272">
                  <c:v>1182.0999999999999</c:v>
                </c:pt>
                <c:pt idx="273">
                  <c:v>1076</c:v>
                </c:pt>
                <c:pt idx="274">
                  <c:v>992.3</c:v>
                </c:pt>
                <c:pt idx="275">
                  <c:v>983.7</c:v>
                </c:pt>
                <c:pt idx="276">
                  <c:v>1130.2</c:v>
                </c:pt>
                <c:pt idx="277">
                  <c:v>1146.5</c:v>
                </c:pt>
                <c:pt idx="278">
                  <c:v>1128.3</c:v>
                </c:pt>
                <c:pt idx="279">
                  <c:v>1133.0999999999999</c:v>
                </c:pt>
                <c:pt idx="280">
                  <c:v>1078.0999999999999</c:v>
                </c:pt>
                <c:pt idx="281">
                  <c:v>1062.5999999999999</c:v>
                </c:pt>
                <c:pt idx="282">
                  <c:v>979.1</c:v>
                </c:pt>
                <c:pt idx="283">
                  <c:v>978.6</c:v>
                </c:pt>
                <c:pt idx="284">
                  <c:v>975.5</c:v>
                </c:pt>
                <c:pt idx="285">
                  <c:v>933.2</c:v>
                </c:pt>
                <c:pt idx="286">
                  <c:v>932.8</c:v>
                </c:pt>
                <c:pt idx="287">
                  <c:v>898.5</c:v>
                </c:pt>
                <c:pt idx="288">
                  <c:v>979</c:v>
                </c:pt>
                <c:pt idx="289">
                  <c:v>923.5</c:v>
                </c:pt>
                <c:pt idx="290">
                  <c:v>1239.3</c:v>
                </c:pt>
                <c:pt idx="291">
                  <c:v>941.3</c:v>
                </c:pt>
                <c:pt idx="292">
                  <c:v>913.6</c:v>
                </c:pt>
                <c:pt idx="293">
                  <c:v>909.3</c:v>
                </c:pt>
                <c:pt idx="294">
                  <c:v>880.2</c:v>
                </c:pt>
                <c:pt idx="295">
                  <c:v>892.9</c:v>
                </c:pt>
                <c:pt idx="296">
                  <c:v>873</c:v>
                </c:pt>
                <c:pt idx="297">
                  <c:v>917.4</c:v>
                </c:pt>
                <c:pt idx="298">
                  <c:v>863.7</c:v>
                </c:pt>
                <c:pt idx="299">
                  <c:v>900.5</c:v>
                </c:pt>
                <c:pt idx="300">
                  <c:v>851.5</c:v>
                </c:pt>
                <c:pt idx="301">
                  <c:v>822.1</c:v>
                </c:pt>
                <c:pt idx="302">
                  <c:v>832.1</c:v>
                </c:pt>
                <c:pt idx="303">
                  <c:v>651.1</c:v>
                </c:pt>
                <c:pt idx="304">
                  <c:v>663.5</c:v>
                </c:pt>
                <c:pt idx="305">
                  <c:v>829.4</c:v>
                </c:pt>
                <c:pt idx="306">
                  <c:v>911</c:v>
                </c:pt>
                <c:pt idx="307">
                  <c:v>911.6</c:v>
                </c:pt>
                <c:pt idx="308">
                  <c:v>898.4</c:v>
                </c:pt>
                <c:pt idx="309">
                  <c:v>950.5</c:v>
                </c:pt>
                <c:pt idx="310">
                  <c:v>1121</c:v>
                </c:pt>
                <c:pt idx="311">
                  <c:v>1166.0999999999999</c:v>
                </c:pt>
                <c:pt idx="312">
                  <c:v>1109.7</c:v>
                </c:pt>
                <c:pt idx="313">
                  <c:v>1158.7</c:v>
                </c:pt>
                <c:pt idx="314">
                  <c:v>1215.9000000000001</c:v>
                </c:pt>
                <c:pt idx="315">
                  <c:v>1163.3</c:v>
                </c:pt>
                <c:pt idx="316">
                  <c:v>1257.3</c:v>
                </c:pt>
                <c:pt idx="317">
                  <c:v>1274.3</c:v>
                </c:pt>
                <c:pt idx="318">
                  <c:v>1169.5</c:v>
                </c:pt>
                <c:pt idx="319">
                  <c:v>1209.3</c:v>
                </c:pt>
                <c:pt idx="320">
                  <c:v>1128</c:v>
                </c:pt>
                <c:pt idx="321">
                  <c:v>1147.0999999999999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 (ציר ימני)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2380.4</c:v>
                </c:pt>
                <c:pt idx="229">
                  <c:v>2374.4</c:v>
                </c:pt>
                <c:pt idx="230">
                  <c:v>2497.6999999999998</c:v>
                </c:pt>
                <c:pt idx="231">
                  <c:v>2420.6</c:v>
                </c:pt>
                <c:pt idx="232">
                  <c:v>2434.1999999999998</c:v>
                </c:pt>
                <c:pt idx="233">
                  <c:v>2406</c:v>
                </c:pt>
                <c:pt idx="234">
                  <c:v>2397.3000000000002</c:v>
                </c:pt>
                <c:pt idx="235">
                  <c:v>2215.3000000000002</c:v>
                </c:pt>
                <c:pt idx="236">
                  <c:v>2341.3000000000002</c:v>
                </c:pt>
                <c:pt idx="237">
                  <c:v>2350</c:v>
                </c:pt>
                <c:pt idx="238">
                  <c:v>2358.6999999999998</c:v>
                </c:pt>
                <c:pt idx="239">
                  <c:v>2398.9</c:v>
                </c:pt>
                <c:pt idx="240">
                  <c:v>2358.1</c:v>
                </c:pt>
                <c:pt idx="241">
                  <c:v>2160.6</c:v>
                </c:pt>
                <c:pt idx="242">
                  <c:v>2309.3000000000002</c:v>
                </c:pt>
                <c:pt idx="243">
                  <c:v>2215.5</c:v>
                </c:pt>
                <c:pt idx="244">
                  <c:v>2085.1999999999998</c:v>
                </c:pt>
                <c:pt idx="245">
                  <c:v>2243.6999999999998</c:v>
                </c:pt>
                <c:pt idx="246">
                  <c:v>2219.3000000000002</c:v>
                </c:pt>
                <c:pt idx="247">
                  <c:v>2272.5</c:v>
                </c:pt>
                <c:pt idx="248">
                  <c:v>2286.5</c:v>
                </c:pt>
                <c:pt idx="249">
                  <c:v>2300.8000000000002</c:v>
                </c:pt>
                <c:pt idx="250">
                  <c:v>2257.4</c:v>
                </c:pt>
                <c:pt idx="251">
                  <c:v>2280.6999999999998</c:v>
                </c:pt>
                <c:pt idx="252">
                  <c:v>2185.4</c:v>
                </c:pt>
                <c:pt idx="253">
                  <c:v>2424.8000000000002</c:v>
                </c:pt>
                <c:pt idx="254">
                  <c:v>2312.6</c:v>
                </c:pt>
                <c:pt idx="255">
                  <c:v>2148.6</c:v>
                </c:pt>
                <c:pt idx="256">
                  <c:v>2326.1999999999998</c:v>
                </c:pt>
                <c:pt idx="257">
                  <c:v>2323.6999999999998</c:v>
                </c:pt>
                <c:pt idx="258">
                  <c:v>2346.4</c:v>
                </c:pt>
                <c:pt idx="259">
                  <c:v>2339.5</c:v>
                </c:pt>
                <c:pt idx="260">
                  <c:v>2310.1</c:v>
                </c:pt>
                <c:pt idx="261">
                  <c:v>2166.4</c:v>
                </c:pt>
                <c:pt idx="262">
                  <c:v>2197.1</c:v>
                </c:pt>
                <c:pt idx="263">
                  <c:v>2023.4</c:v>
                </c:pt>
                <c:pt idx="264">
                  <c:v>2401.8000000000002</c:v>
                </c:pt>
                <c:pt idx="265">
                  <c:v>2192.3000000000002</c:v>
                </c:pt>
                <c:pt idx="266">
                  <c:v>2290</c:v>
                </c:pt>
                <c:pt idx="267">
                  <c:v>2245.5</c:v>
                </c:pt>
                <c:pt idx="268">
                  <c:v>2378.3000000000002</c:v>
                </c:pt>
                <c:pt idx="269">
                  <c:v>2280</c:v>
                </c:pt>
                <c:pt idx="270">
                  <c:v>2329.6</c:v>
                </c:pt>
                <c:pt idx="271">
                  <c:v>2409.1</c:v>
                </c:pt>
                <c:pt idx="272">
                  <c:v>2355.8000000000002</c:v>
                </c:pt>
                <c:pt idx="273">
                  <c:v>2444.1</c:v>
                </c:pt>
                <c:pt idx="274">
                  <c:v>2422.9</c:v>
                </c:pt>
                <c:pt idx="275">
                  <c:v>2543.5</c:v>
                </c:pt>
                <c:pt idx="276">
                  <c:v>2257.1999999999998</c:v>
                </c:pt>
                <c:pt idx="277">
                  <c:v>2622.9</c:v>
                </c:pt>
                <c:pt idx="278">
                  <c:v>2453</c:v>
                </c:pt>
                <c:pt idx="279">
                  <c:v>2557.4</c:v>
                </c:pt>
                <c:pt idx="280">
                  <c:v>2560.1</c:v>
                </c:pt>
                <c:pt idx="281">
                  <c:v>2500.9</c:v>
                </c:pt>
                <c:pt idx="282">
                  <c:v>2592.1999999999998</c:v>
                </c:pt>
                <c:pt idx="283">
                  <c:v>2531.9</c:v>
                </c:pt>
                <c:pt idx="284">
                  <c:v>2514.9</c:v>
                </c:pt>
                <c:pt idx="285">
                  <c:v>2614</c:v>
                </c:pt>
                <c:pt idx="286">
                  <c:v>2580.8000000000002</c:v>
                </c:pt>
                <c:pt idx="287">
                  <c:v>2600.3000000000002</c:v>
                </c:pt>
                <c:pt idx="288">
                  <c:v>2678.9</c:v>
                </c:pt>
                <c:pt idx="289">
                  <c:v>2654.4</c:v>
                </c:pt>
                <c:pt idx="290">
                  <c:v>2608.3000000000002</c:v>
                </c:pt>
                <c:pt idx="291">
                  <c:v>2724.2</c:v>
                </c:pt>
                <c:pt idx="292">
                  <c:v>2597.5</c:v>
                </c:pt>
                <c:pt idx="293">
                  <c:v>2641.1</c:v>
                </c:pt>
                <c:pt idx="294">
                  <c:v>2513.1999999999998</c:v>
                </c:pt>
                <c:pt idx="295">
                  <c:v>2590.3000000000002</c:v>
                </c:pt>
                <c:pt idx="296">
                  <c:v>2604.1999999999998</c:v>
                </c:pt>
                <c:pt idx="297">
                  <c:v>2708.9</c:v>
                </c:pt>
                <c:pt idx="298">
                  <c:v>2660.5</c:v>
                </c:pt>
                <c:pt idx="299">
                  <c:v>2501.8000000000002</c:v>
                </c:pt>
                <c:pt idx="300">
                  <c:v>2615</c:v>
                </c:pt>
                <c:pt idx="301">
                  <c:v>2550.5</c:v>
                </c:pt>
                <c:pt idx="302">
                  <c:v>2554.3000000000002</c:v>
                </c:pt>
                <c:pt idx="303">
                  <c:v>2715.4</c:v>
                </c:pt>
                <c:pt idx="304">
                  <c:v>2530.3000000000002</c:v>
                </c:pt>
                <c:pt idx="305">
                  <c:v>2470.5</c:v>
                </c:pt>
                <c:pt idx="306">
                  <c:v>2550.4</c:v>
                </c:pt>
                <c:pt idx="307">
                  <c:v>2527.4</c:v>
                </c:pt>
                <c:pt idx="308">
                  <c:v>2602.1</c:v>
                </c:pt>
                <c:pt idx="309">
                  <c:v>2549.1999999999998</c:v>
                </c:pt>
                <c:pt idx="310">
                  <c:v>2709</c:v>
                </c:pt>
                <c:pt idx="311">
                  <c:v>2772</c:v>
                </c:pt>
                <c:pt idx="312">
                  <c:v>2880.7</c:v>
                </c:pt>
                <c:pt idx="313">
                  <c:v>2857.4</c:v>
                </c:pt>
                <c:pt idx="314">
                  <c:v>2992.3</c:v>
                </c:pt>
                <c:pt idx="315">
                  <c:v>2974.5</c:v>
                </c:pt>
                <c:pt idx="316">
                  <c:v>3117.9</c:v>
                </c:pt>
                <c:pt idx="317">
                  <c:v>3317.3</c:v>
                </c:pt>
                <c:pt idx="318">
                  <c:v>3320.4</c:v>
                </c:pt>
                <c:pt idx="319">
                  <c:v>3529.4</c:v>
                </c:pt>
                <c:pt idx="320">
                  <c:v>3638.9</c:v>
                </c:pt>
                <c:pt idx="321">
                  <c:v>3592.1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in val="4167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34054400"/>
        <c:crossesAt val="0"/>
        <c:auto val="0"/>
        <c:lblOffset val="100"/>
        <c:baseTimeUnit val="months"/>
        <c:majorUnit val="3"/>
        <c:majorTimeUnit val="months"/>
      </c:dateAx>
      <c:valAx>
        <c:axId val="234054400"/>
        <c:scaling>
          <c:orientation val="minMax"/>
          <c:max val="22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/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700" b="0"/>
            </a:pPr>
            <a:endParaRPr lang="he-IL"/>
          </a:p>
        </c:txPr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576727909011372"/>
          <c:y val="0.95287572640844209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7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82097046743584E-2"/>
          <c:y val="5.9520883588973346E-2"/>
          <c:w val="0.87277322715206673"/>
          <c:h val="0.5928277790921797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'סכ"א - 15+ (חודשי)'!$O$3</c:f>
              <c:strCache>
                <c:ptCount val="1"/>
                <c:pt idx="0">
                  <c:v>מזה: הפסיקו לעבוד בגלל פיטורים או סגירת מקום העבודה ממרץ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'סכ"א - 15+ (חודשי)'!$A$29:$A$38</c:f>
              <c:numCache>
                <c:formatCode>mmm\-yy</c:formatCode>
                <c:ptCount val="1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</c:numCache>
            </c:numRef>
          </c:cat>
          <c:val>
            <c:numRef>
              <c:f>'סכ"א - 15+ (חודשי)'!$O$29:$O$38</c:f>
              <c:numCache>
                <c:formatCode>0.0</c:formatCode>
                <c:ptCount val="10"/>
                <c:pt idx="0">
                  <c:v>3.8838576195427001</c:v>
                </c:pt>
                <c:pt idx="1">
                  <c:v>3.9863562984950267</c:v>
                </c:pt>
                <c:pt idx="2">
                  <c:v>3.1205834717393772</c:v>
                </c:pt>
                <c:pt idx="3">
                  <c:v>3.3457813557620795</c:v>
                </c:pt>
                <c:pt idx="4">
                  <c:v>3.5301403798513631</c:v>
                </c:pt>
                <c:pt idx="5">
                  <c:v>2.891844997108155</c:v>
                </c:pt>
                <c:pt idx="6">
                  <c:v>2.5541307282540662</c:v>
                </c:pt>
                <c:pt idx="7">
                  <c:v>2.0063162733986948</c:v>
                </c:pt>
                <c:pt idx="8">
                  <c:v>2.02900562782323</c:v>
                </c:pt>
                <c:pt idx="9">
                  <c:v>1.5958694727311029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C-4D06-8AAD-2EDA4DF7FAD6}"/>
            </c:ext>
          </c:extLst>
        </c:ser>
        <c:ser>
          <c:idx val="1"/>
          <c:order val="1"/>
          <c:tx>
            <c:strRef>
              <c:f>'סכ"א - 15+ (חודשי)'!$N$3</c:f>
              <c:strCache>
                <c:ptCount val="1"/>
                <c:pt idx="0">
                  <c:v>נעדרים זמנית בעקבות הקורונה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'סכ"א - 15+ (חודשי)'!$A$29:$A$38</c:f>
              <c:numCache>
                <c:formatCode>mmm\-yy</c:formatCode>
                <c:ptCount val="1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</c:numCache>
            </c:numRef>
          </c:cat>
          <c:val>
            <c:numRef>
              <c:f>'סכ"א - 15+ (חודשי)'!$N$29:$N$38</c:f>
              <c:numCache>
                <c:formatCode>0.0</c:formatCode>
                <c:ptCount val="10"/>
                <c:pt idx="0">
                  <c:v>10.977895457114807</c:v>
                </c:pt>
                <c:pt idx="1">
                  <c:v>9.0950038112396925</c:v>
                </c:pt>
                <c:pt idx="2">
                  <c:v>4.7349694819299604</c:v>
                </c:pt>
                <c:pt idx="3">
                  <c:v>2.9076876424497944</c:v>
                </c:pt>
                <c:pt idx="4">
                  <c:v>1.7089036819774317</c:v>
                </c:pt>
                <c:pt idx="5">
                  <c:v>1.1782180831279649</c:v>
                </c:pt>
                <c:pt idx="6">
                  <c:v>1.0179487974138857</c:v>
                </c:pt>
                <c:pt idx="7">
                  <c:v>0.80715583771919475</c:v>
                </c:pt>
                <c:pt idx="8">
                  <c:v>0.77132945436081268</c:v>
                </c:pt>
                <c:pt idx="9">
                  <c:v>0.42293118354477671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C-4D06-8AAD-2EDA4DF7FAD6}"/>
            </c:ext>
          </c:extLst>
        </c:ser>
        <c:ser>
          <c:idx val="0"/>
          <c:order val="2"/>
          <c:tx>
            <c:strRef>
              <c:f>'סכ"א - 15+ (חודשי)'!$M$3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'סכ"א - 15+ (חודשי)'!$A$29:$A$38</c:f>
              <c:numCache>
                <c:formatCode>mmm\-yy</c:formatCode>
                <c:ptCount val="1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</c:numCache>
            </c:numRef>
          </c:cat>
          <c:val>
            <c:numRef>
              <c:f>'סכ"א - 15+ (חודשי)'!$M$29:$M$38</c:f>
              <c:numCache>
                <c:formatCode>#,##0.0_);\(#,##0.0\)</c:formatCode>
                <c:ptCount val="10"/>
                <c:pt idx="0">
                  <c:v>4.3775225855075917</c:v>
                </c:pt>
                <c:pt idx="1">
                  <c:v>4.9516418028648648</c:v>
                </c:pt>
                <c:pt idx="2">
                  <c:v>4.7236664930265482</c:v>
                </c:pt>
                <c:pt idx="3">
                  <c:v>4.9807295385849413</c:v>
                </c:pt>
                <c:pt idx="4">
                  <c:v>5.1240179312472298</c:v>
                </c:pt>
                <c:pt idx="5">
                  <c:v>5.4037256647573608</c:v>
                </c:pt>
                <c:pt idx="6">
                  <c:v>5.1693680850404444</c:v>
                </c:pt>
                <c:pt idx="7">
                  <c:v>5.5401099808831509</c:v>
                </c:pt>
                <c:pt idx="8">
                  <c:v>5.3236245341538417</c:v>
                </c:pt>
                <c:pt idx="9">
                  <c:v>5.0721364092202057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1C-4D06-8AAD-2EDA4DF7F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0344560"/>
        <c:axId val="660340624"/>
      </c:barChart>
      <c:dateAx>
        <c:axId val="6603445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60340624"/>
        <c:crosses val="autoZero"/>
        <c:auto val="1"/>
        <c:lblOffset val="100"/>
        <c:baseTimeUnit val="months"/>
      </c:dateAx>
      <c:valAx>
        <c:axId val="66034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603445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549413527910257E-2"/>
          <c:y val="0.80228470148923781"/>
          <c:w val="0.84381074219324848"/>
          <c:h val="0.18005972824876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/>
              <a:t>איור 22: שיעור </a:t>
            </a:r>
            <a:r>
              <a:rPr lang="he-IL" sz="1800" b="1" dirty="0"/>
              <a:t>התעסוקה </a:t>
            </a:r>
            <a:r>
              <a:rPr lang="he-IL" sz="1800" b="1" dirty="0" smtClean="0"/>
              <a:t>המותאם* מכלל האוכלוסייה </a:t>
            </a:r>
          </a:p>
          <a:p>
            <a:pPr>
              <a:defRPr/>
            </a:pPr>
            <a:r>
              <a:rPr lang="he-IL" sz="1600" dirty="0" smtClean="0"/>
              <a:t>גילי </a:t>
            </a:r>
            <a:r>
              <a:rPr lang="he-IL" sz="1600" dirty="0"/>
              <a:t>15</a:t>
            </a:r>
            <a:r>
              <a:rPr lang="he-IL" sz="1600" dirty="0" smtClean="0"/>
              <a:t>+,</a:t>
            </a:r>
            <a:r>
              <a:rPr lang="he-IL" sz="1600" baseline="0" dirty="0" smtClean="0"/>
              <a:t> מנוכה עונתיות, ינואר 2020-אוקטובר 2021</a:t>
            </a:r>
            <a:endParaRPr lang="he-IL" sz="1600" dirty="0"/>
          </a:p>
        </c:rich>
      </c:tx>
      <c:layout>
        <c:manualLayout>
          <c:xMode val="edge"/>
          <c:yMode val="edge"/>
          <c:x val="0.28964387464387464"/>
          <c:y val="7.37746438291867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928034636696057E-2"/>
          <c:y val="8.3058049994810604E-2"/>
          <c:w val="0.94540244969378828"/>
          <c:h val="0.74103512215222134"/>
        </c:manualLayout>
      </c:layout>
      <c:lineChart>
        <c:grouping val="standard"/>
        <c:varyColors val="0"/>
        <c:ser>
          <c:idx val="0"/>
          <c:order val="0"/>
          <c:tx>
            <c:v>שיעור התעסוקה המותאם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657004830917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5B-424C-B7AB-C70A1A3E0382}"/>
                </c:ext>
              </c:extLst>
            </c:dLbl>
            <c:dLbl>
              <c:idx val="1"/>
              <c:layout>
                <c:manualLayout>
                  <c:x val="-1.3057778880020505E-17"/>
                  <c:y val="2.41545893719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5B-424C-B7AB-C70A1A3E0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'סכ"א - 15+ (חודשי)'!$A$17:$A$38</c:f>
              <c:numCache>
                <c:formatCode>mmm\-yy</c:formatCode>
                <c:ptCount val="2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</c:numCache>
            </c:numRef>
          </c:cat>
          <c:val>
            <c:numRef>
              <c:f>'סכ"א - 15+ (חודשי)'!$R$17:$R$38</c:f>
              <c:numCache>
                <c:formatCode>#,##0.0</c:formatCode>
                <c:ptCount val="22"/>
                <c:pt idx="0">
                  <c:v>60.753865743843448</c:v>
                </c:pt>
                <c:pt idx="1">
                  <c:v>60.90343460889747</c:v>
                </c:pt>
                <c:pt idx="2">
                  <c:v>49.415945330296132</c:v>
                </c:pt>
                <c:pt idx="3">
                  <c:v>40.26204792790498</c:v>
                </c:pt>
                <c:pt idx="4">
                  <c:v>48.536167326309922</c:v>
                </c:pt>
                <c:pt idx="5">
                  <c:v>55.709540318691012</c:v>
                </c:pt>
                <c:pt idx="6">
                  <c:v>55.47663652983065</c:v>
                </c:pt>
                <c:pt idx="7">
                  <c:v>56.073201282424236</c:v>
                </c:pt>
                <c:pt idx="8">
                  <c:v>53.742956559429778</c:v>
                </c:pt>
                <c:pt idx="9">
                  <c:v>49.995942961037393</c:v>
                </c:pt>
                <c:pt idx="10">
                  <c:v>53.764426763587906</c:v>
                </c:pt>
                <c:pt idx="11">
                  <c:v>54.367279418375347</c:v>
                </c:pt>
                <c:pt idx="12">
                  <c:v>51.082181779009282</c:v>
                </c:pt>
                <c:pt idx="13">
                  <c:v>51.892303784607577</c:v>
                </c:pt>
                <c:pt idx="14">
                  <c:v>54.993022856673811</c:v>
                </c:pt>
                <c:pt idx="15">
                  <c:v>56.131134935040535</c:v>
                </c:pt>
                <c:pt idx="16">
                  <c:v>56.625364008505549</c:v>
                </c:pt>
                <c:pt idx="17">
                  <c:v>57.838718016526968</c:v>
                </c:pt>
                <c:pt idx="18">
                  <c:v>58.362797733811874</c:v>
                </c:pt>
                <c:pt idx="19">
                  <c:v>58.753783010654615</c:v>
                </c:pt>
                <c:pt idx="20">
                  <c:v>58.611344829727031</c:v>
                </c:pt>
                <c:pt idx="21">
                  <c:v>58.913864150921128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5B-424C-B7AB-C70A1A3E0382}"/>
            </c:ext>
          </c:extLst>
        </c:ser>
        <c:ser>
          <c:idx val="1"/>
          <c:order val="1"/>
          <c:tx>
            <c:strRef>
              <c:f>'סכ"א - 15+ (חודשי)'!$T$3</c:f>
              <c:strCache>
                <c:ptCount val="1"/>
                <c:pt idx="0">
                  <c:v>שיעור תעסוקה ממוצע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'סכ"א - 15+ (חודשי)'!$A$17:$A$38</c:f>
              <c:numCache>
                <c:formatCode>mmm\-yy</c:formatCode>
                <c:ptCount val="2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</c:numCache>
            </c:numRef>
          </c:cat>
          <c:val>
            <c:numRef>
              <c:f>'סכ"א - 15+ (חודשי)'!$T$17:$T$38</c:f>
              <c:numCache>
                <c:formatCode>#,##0.0</c:formatCode>
                <c:ptCount val="22"/>
                <c:pt idx="0">
                  <c:v>61.090141829418606</c:v>
                </c:pt>
                <c:pt idx="1">
                  <c:v>61.090141829418606</c:v>
                </c:pt>
                <c:pt idx="2">
                  <c:v>61.090141829418606</c:v>
                </c:pt>
                <c:pt idx="3">
                  <c:v>61.090141829418606</c:v>
                </c:pt>
                <c:pt idx="4">
                  <c:v>61.090141829418606</c:v>
                </c:pt>
                <c:pt idx="5">
                  <c:v>61.090141829418606</c:v>
                </c:pt>
                <c:pt idx="6">
                  <c:v>61.090141829418606</c:v>
                </c:pt>
                <c:pt idx="7">
                  <c:v>61.090141829418606</c:v>
                </c:pt>
                <c:pt idx="8">
                  <c:v>61.090141829418606</c:v>
                </c:pt>
                <c:pt idx="9">
                  <c:v>61.090141829418606</c:v>
                </c:pt>
                <c:pt idx="10">
                  <c:v>61.090141829418606</c:v>
                </c:pt>
                <c:pt idx="11">
                  <c:v>61.090141829418606</c:v>
                </c:pt>
                <c:pt idx="12">
                  <c:v>61.090141829418606</c:v>
                </c:pt>
                <c:pt idx="13">
                  <c:v>61.090141829418606</c:v>
                </c:pt>
                <c:pt idx="14">
                  <c:v>61.090141829418606</c:v>
                </c:pt>
                <c:pt idx="15">
                  <c:v>61.090141829418606</c:v>
                </c:pt>
                <c:pt idx="16">
                  <c:v>61.090141829418606</c:v>
                </c:pt>
                <c:pt idx="17">
                  <c:v>61.090141829418606</c:v>
                </c:pt>
                <c:pt idx="18">
                  <c:v>61.090141829418606</c:v>
                </c:pt>
                <c:pt idx="19">
                  <c:v>61.090141829418606</c:v>
                </c:pt>
                <c:pt idx="20">
                  <c:v>61.090141829418606</c:v>
                </c:pt>
                <c:pt idx="21">
                  <c:v>61.090141829418606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5B-424C-B7AB-C70A1A3E0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22984"/>
        <c:axId val="76923312"/>
      </c:lineChart>
      <c:dateAx>
        <c:axId val="769229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6923312"/>
        <c:crosses val="autoZero"/>
        <c:auto val="1"/>
        <c:lblOffset val="100"/>
        <c:baseTimeUnit val="months"/>
      </c:dateAx>
      <c:valAx>
        <c:axId val="7692331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692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50003364963996"/>
          <c:y val="0.88991235339952013"/>
          <c:w val="0.56421360791439534"/>
          <c:h val="3.6313002771293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679176896995212E-2"/>
          <c:y val="0.11172236132138028"/>
          <c:w val="0.82458455122958785"/>
          <c:h val="0.57560738270548395"/>
        </c:manualLayout>
      </c:layout>
      <c:lineChart>
        <c:grouping val="standard"/>
        <c:varyColors val="0"/>
        <c:ser>
          <c:idx val="0"/>
          <c:order val="0"/>
          <c:tx>
            <c:strRef>
              <c:f>'משרות פנויות'!$B$2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0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34-48E5-B27F-2C777C82B3A8}"/>
              </c:ext>
            </c:extLst>
          </c:dPt>
          <c:dPt>
            <c:idx val="1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2134-48E5-B27F-2C777C82B3A8}"/>
              </c:ext>
            </c:extLst>
          </c:dPt>
          <c:dPt>
            <c:idx val="1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2134-48E5-B27F-2C777C82B3A8}"/>
              </c:ext>
            </c:extLst>
          </c:dPt>
          <c:dPt>
            <c:idx val="1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2134-48E5-B27F-2C777C82B3A8}"/>
              </c:ext>
            </c:extLst>
          </c:dPt>
          <c:dLbls>
            <c:dLbl>
              <c:idx val="10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34-48E5-B27F-2C777C82B3A8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4-48E5-B27F-2C777C82B3A8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4-48E5-B27F-2C777C82B3A8}"/>
                </c:ext>
              </c:extLst>
            </c:dLbl>
            <c:dLbl>
              <c:idx val="129"/>
              <c:layout>
                <c:manualLayout>
                  <c:x val="-5.1713753204877547E-2"/>
                  <c:y val="-4.0481630274541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34-48E5-B27F-2C777C82B3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פנויות'!$A$4:$A$133</c:f>
              <c:numCache>
                <c:formatCode>mmm\-yy</c:formatCode>
                <c:ptCount val="130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</c:numCache>
            </c:numRef>
          </c:cat>
          <c:val>
            <c:numRef>
              <c:f>'משרות פנויות'!$B$4:$B$133</c:f>
              <c:numCache>
                <c:formatCode>General</c:formatCode>
                <c:ptCount val="130"/>
                <c:pt idx="0">
                  <c:v>0</c:v>
                </c:pt>
                <c:pt idx="1">
                  <c:v>60.8123</c:v>
                </c:pt>
                <c:pt idx="2">
                  <c:v>59.380499999999998</c:v>
                </c:pt>
                <c:pt idx="3">
                  <c:v>61.481499999999997</c:v>
                </c:pt>
                <c:pt idx="4">
                  <c:v>61.944600000000001</c:v>
                </c:pt>
                <c:pt idx="5">
                  <c:v>61.247999999999998</c:v>
                </c:pt>
                <c:pt idx="6">
                  <c:v>64.4649</c:v>
                </c:pt>
                <c:pt idx="7">
                  <c:v>61.662399999999998</c:v>
                </c:pt>
                <c:pt idx="8">
                  <c:v>64.220199999999991</c:v>
                </c:pt>
                <c:pt idx="9">
                  <c:v>63.6629</c:v>
                </c:pt>
                <c:pt idx="10">
                  <c:v>64.619799999999998</c:v>
                </c:pt>
                <c:pt idx="11">
                  <c:v>65.753500000000003</c:v>
                </c:pt>
                <c:pt idx="12">
                  <c:v>62.7941</c:v>
                </c:pt>
                <c:pt idx="13">
                  <c:v>62.945599999999999</c:v>
                </c:pt>
                <c:pt idx="14">
                  <c:v>65.316000000000003</c:v>
                </c:pt>
                <c:pt idx="15">
                  <c:v>65.319900000000004</c:v>
                </c:pt>
                <c:pt idx="16">
                  <c:v>61.114199999999997</c:v>
                </c:pt>
                <c:pt idx="17">
                  <c:v>60.558500000000002</c:v>
                </c:pt>
                <c:pt idx="18">
                  <c:v>61.870899999999999</c:v>
                </c:pt>
                <c:pt idx="19">
                  <c:v>61.123699999999999</c:v>
                </c:pt>
                <c:pt idx="20">
                  <c:v>63.270699999999998</c:v>
                </c:pt>
                <c:pt idx="21">
                  <c:v>62.917000000000002</c:v>
                </c:pt>
                <c:pt idx="22">
                  <c:v>62.220699999999994</c:v>
                </c:pt>
                <c:pt idx="23">
                  <c:v>62.338900000000002</c:v>
                </c:pt>
                <c:pt idx="24">
                  <c:v>63.912399999999998</c:v>
                </c:pt>
                <c:pt idx="25">
                  <c:v>63.535299999999999</c:v>
                </c:pt>
                <c:pt idx="26">
                  <c:v>63.243099999999998</c:v>
                </c:pt>
                <c:pt idx="27">
                  <c:v>62.270499999999998</c:v>
                </c:pt>
                <c:pt idx="28">
                  <c:v>61.998199999999997</c:v>
                </c:pt>
                <c:pt idx="29">
                  <c:v>61.752300000000005</c:v>
                </c:pt>
                <c:pt idx="30">
                  <c:v>60.975999999999999</c:v>
                </c:pt>
                <c:pt idx="31">
                  <c:v>62.301099999999998</c:v>
                </c:pt>
                <c:pt idx="32">
                  <c:v>59.435499999999998</c:v>
                </c:pt>
                <c:pt idx="33">
                  <c:v>60.595099999999995</c:v>
                </c:pt>
                <c:pt idx="34">
                  <c:v>60.744599999999998</c:v>
                </c:pt>
                <c:pt idx="35">
                  <c:v>58.344000000000001</c:v>
                </c:pt>
                <c:pt idx="36">
                  <c:v>60.506800000000005</c:v>
                </c:pt>
                <c:pt idx="37">
                  <c:v>61.569600000000001</c:v>
                </c:pt>
                <c:pt idx="38">
                  <c:v>64.006500000000003</c:v>
                </c:pt>
                <c:pt idx="39">
                  <c:v>61.957800000000006</c:v>
                </c:pt>
                <c:pt idx="40">
                  <c:v>64.109499999999997</c:v>
                </c:pt>
                <c:pt idx="41">
                  <c:v>64.706000000000003</c:v>
                </c:pt>
                <c:pt idx="42">
                  <c:v>62.496099999999998</c:v>
                </c:pt>
                <c:pt idx="43">
                  <c:v>63.224800000000002</c:v>
                </c:pt>
                <c:pt idx="44">
                  <c:v>65.511099999999999</c:v>
                </c:pt>
                <c:pt idx="45">
                  <c:v>68.729600000000005</c:v>
                </c:pt>
                <c:pt idx="46">
                  <c:v>73.107600000000005</c:v>
                </c:pt>
                <c:pt idx="47">
                  <c:v>71.37530000000001</c:v>
                </c:pt>
                <c:pt idx="48">
                  <c:v>74.545299999999997</c:v>
                </c:pt>
                <c:pt idx="49">
                  <c:v>75.881699999999995</c:v>
                </c:pt>
                <c:pt idx="50">
                  <c:v>74.460899999999995</c:v>
                </c:pt>
                <c:pt idx="51">
                  <c:v>73.057000000000002</c:v>
                </c:pt>
                <c:pt idx="52">
                  <c:v>76.520600000000002</c:v>
                </c:pt>
                <c:pt idx="53">
                  <c:v>81.847399999999993</c:v>
                </c:pt>
                <c:pt idx="54">
                  <c:v>81.429199999999994</c:v>
                </c:pt>
                <c:pt idx="55">
                  <c:v>83.204300000000003</c:v>
                </c:pt>
                <c:pt idx="56">
                  <c:v>85.135199999999998</c:v>
                </c:pt>
                <c:pt idx="57">
                  <c:v>85.008300000000006</c:v>
                </c:pt>
                <c:pt idx="58">
                  <c:v>84.435100000000006</c:v>
                </c:pt>
                <c:pt idx="59">
                  <c:v>89.406100000000009</c:v>
                </c:pt>
                <c:pt idx="60">
                  <c:v>85.431399999999996</c:v>
                </c:pt>
                <c:pt idx="61">
                  <c:v>93.041200000000003</c:v>
                </c:pt>
                <c:pt idx="62">
                  <c:v>93.216700000000003</c:v>
                </c:pt>
                <c:pt idx="63">
                  <c:v>94.169499999999999</c:v>
                </c:pt>
                <c:pt idx="64">
                  <c:v>94.743600000000001</c:v>
                </c:pt>
                <c:pt idx="65">
                  <c:v>93.5595</c:v>
                </c:pt>
                <c:pt idx="66">
                  <c:v>97.882499999999993</c:v>
                </c:pt>
                <c:pt idx="67">
                  <c:v>97.802000000000007</c:v>
                </c:pt>
                <c:pt idx="68">
                  <c:v>96.701499999999996</c:v>
                </c:pt>
                <c:pt idx="69">
                  <c:v>96.049199999999999</c:v>
                </c:pt>
                <c:pt idx="70">
                  <c:v>99.001899999999992</c:v>
                </c:pt>
                <c:pt idx="71">
                  <c:v>99.235199999999992</c:v>
                </c:pt>
                <c:pt idx="72">
                  <c:v>98.390899999999988</c:v>
                </c:pt>
                <c:pt idx="73">
                  <c:v>97.259199999999993</c:v>
                </c:pt>
                <c:pt idx="74">
                  <c:v>98.875600000000006</c:v>
                </c:pt>
                <c:pt idx="75">
                  <c:v>99.846500000000006</c:v>
                </c:pt>
                <c:pt idx="76">
                  <c:v>102.04260000000001</c:v>
                </c:pt>
                <c:pt idx="77">
                  <c:v>102.0377</c:v>
                </c:pt>
                <c:pt idx="78">
                  <c:v>101.3522</c:v>
                </c:pt>
                <c:pt idx="79">
                  <c:v>101.3695</c:v>
                </c:pt>
                <c:pt idx="80">
                  <c:v>102.843</c:v>
                </c:pt>
                <c:pt idx="81">
                  <c:v>102.2739</c:v>
                </c:pt>
                <c:pt idx="82">
                  <c:v>105.47669999999999</c:v>
                </c:pt>
                <c:pt idx="83">
                  <c:v>102.2586</c:v>
                </c:pt>
                <c:pt idx="84">
                  <c:v>103.4088</c:v>
                </c:pt>
                <c:pt idx="85">
                  <c:v>103.8643</c:v>
                </c:pt>
                <c:pt idx="86">
                  <c:v>101.73989999999999</c:v>
                </c:pt>
                <c:pt idx="87">
                  <c:v>102.2347</c:v>
                </c:pt>
                <c:pt idx="88">
                  <c:v>101.36660000000001</c:v>
                </c:pt>
                <c:pt idx="89">
                  <c:v>100.44139999999999</c:v>
                </c:pt>
                <c:pt idx="90">
                  <c:v>100.6435</c:v>
                </c:pt>
                <c:pt idx="91">
                  <c:v>100.6302</c:v>
                </c:pt>
                <c:pt idx="92">
                  <c:v>102.7332</c:v>
                </c:pt>
                <c:pt idx="93">
                  <c:v>100.94110000000001</c:v>
                </c:pt>
                <c:pt idx="94">
                  <c:v>96.481999999999999</c:v>
                </c:pt>
                <c:pt idx="95">
                  <c:v>98.154300000000006</c:v>
                </c:pt>
                <c:pt idx="96">
                  <c:v>96.744100000000003</c:v>
                </c:pt>
                <c:pt idx="97">
                  <c:v>95.792500000000004</c:v>
                </c:pt>
                <c:pt idx="98">
                  <c:v>95.019800000000004</c:v>
                </c:pt>
                <c:pt idx="99">
                  <c:v>95.432400000000001</c:v>
                </c:pt>
                <c:pt idx="100">
                  <c:v>94.230800000000002</c:v>
                </c:pt>
                <c:pt idx="101">
                  <c:v>92.965999999999994</c:v>
                </c:pt>
                <c:pt idx="102">
                  <c:v>96.901800000000009</c:v>
                </c:pt>
                <c:pt idx="103">
                  <c:v>95.450399999999988</c:v>
                </c:pt>
                <c:pt idx="104">
                  <c:v>92.906999999999996</c:v>
                </c:pt>
                <c:pt idx="105">
                  <c:v>95.012</c:v>
                </c:pt>
                <c:pt idx="106">
                  <c:v>96.331699999999998</c:v>
                </c:pt>
                <c:pt idx="107">
                  <c:v>98.266600000000011</c:v>
                </c:pt>
                <c:pt idx="108">
                  <c:v>98.301299999999998</c:v>
                </c:pt>
                <c:pt idx="109">
                  <c:v>94.185000000000002</c:v>
                </c:pt>
                <c:pt idx="110">
                  <c:v>40.085999999999999</c:v>
                </c:pt>
                <c:pt idx="111">
                  <c:v>37.1935</c:v>
                </c:pt>
                <c:pt idx="112">
                  <c:v>46.178199999999997</c:v>
                </c:pt>
                <c:pt idx="113">
                  <c:v>53.356099999999998</c:v>
                </c:pt>
                <c:pt idx="114">
                  <c:v>54.326599999999999</c:v>
                </c:pt>
                <c:pt idx="115">
                  <c:v>64.417599999999993</c:v>
                </c:pt>
                <c:pt idx="116">
                  <c:v>62.219300000000004</c:v>
                </c:pt>
                <c:pt idx="117">
                  <c:v>64.655299999999997</c:v>
                </c:pt>
                <c:pt idx="118">
                  <c:v>67.966800000000006</c:v>
                </c:pt>
                <c:pt idx="119">
                  <c:v>70.758800000000008</c:v>
                </c:pt>
                <c:pt idx="120">
                  <c:v>74.191399999999987</c:v>
                </c:pt>
                <c:pt idx="121">
                  <c:v>87.343000000000004</c:v>
                </c:pt>
                <c:pt idx="122">
                  <c:v>101.9447</c:v>
                </c:pt>
                <c:pt idx="123">
                  <c:v>115.44160000000001</c:v>
                </c:pt>
                <c:pt idx="124">
                  <c:v>121.39489999999999</c:v>
                </c:pt>
                <c:pt idx="125">
                  <c:v>127.43010000000001</c:v>
                </c:pt>
                <c:pt idx="126">
                  <c:v>131.42850000000001</c:v>
                </c:pt>
                <c:pt idx="127">
                  <c:v>133.8227</c:v>
                </c:pt>
                <c:pt idx="128">
                  <c:v>138.1131</c:v>
                </c:pt>
                <c:pt idx="129">
                  <c:v>143.27429999999998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34-48E5-B27F-2C777C82B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554152"/>
        <c:axId val="596553728"/>
      </c:lineChart>
      <c:lineChart>
        <c:grouping val="standard"/>
        <c:varyColors val="0"/>
        <c:ser>
          <c:idx val="1"/>
          <c:order val="1"/>
          <c:tx>
            <c:strRef>
              <c:f>'משרות פנויות'!$C$2</c:f>
              <c:strCache>
                <c:ptCount val="1"/>
                <c:pt idx="0">
                  <c:v>שיעור המשרות פנויות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134-48E5-B27F-2C777C82B3A8}"/>
              </c:ext>
            </c:extLst>
          </c:dPt>
          <c:dPt>
            <c:idx val="1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2134-48E5-B27F-2C777C82B3A8}"/>
              </c:ext>
            </c:extLst>
          </c:dPt>
          <c:dPt>
            <c:idx val="1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2134-48E5-B27F-2C777C82B3A8}"/>
              </c:ext>
            </c:extLst>
          </c:dPt>
          <c:dPt>
            <c:idx val="1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2134-48E5-B27F-2C777C82B3A8}"/>
              </c:ext>
            </c:extLst>
          </c:dPt>
          <c:dLbls>
            <c:dLbl>
              <c:idx val="107"/>
              <c:layout>
                <c:manualLayout>
                  <c:x val="-4.7295280330867037E-2"/>
                  <c:y val="5.12300009836408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/>
                      </a:solidFill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34-48E5-B27F-2C777C82B3A8}"/>
                </c:ext>
              </c:extLst>
            </c:dLbl>
            <c:dLbl>
              <c:idx val="129"/>
              <c:layout>
                <c:manualLayout>
                  <c:x val="-4.2071043273515671E-2"/>
                  <c:y val="4.7289231677206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1"/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defRPr>
                    </a:pPr>
                    <a:fld id="{DF5C5A7A-BD21-464D-A25E-4E466A0AF3FC}" type="VALUE">
                      <a:rPr lang="en-US">
                        <a:solidFill>
                          <a:schemeClr val="accent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[ערך]</a:t>
                    </a:fld>
                    <a:endParaRPr lang="he-IL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/>
                      </a:solidFill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134-48E5-B27F-2C777C82B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פנויות'!$A$4:$A$133</c:f>
              <c:numCache>
                <c:formatCode>mmm\-yy</c:formatCode>
                <c:ptCount val="130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</c:numCache>
            </c:numRef>
          </c:cat>
          <c:val>
            <c:numRef>
              <c:f>'משרות פנויות'!$C$4:$C$133</c:f>
              <c:numCache>
                <c:formatCode>General</c:formatCode>
                <c:ptCount val="130"/>
                <c:pt idx="0">
                  <c:v>0</c:v>
                </c:pt>
                <c:pt idx="1">
                  <c:v>2.83</c:v>
                </c:pt>
                <c:pt idx="2">
                  <c:v>2.78</c:v>
                </c:pt>
                <c:pt idx="3">
                  <c:v>2.86</c:v>
                </c:pt>
                <c:pt idx="4">
                  <c:v>2.86</c:v>
                </c:pt>
                <c:pt idx="5">
                  <c:v>2.82</c:v>
                </c:pt>
                <c:pt idx="6">
                  <c:v>2.92</c:v>
                </c:pt>
                <c:pt idx="7">
                  <c:v>2.79</c:v>
                </c:pt>
                <c:pt idx="8">
                  <c:v>2.91</c:v>
                </c:pt>
                <c:pt idx="9">
                  <c:v>2.9</c:v>
                </c:pt>
                <c:pt idx="10">
                  <c:v>2.9</c:v>
                </c:pt>
                <c:pt idx="11">
                  <c:v>2.94</c:v>
                </c:pt>
                <c:pt idx="12">
                  <c:v>2.84</c:v>
                </c:pt>
                <c:pt idx="13">
                  <c:v>2.81</c:v>
                </c:pt>
                <c:pt idx="14">
                  <c:v>2.93</c:v>
                </c:pt>
                <c:pt idx="15">
                  <c:v>2.92</c:v>
                </c:pt>
                <c:pt idx="16">
                  <c:v>2.79</c:v>
                </c:pt>
                <c:pt idx="17">
                  <c:v>2.76</c:v>
                </c:pt>
                <c:pt idx="18">
                  <c:v>2.83</c:v>
                </c:pt>
                <c:pt idx="19">
                  <c:v>2.78</c:v>
                </c:pt>
                <c:pt idx="20">
                  <c:v>2.88</c:v>
                </c:pt>
                <c:pt idx="21">
                  <c:v>2.86</c:v>
                </c:pt>
                <c:pt idx="22">
                  <c:v>2.83</c:v>
                </c:pt>
                <c:pt idx="23">
                  <c:v>2.83</c:v>
                </c:pt>
                <c:pt idx="24">
                  <c:v>2.73</c:v>
                </c:pt>
                <c:pt idx="25">
                  <c:v>2.74</c:v>
                </c:pt>
                <c:pt idx="26">
                  <c:v>2.71</c:v>
                </c:pt>
                <c:pt idx="27">
                  <c:v>2.69</c:v>
                </c:pt>
                <c:pt idx="28">
                  <c:v>2.68</c:v>
                </c:pt>
                <c:pt idx="29">
                  <c:v>2.66</c:v>
                </c:pt>
                <c:pt idx="30">
                  <c:v>2.64</c:v>
                </c:pt>
                <c:pt idx="31">
                  <c:v>2.71</c:v>
                </c:pt>
                <c:pt idx="32">
                  <c:v>2.58</c:v>
                </c:pt>
                <c:pt idx="33">
                  <c:v>2.65</c:v>
                </c:pt>
                <c:pt idx="34">
                  <c:v>2.64</c:v>
                </c:pt>
                <c:pt idx="35">
                  <c:v>2.52</c:v>
                </c:pt>
                <c:pt idx="36">
                  <c:v>2.54</c:v>
                </c:pt>
                <c:pt idx="37">
                  <c:v>2.57</c:v>
                </c:pt>
                <c:pt idx="38">
                  <c:v>2.68</c:v>
                </c:pt>
                <c:pt idx="39">
                  <c:v>2.61</c:v>
                </c:pt>
                <c:pt idx="40">
                  <c:v>2.67</c:v>
                </c:pt>
                <c:pt idx="41">
                  <c:v>2.7</c:v>
                </c:pt>
                <c:pt idx="42">
                  <c:v>2.59</c:v>
                </c:pt>
                <c:pt idx="43">
                  <c:v>2.61</c:v>
                </c:pt>
                <c:pt idx="44">
                  <c:v>2.71</c:v>
                </c:pt>
                <c:pt idx="45">
                  <c:v>2.84</c:v>
                </c:pt>
                <c:pt idx="46">
                  <c:v>3.02</c:v>
                </c:pt>
                <c:pt idx="47">
                  <c:v>2.94</c:v>
                </c:pt>
                <c:pt idx="48">
                  <c:v>3.05</c:v>
                </c:pt>
                <c:pt idx="49">
                  <c:v>3.11</c:v>
                </c:pt>
                <c:pt idx="50">
                  <c:v>3.04</c:v>
                </c:pt>
                <c:pt idx="51">
                  <c:v>2.95</c:v>
                </c:pt>
                <c:pt idx="52">
                  <c:v>3.08</c:v>
                </c:pt>
                <c:pt idx="53">
                  <c:v>3.27</c:v>
                </c:pt>
                <c:pt idx="54">
                  <c:v>3.25</c:v>
                </c:pt>
                <c:pt idx="55">
                  <c:v>3.31</c:v>
                </c:pt>
                <c:pt idx="56">
                  <c:v>3.37</c:v>
                </c:pt>
                <c:pt idx="57">
                  <c:v>3.38</c:v>
                </c:pt>
                <c:pt idx="58">
                  <c:v>3.36</c:v>
                </c:pt>
                <c:pt idx="59">
                  <c:v>3.54</c:v>
                </c:pt>
                <c:pt idx="60">
                  <c:v>3.37</c:v>
                </c:pt>
                <c:pt idx="61">
                  <c:v>3.66</c:v>
                </c:pt>
                <c:pt idx="62">
                  <c:v>3.66</c:v>
                </c:pt>
                <c:pt idx="63">
                  <c:v>3.67</c:v>
                </c:pt>
                <c:pt idx="64">
                  <c:v>3.69</c:v>
                </c:pt>
                <c:pt idx="65">
                  <c:v>3.64</c:v>
                </c:pt>
                <c:pt idx="66">
                  <c:v>3.76</c:v>
                </c:pt>
                <c:pt idx="67">
                  <c:v>3.77</c:v>
                </c:pt>
                <c:pt idx="68">
                  <c:v>3.72</c:v>
                </c:pt>
                <c:pt idx="69">
                  <c:v>3.6</c:v>
                </c:pt>
                <c:pt idx="70">
                  <c:v>3.77</c:v>
                </c:pt>
                <c:pt idx="71">
                  <c:v>3.78</c:v>
                </c:pt>
                <c:pt idx="72">
                  <c:v>3.76</c:v>
                </c:pt>
                <c:pt idx="73">
                  <c:v>3.69</c:v>
                </c:pt>
                <c:pt idx="74">
                  <c:v>3.73</c:v>
                </c:pt>
                <c:pt idx="75">
                  <c:v>3.75</c:v>
                </c:pt>
                <c:pt idx="76">
                  <c:v>3.82</c:v>
                </c:pt>
                <c:pt idx="77">
                  <c:v>3.81</c:v>
                </c:pt>
                <c:pt idx="78">
                  <c:v>3.79</c:v>
                </c:pt>
                <c:pt idx="79">
                  <c:v>3.78</c:v>
                </c:pt>
                <c:pt idx="80">
                  <c:v>3.78</c:v>
                </c:pt>
                <c:pt idx="81">
                  <c:v>3.76</c:v>
                </c:pt>
                <c:pt idx="82">
                  <c:v>3.85</c:v>
                </c:pt>
                <c:pt idx="83">
                  <c:v>3.72</c:v>
                </c:pt>
                <c:pt idx="84">
                  <c:v>3.78</c:v>
                </c:pt>
                <c:pt idx="85">
                  <c:v>3.79</c:v>
                </c:pt>
                <c:pt idx="86">
                  <c:v>3.74</c:v>
                </c:pt>
                <c:pt idx="87">
                  <c:v>3.7</c:v>
                </c:pt>
                <c:pt idx="88">
                  <c:v>3.68</c:v>
                </c:pt>
                <c:pt idx="89">
                  <c:v>3.66</c:v>
                </c:pt>
                <c:pt idx="90">
                  <c:v>3.64</c:v>
                </c:pt>
                <c:pt idx="91">
                  <c:v>3.62</c:v>
                </c:pt>
                <c:pt idx="92">
                  <c:v>3.74</c:v>
                </c:pt>
                <c:pt idx="93">
                  <c:v>3.61</c:v>
                </c:pt>
                <c:pt idx="94">
                  <c:v>3.43</c:v>
                </c:pt>
                <c:pt idx="95">
                  <c:v>3.5</c:v>
                </c:pt>
                <c:pt idx="96">
                  <c:v>3.46</c:v>
                </c:pt>
                <c:pt idx="97">
                  <c:v>3.42</c:v>
                </c:pt>
                <c:pt idx="98">
                  <c:v>3.39</c:v>
                </c:pt>
                <c:pt idx="99">
                  <c:v>3.41</c:v>
                </c:pt>
                <c:pt idx="100">
                  <c:v>3.36</c:v>
                </c:pt>
                <c:pt idx="101">
                  <c:v>3.3</c:v>
                </c:pt>
                <c:pt idx="102">
                  <c:v>3.43</c:v>
                </c:pt>
                <c:pt idx="103">
                  <c:v>3.37</c:v>
                </c:pt>
                <c:pt idx="104">
                  <c:v>3.26</c:v>
                </c:pt>
                <c:pt idx="105">
                  <c:v>3.32</c:v>
                </c:pt>
                <c:pt idx="106">
                  <c:v>3.35</c:v>
                </c:pt>
                <c:pt idx="107">
                  <c:v>3.42</c:v>
                </c:pt>
                <c:pt idx="108">
                  <c:v>3.43</c:v>
                </c:pt>
                <c:pt idx="109">
                  <c:v>3.3</c:v>
                </c:pt>
                <c:pt idx="110">
                  <c:v>1.72</c:v>
                </c:pt>
                <c:pt idx="111">
                  <c:v>1.73</c:v>
                </c:pt>
                <c:pt idx="112">
                  <c:v>2</c:v>
                </c:pt>
                <c:pt idx="113">
                  <c:v>2.2200000000000002</c:v>
                </c:pt>
                <c:pt idx="114">
                  <c:v>2.17</c:v>
                </c:pt>
                <c:pt idx="115">
                  <c:v>2.56</c:v>
                </c:pt>
                <c:pt idx="116">
                  <c:v>2.52</c:v>
                </c:pt>
                <c:pt idx="117">
                  <c:v>2.65</c:v>
                </c:pt>
                <c:pt idx="118">
                  <c:v>2.8</c:v>
                </c:pt>
                <c:pt idx="119" formatCode="0.00">
                  <c:v>2.88</c:v>
                </c:pt>
                <c:pt idx="120" formatCode="0.00">
                  <c:v>3.04</c:v>
                </c:pt>
                <c:pt idx="121" formatCode="0.00">
                  <c:v>3.55</c:v>
                </c:pt>
                <c:pt idx="122" formatCode="0.00">
                  <c:v>3.99</c:v>
                </c:pt>
                <c:pt idx="123" formatCode="0.00">
                  <c:v>4.37</c:v>
                </c:pt>
                <c:pt idx="124" formatCode="0.00">
                  <c:v>4.54</c:v>
                </c:pt>
                <c:pt idx="125" formatCode="0.00">
                  <c:v>4.7</c:v>
                </c:pt>
                <c:pt idx="126" formatCode="0.00">
                  <c:v>4.78</c:v>
                </c:pt>
                <c:pt idx="127" formatCode="0.00">
                  <c:v>4.79</c:v>
                </c:pt>
                <c:pt idx="128" formatCode="0.00">
                  <c:v>4.92</c:v>
                </c:pt>
                <c:pt idx="129">
                  <c:v>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34-48E5-B27F-2C777C82B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871152"/>
        <c:axId val="781868856"/>
      </c:lineChart>
      <c:dateAx>
        <c:axId val="596554152"/>
        <c:scaling>
          <c:orientation val="minMax"/>
          <c:min val="43282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596553728"/>
        <c:crosses val="autoZero"/>
        <c:auto val="1"/>
        <c:lblOffset val="100"/>
        <c:baseTimeUnit val="months"/>
        <c:majorUnit val="3"/>
        <c:majorTimeUnit val="months"/>
      </c:dateAx>
      <c:valAx>
        <c:axId val="5965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he-IL"/>
                  <a:t>אלפים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2272886706418801E-2"/>
              <c:y val="1.58623722003859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596554152"/>
        <c:crosses val="autoZero"/>
        <c:crossBetween val="between"/>
      </c:valAx>
      <c:valAx>
        <c:axId val="781868856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he-IL"/>
                  <a:t>אחוזים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7752387076659266"/>
              <c:y val="2.068438440684130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781871152"/>
        <c:crosses val="max"/>
        <c:crossBetween val="between"/>
        <c:majorUnit val="1"/>
      </c:valAx>
      <c:dateAx>
        <c:axId val="7818711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8186885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74324798316383"/>
          <c:y val="0.8624526117197433"/>
          <c:w val="0.61651350403367244"/>
          <c:h val="6.4784075320203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600" b="1" dirty="0" smtClean="0"/>
              <a:t>איור 24: שיעור </a:t>
            </a:r>
            <a:r>
              <a:rPr lang="he-IL" sz="1600" b="1" dirty="0"/>
              <a:t>החברות בסקר המגמות שדיווחו על מגבלה מתונה או חמורה על הפעילות בשל מחסור בעובדים, לפי ענף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he-IL" sz="1600" dirty="0"/>
              <a:t>(נתונים מקוריים, ממוצע נע 3 חודשים (אחורה), </a:t>
            </a:r>
            <a:r>
              <a:rPr lang="he-IL" sz="1600" dirty="0" err="1"/>
              <a:t>ינו</a:t>
            </a:r>
            <a:r>
              <a:rPr lang="he-IL" sz="1600" dirty="0"/>
              <a:t>' 19 – אוקט' 21)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6192475940507439E-2"/>
          <c:y val="0.1221859892148805"/>
          <c:w val="0.91913604549431316"/>
          <c:h val="0.67237798408236338"/>
        </c:manualLayout>
      </c:layout>
      <c:lineChart>
        <c:grouping val="standard"/>
        <c:varyColors val="0"/>
        <c:ser>
          <c:idx val="0"/>
          <c:order val="12"/>
          <c:tx>
            <c:strRef>
              <c:f>'מגבלה בגיוס עובדים'!$B$3:$E$3</c:f>
              <c:strCache>
                <c:ptCount val="1"/>
                <c:pt idx="0">
                  <c:v>תעשייה וחרושת (עובדים בלתי מקצועיים)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'מגבלה בגיוס עובדים'!$A$53:$A$86</c:f>
              <c:numCache>
                <c:formatCode>mmm\-yy</c:formatCode>
                <c:ptCount val="3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'מגבלה בגיוס עובדים'!$E$53:$E$86</c:f>
              <c:numCache>
                <c:formatCode>0.0</c:formatCode>
                <c:ptCount val="34"/>
                <c:pt idx="0">
                  <c:v>22.446666666666669</c:v>
                </c:pt>
                <c:pt idx="1">
                  <c:v>21.349999999999998</c:v>
                </c:pt>
                <c:pt idx="2">
                  <c:v>21.459999999999997</c:v>
                </c:pt>
                <c:pt idx="3">
                  <c:v>20.03</c:v>
                </c:pt>
                <c:pt idx="4">
                  <c:v>20.786666666666665</c:v>
                </c:pt>
                <c:pt idx="5">
                  <c:v>20.556666666666665</c:v>
                </c:pt>
                <c:pt idx="6">
                  <c:v>21.849999999999998</c:v>
                </c:pt>
                <c:pt idx="7">
                  <c:v>21.45</c:v>
                </c:pt>
                <c:pt idx="8">
                  <c:v>21.553333333333331</c:v>
                </c:pt>
                <c:pt idx="9">
                  <c:v>21.310000000000002</c:v>
                </c:pt>
                <c:pt idx="10">
                  <c:v>21.813333333333333</c:v>
                </c:pt>
                <c:pt idx="11">
                  <c:v>23.11</c:v>
                </c:pt>
                <c:pt idx="12">
                  <c:v>24.026666666666671</c:v>
                </c:pt>
                <c:pt idx="13">
                  <c:v>23.83666666666667</c:v>
                </c:pt>
                <c:pt idx="14">
                  <c:v>23.91</c:v>
                </c:pt>
                <c:pt idx="15">
                  <c:v>22.930000000000003</c:v>
                </c:pt>
                <c:pt idx="16">
                  <c:v>22.176666666666666</c:v>
                </c:pt>
                <c:pt idx="17">
                  <c:v>18.82</c:v>
                </c:pt>
                <c:pt idx="18">
                  <c:v>16.876666666666665</c:v>
                </c:pt>
                <c:pt idx="19">
                  <c:v>16.713333333333335</c:v>
                </c:pt>
                <c:pt idx="20">
                  <c:v>18.703333333333333</c:v>
                </c:pt>
                <c:pt idx="21">
                  <c:v>21.546666666666667</c:v>
                </c:pt>
                <c:pt idx="22">
                  <c:v>21.946666666666669</c:v>
                </c:pt>
                <c:pt idx="23">
                  <c:v>21.816666666666666</c:v>
                </c:pt>
                <c:pt idx="24">
                  <c:v>21.016666666666669</c:v>
                </c:pt>
                <c:pt idx="25">
                  <c:v>22.49666666666667</c:v>
                </c:pt>
                <c:pt idx="26">
                  <c:v>23.830000000000002</c:v>
                </c:pt>
                <c:pt idx="27">
                  <c:v>25.5</c:v>
                </c:pt>
                <c:pt idx="28">
                  <c:v>26.263333333333332</c:v>
                </c:pt>
                <c:pt idx="29">
                  <c:v>28.166666666666668</c:v>
                </c:pt>
                <c:pt idx="30">
                  <c:v>29.166666666666668</c:v>
                </c:pt>
                <c:pt idx="31">
                  <c:v>31.716666666666669</c:v>
                </c:pt>
                <c:pt idx="32">
                  <c:v>33.01</c:v>
                </c:pt>
                <c:pt idx="33">
                  <c:v>35.123333333333335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62-4C55-8FD6-DE62260EF7D1}"/>
            </c:ext>
          </c:extLst>
        </c:ser>
        <c:ser>
          <c:idx val="3"/>
          <c:order val="13"/>
          <c:tx>
            <c:strRef>
              <c:f>'מגבלה בגיוס עובדים'!$F$3:$I$3</c:f>
              <c:strCache>
                <c:ptCount val="1"/>
                <c:pt idx="0">
                  <c:v>תעשייה וחרושת (עובדים מקצועיים)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'מגבלה בגיוס עובדים'!$A$53:$A$86</c:f>
              <c:numCache>
                <c:formatCode>mmm\-yy</c:formatCode>
                <c:ptCount val="3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'מגבלה בגיוס עובדים'!$I$53:$I$86</c:f>
              <c:numCache>
                <c:formatCode>0.0</c:formatCode>
                <c:ptCount val="34"/>
                <c:pt idx="0">
                  <c:v>36.18</c:v>
                </c:pt>
                <c:pt idx="1">
                  <c:v>35.32</c:v>
                </c:pt>
                <c:pt idx="2">
                  <c:v>35.023333333333333</c:v>
                </c:pt>
                <c:pt idx="3">
                  <c:v>34.97</c:v>
                </c:pt>
                <c:pt idx="4">
                  <c:v>35.393333333333338</c:v>
                </c:pt>
                <c:pt idx="5">
                  <c:v>35.713333333333331</c:v>
                </c:pt>
                <c:pt idx="6">
                  <c:v>35.020000000000003</c:v>
                </c:pt>
                <c:pt idx="7">
                  <c:v>33.363333333333337</c:v>
                </c:pt>
                <c:pt idx="8">
                  <c:v>33.18</c:v>
                </c:pt>
                <c:pt idx="9">
                  <c:v>32.543333333333337</c:v>
                </c:pt>
                <c:pt idx="10">
                  <c:v>33.856666666666669</c:v>
                </c:pt>
                <c:pt idx="11">
                  <c:v>34.870000000000005</c:v>
                </c:pt>
                <c:pt idx="12">
                  <c:v>36.216666666666661</c:v>
                </c:pt>
                <c:pt idx="13">
                  <c:v>35.89</c:v>
                </c:pt>
                <c:pt idx="14">
                  <c:v>33.343333333333334</c:v>
                </c:pt>
                <c:pt idx="15">
                  <c:v>31.463333333333328</c:v>
                </c:pt>
                <c:pt idx="16">
                  <c:v>29.360000000000003</c:v>
                </c:pt>
                <c:pt idx="17">
                  <c:v>27.953333333333337</c:v>
                </c:pt>
                <c:pt idx="18">
                  <c:v>26.946666666666669</c:v>
                </c:pt>
                <c:pt idx="19">
                  <c:v>26.99</c:v>
                </c:pt>
                <c:pt idx="20">
                  <c:v>29.143333333333331</c:v>
                </c:pt>
                <c:pt idx="21">
                  <c:v>33.013333333333328</c:v>
                </c:pt>
                <c:pt idx="22">
                  <c:v>34.876666666666665</c:v>
                </c:pt>
                <c:pt idx="23">
                  <c:v>36.213333333333331</c:v>
                </c:pt>
                <c:pt idx="24">
                  <c:v>34.97</c:v>
                </c:pt>
                <c:pt idx="25">
                  <c:v>35.160000000000004</c:v>
                </c:pt>
                <c:pt idx="26">
                  <c:v>34.53</c:v>
                </c:pt>
                <c:pt idx="27">
                  <c:v>36.1</c:v>
                </c:pt>
                <c:pt idx="28">
                  <c:v>37.533333333333339</c:v>
                </c:pt>
                <c:pt idx="29">
                  <c:v>41.053333333333335</c:v>
                </c:pt>
                <c:pt idx="30">
                  <c:v>43.569999999999993</c:v>
                </c:pt>
                <c:pt idx="31">
                  <c:v>45.24666666666667</c:v>
                </c:pt>
                <c:pt idx="32">
                  <c:v>44.390000000000008</c:v>
                </c:pt>
                <c:pt idx="33">
                  <c:v>44.396666666666668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62-4C55-8FD6-DE62260EF7D1}"/>
            </c:ext>
          </c:extLst>
        </c:ser>
        <c:ser>
          <c:idx val="4"/>
          <c:order val="14"/>
          <c:tx>
            <c:strRef>
              <c:f>'מגבלה בגיוס עובדים'!$J$3:$M$3</c:f>
              <c:strCache>
                <c:ptCount val="1"/>
                <c:pt idx="0">
                  <c:v>בינוי (עובדים בלתי מקצועיים)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'מגבלה בגיוס עובדים'!$A$53:$A$86</c:f>
              <c:numCache>
                <c:formatCode>mmm\-yy</c:formatCode>
                <c:ptCount val="3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'מגבלה בגיוס עובדים'!$L$53:$L$86</c:f>
              <c:numCache>
                <c:formatCode>0.0</c:formatCode>
                <c:ptCount val="34"/>
                <c:pt idx="0">
                  <c:v>20.59</c:v>
                </c:pt>
                <c:pt idx="1">
                  <c:v>21.04</c:v>
                </c:pt>
                <c:pt idx="2">
                  <c:v>21.810000000000002</c:v>
                </c:pt>
                <c:pt idx="3">
                  <c:v>19.369999999999997</c:v>
                </c:pt>
                <c:pt idx="4">
                  <c:v>19.240000000000002</c:v>
                </c:pt>
                <c:pt idx="5">
                  <c:v>20.740000000000002</c:v>
                </c:pt>
                <c:pt idx="6">
                  <c:v>19.29</c:v>
                </c:pt>
                <c:pt idx="7">
                  <c:v>18.39</c:v>
                </c:pt>
                <c:pt idx="8">
                  <c:v>18.71</c:v>
                </c:pt>
                <c:pt idx="9">
                  <c:v>18.100000000000001</c:v>
                </c:pt>
                <c:pt idx="10">
                  <c:v>21.61</c:v>
                </c:pt>
                <c:pt idx="11">
                  <c:v>22.29</c:v>
                </c:pt>
                <c:pt idx="12">
                  <c:v>23.21</c:v>
                </c:pt>
                <c:pt idx="13">
                  <c:v>18.100000000000001</c:v>
                </c:pt>
                <c:pt idx="14">
                  <c:v>19.759999999999998</c:v>
                </c:pt>
                <c:pt idx="15">
                  <c:v>22.560000000000002</c:v>
                </c:pt>
                <c:pt idx="16">
                  <c:v>23.439999999999998</c:v>
                </c:pt>
                <c:pt idx="17">
                  <c:v>21.96</c:v>
                </c:pt>
                <c:pt idx="18">
                  <c:v>21.79</c:v>
                </c:pt>
                <c:pt idx="19">
                  <c:v>22.15</c:v>
                </c:pt>
                <c:pt idx="20">
                  <c:v>24.61</c:v>
                </c:pt>
                <c:pt idx="21">
                  <c:v>21.75</c:v>
                </c:pt>
                <c:pt idx="22">
                  <c:v>19.25</c:v>
                </c:pt>
                <c:pt idx="23">
                  <c:v>24.939999999999998</c:v>
                </c:pt>
                <c:pt idx="24">
                  <c:v>22.64</c:v>
                </c:pt>
                <c:pt idx="25">
                  <c:v>17.22</c:v>
                </c:pt>
                <c:pt idx="26">
                  <c:v>16.829999999999998</c:v>
                </c:pt>
                <c:pt idx="27">
                  <c:v>23.68</c:v>
                </c:pt>
                <c:pt idx="28">
                  <c:v>23.310000000000002</c:v>
                </c:pt>
                <c:pt idx="29">
                  <c:v>18.48</c:v>
                </c:pt>
                <c:pt idx="30">
                  <c:v>22</c:v>
                </c:pt>
                <c:pt idx="31">
                  <c:v>27.17</c:v>
                </c:pt>
                <c:pt idx="32">
                  <c:v>32.119999999999997</c:v>
                </c:pt>
                <c:pt idx="33">
                  <c:v>28.19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62-4C55-8FD6-DE62260EF7D1}"/>
            </c:ext>
          </c:extLst>
        </c:ser>
        <c:ser>
          <c:idx val="7"/>
          <c:order val="15"/>
          <c:tx>
            <c:strRef>
              <c:f>'מגבלה בגיוס עובדים'!$N$3:$Q$3</c:f>
              <c:strCache>
                <c:ptCount val="1"/>
                <c:pt idx="0">
                  <c:v>מסחר קמעונאי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'מגבלה בגיוס עובדים'!$A$53:$A$86</c:f>
              <c:numCache>
                <c:formatCode>mmm\-yy</c:formatCode>
                <c:ptCount val="3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'מגבלה בגיוס עובדים'!$Q$53:$Q$86</c:f>
              <c:numCache>
                <c:formatCode>0.0</c:formatCode>
                <c:ptCount val="34"/>
                <c:pt idx="0">
                  <c:v>24.73</c:v>
                </c:pt>
                <c:pt idx="1">
                  <c:v>24.293333333333333</c:v>
                </c:pt>
                <c:pt idx="2">
                  <c:v>24.73</c:v>
                </c:pt>
                <c:pt idx="3">
                  <c:v>24.74666666666667</c:v>
                </c:pt>
                <c:pt idx="4">
                  <c:v>24.823333333333334</c:v>
                </c:pt>
                <c:pt idx="5">
                  <c:v>25.106666666666669</c:v>
                </c:pt>
                <c:pt idx="6">
                  <c:v>24.576666666666668</c:v>
                </c:pt>
                <c:pt idx="7">
                  <c:v>25.236666666666665</c:v>
                </c:pt>
                <c:pt idx="8">
                  <c:v>24.343333333333334</c:v>
                </c:pt>
                <c:pt idx="9">
                  <c:v>23.416666666666668</c:v>
                </c:pt>
                <c:pt idx="10">
                  <c:v>21.77333333333333</c:v>
                </c:pt>
                <c:pt idx="11">
                  <c:v>21.78</c:v>
                </c:pt>
                <c:pt idx="12">
                  <c:v>22.216666666666669</c:v>
                </c:pt>
                <c:pt idx="13">
                  <c:v>23.11</c:v>
                </c:pt>
                <c:pt idx="14">
                  <c:v>19.916666666666668</c:v>
                </c:pt>
                <c:pt idx="15">
                  <c:v>15.313333333333333</c:v>
                </c:pt>
                <c:pt idx="16">
                  <c:v>12.219999999999999</c:v>
                </c:pt>
                <c:pt idx="17">
                  <c:v>10.443333333333333</c:v>
                </c:pt>
                <c:pt idx="18">
                  <c:v>11.563333333333333</c:v>
                </c:pt>
                <c:pt idx="19">
                  <c:v>11.719999999999999</c:v>
                </c:pt>
                <c:pt idx="20">
                  <c:v>11.676666666666668</c:v>
                </c:pt>
                <c:pt idx="21">
                  <c:v>12.170000000000002</c:v>
                </c:pt>
                <c:pt idx="22">
                  <c:v>10.856666666666667</c:v>
                </c:pt>
                <c:pt idx="23">
                  <c:v>11.733333333333334</c:v>
                </c:pt>
                <c:pt idx="24">
                  <c:v>10.913333333333334</c:v>
                </c:pt>
                <c:pt idx="25">
                  <c:v>12.903333333333331</c:v>
                </c:pt>
                <c:pt idx="26">
                  <c:v>17.183333333333334</c:v>
                </c:pt>
                <c:pt idx="27">
                  <c:v>21.583333333333332</c:v>
                </c:pt>
                <c:pt idx="28">
                  <c:v>25.276666666666667</c:v>
                </c:pt>
                <c:pt idx="29">
                  <c:v>26.78</c:v>
                </c:pt>
                <c:pt idx="30">
                  <c:v>27.623333333333335</c:v>
                </c:pt>
                <c:pt idx="31">
                  <c:v>26.986666666666668</c:v>
                </c:pt>
                <c:pt idx="32">
                  <c:v>25.926666666666666</c:v>
                </c:pt>
                <c:pt idx="33">
                  <c:v>25.853333333333335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62-4C55-8FD6-DE62260EF7D1}"/>
            </c:ext>
          </c:extLst>
        </c:ser>
        <c:ser>
          <c:idx val="8"/>
          <c:order val="16"/>
          <c:tx>
            <c:strRef>
              <c:f>'מגבלה בגיוס עובדים'!$R$3:$U$3</c:f>
              <c:strCache>
                <c:ptCount val="1"/>
                <c:pt idx="0">
                  <c:v>מלונאות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'מגבלה בגיוס עובדים'!$A$53:$A$86</c:f>
              <c:numCache>
                <c:formatCode>mmm\-yy</c:formatCode>
                <c:ptCount val="3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'מגבלה בגיוס עובדים'!$U$53:$U$86</c:f>
              <c:numCache>
                <c:formatCode>0.0</c:formatCode>
                <c:ptCount val="34"/>
                <c:pt idx="0">
                  <c:v>46.263333333333328</c:v>
                </c:pt>
                <c:pt idx="1">
                  <c:v>46.723333333333336</c:v>
                </c:pt>
                <c:pt idx="2">
                  <c:v>46.193333333333328</c:v>
                </c:pt>
                <c:pt idx="3">
                  <c:v>52.26</c:v>
                </c:pt>
                <c:pt idx="4">
                  <c:v>54.79</c:v>
                </c:pt>
                <c:pt idx="5">
                  <c:v>57.373333333333335</c:v>
                </c:pt>
                <c:pt idx="6">
                  <c:v>56.136666666666663</c:v>
                </c:pt>
                <c:pt idx="7">
                  <c:v>55.81</c:v>
                </c:pt>
                <c:pt idx="8">
                  <c:v>57.346666666666664</c:v>
                </c:pt>
                <c:pt idx="9">
                  <c:v>57.913333333333334</c:v>
                </c:pt>
                <c:pt idx="10">
                  <c:v>59.016666666666673</c:v>
                </c:pt>
                <c:pt idx="11">
                  <c:v>56.856666666666662</c:v>
                </c:pt>
                <c:pt idx="12">
                  <c:v>56.25333333333333</c:v>
                </c:pt>
                <c:pt idx="13">
                  <c:v>54.84</c:v>
                </c:pt>
                <c:pt idx="14">
                  <c:v>48.473333333333336</c:v>
                </c:pt>
                <c:pt idx="15">
                  <c:v>43.303333333333335</c:v>
                </c:pt>
                <c:pt idx="16">
                  <c:v>35.47</c:v>
                </c:pt>
                <c:pt idx="17">
                  <c:v>34.013333333333328</c:v>
                </c:pt>
                <c:pt idx="18">
                  <c:v>36.629999999999995</c:v>
                </c:pt>
                <c:pt idx="19">
                  <c:v>43.5</c:v>
                </c:pt>
                <c:pt idx="20">
                  <c:v>49.916666666666664</c:v>
                </c:pt>
                <c:pt idx="21">
                  <c:v>48.29666666666666</c:v>
                </c:pt>
                <c:pt idx="22">
                  <c:v>46.389999999999993</c:v>
                </c:pt>
                <c:pt idx="23">
                  <c:v>41.93</c:v>
                </c:pt>
                <c:pt idx="24">
                  <c:v>51.026666666666671</c:v>
                </c:pt>
                <c:pt idx="25">
                  <c:v>52.026666666666664</c:v>
                </c:pt>
                <c:pt idx="26">
                  <c:v>64.973333333333343</c:v>
                </c:pt>
                <c:pt idx="27">
                  <c:v>68.256666666666661</c:v>
                </c:pt>
                <c:pt idx="28">
                  <c:v>74.536666666666676</c:v>
                </c:pt>
                <c:pt idx="29">
                  <c:v>76.13</c:v>
                </c:pt>
                <c:pt idx="30">
                  <c:v>74.073333333333338</c:v>
                </c:pt>
                <c:pt idx="31">
                  <c:v>77.160000000000011</c:v>
                </c:pt>
                <c:pt idx="32">
                  <c:v>75.426666666666677</c:v>
                </c:pt>
                <c:pt idx="33">
                  <c:v>75.25333333333333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62-4C55-8FD6-DE62260EF7D1}"/>
            </c:ext>
          </c:extLst>
        </c:ser>
        <c:ser>
          <c:idx val="9"/>
          <c:order val="17"/>
          <c:tx>
            <c:strRef>
              <c:f>'מגבלה בגיוס עובדים'!$V$3:$Y$3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'מגבלה בגיוס עובדים'!$A$53:$A$86</c:f>
              <c:numCache>
                <c:formatCode>mmm\-yy</c:formatCode>
                <c:ptCount val="3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'מגבלה בגיוס עובדים'!$Y$53:$Y$86</c:f>
              <c:numCache>
                <c:formatCode>0.0</c:formatCode>
                <c:ptCount val="34"/>
                <c:pt idx="0">
                  <c:v>32.236666666666672</c:v>
                </c:pt>
                <c:pt idx="1">
                  <c:v>32.31</c:v>
                </c:pt>
                <c:pt idx="2">
                  <c:v>32.04</c:v>
                </c:pt>
                <c:pt idx="3">
                  <c:v>32.479999999999997</c:v>
                </c:pt>
                <c:pt idx="4">
                  <c:v>32.06666666666667</c:v>
                </c:pt>
                <c:pt idx="5">
                  <c:v>32.446666666666665</c:v>
                </c:pt>
                <c:pt idx="6">
                  <c:v>32.483333333333334</c:v>
                </c:pt>
                <c:pt idx="7">
                  <c:v>33.026666666666664</c:v>
                </c:pt>
                <c:pt idx="8">
                  <c:v>33.046666666666667</c:v>
                </c:pt>
                <c:pt idx="9">
                  <c:v>33.840000000000003</c:v>
                </c:pt>
                <c:pt idx="10">
                  <c:v>33.619999999999997</c:v>
                </c:pt>
                <c:pt idx="11">
                  <c:v>34.363333333333337</c:v>
                </c:pt>
                <c:pt idx="12">
                  <c:v>33.513333333333335</c:v>
                </c:pt>
                <c:pt idx="13">
                  <c:v>33.51</c:v>
                </c:pt>
                <c:pt idx="14">
                  <c:v>31.61</c:v>
                </c:pt>
                <c:pt idx="15">
                  <c:v>28.263333333333332</c:v>
                </c:pt>
                <c:pt idx="16">
                  <c:v>26.873333333333331</c:v>
                </c:pt>
                <c:pt idx="17">
                  <c:v>26.063333333333333</c:v>
                </c:pt>
                <c:pt idx="18">
                  <c:v>27.813333333333333</c:v>
                </c:pt>
                <c:pt idx="19">
                  <c:v>26.606666666666666</c:v>
                </c:pt>
                <c:pt idx="20">
                  <c:v>27.836666666666662</c:v>
                </c:pt>
                <c:pt idx="21">
                  <c:v>28.346666666666664</c:v>
                </c:pt>
                <c:pt idx="22">
                  <c:v>31.33666666666667</c:v>
                </c:pt>
                <c:pt idx="23">
                  <c:v>31.826666666666664</c:v>
                </c:pt>
                <c:pt idx="24">
                  <c:v>31.319999999999997</c:v>
                </c:pt>
                <c:pt idx="25">
                  <c:v>31.223333333333333</c:v>
                </c:pt>
                <c:pt idx="26">
                  <c:v>34.166666666666664</c:v>
                </c:pt>
                <c:pt idx="27">
                  <c:v>37.993333333333332</c:v>
                </c:pt>
                <c:pt idx="28">
                  <c:v>41.423333333333339</c:v>
                </c:pt>
                <c:pt idx="29">
                  <c:v>44.9</c:v>
                </c:pt>
                <c:pt idx="30">
                  <c:v>46.473333333333336</c:v>
                </c:pt>
                <c:pt idx="31">
                  <c:v>45.91</c:v>
                </c:pt>
                <c:pt idx="32">
                  <c:v>43.936666666666667</c:v>
                </c:pt>
                <c:pt idx="33">
                  <c:v>42.616666666666667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62-4C55-8FD6-DE62260EF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5692392"/>
        <c:axId val="945693048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'[7]מגבלה בגיוס עובדים'!$B$3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D762-4C55-8FD6-DE62260EF7D1}"/>
                  </c:ext>
                </c:extLst>
              </c15:ser>
            </c15:filteredLineSeries>
            <c15:filteredLineSeries>
              <c15:ser>
                <c:idx val="2"/>
                <c:order val="1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עובדים'!$C$3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762-4C55-8FD6-DE62260EF7D1}"/>
                  </c:ext>
                </c:extLst>
              </c15:ser>
            </c15:filteredLineSeries>
            <c15:filteredLineSeries>
              <c15:ser>
                <c:idx val="5"/>
                <c:order val="2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עובדים'!$F$3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762-4C55-8FD6-DE62260EF7D1}"/>
                  </c:ext>
                </c:extLst>
              </c15:ser>
            </c15:filteredLineSeries>
            <c15:filteredLineSeries>
              <c15:ser>
                <c:idx val="6"/>
                <c:order val="3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עובדים'!$G$3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762-4C55-8FD6-DE62260EF7D1}"/>
                  </c:ext>
                </c:extLst>
              </c15:ser>
            </c15:filteredLineSeries>
            <c15:filteredLineSeries>
              <c15:ser>
                <c:idx val="10"/>
                <c:order val="4"/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עובדים'!$J$3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762-4C55-8FD6-DE62260EF7D1}"/>
                  </c:ext>
                </c:extLst>
              </c15:ser>
            </c15:filteredLineSeries>
            <c15:filteredLineSeries>
              <c15:ser>
                <c:idx val="11"/>
                <c:order val="5"/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עובדים'!$K$3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762-4C55-8FD6-DE62260EF7D1}"/>
                  </c:ext>
                </c:extLst>
              </c15:ser>
            </c15:filteredLineSeries>
            <c15:filteredLineSeries>
              <c15:ser>
                <c:idx val="15"/>
                <c:order val="6"/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עובדים'!$N$3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762-4C55-8FD6-DE62260EF7D1}"/>
                  </c:ext>
                </c:extLst>
              </c15:ser>
            </c15:filteredLineSeries>
            <c15:filteredLineSeries>
              <c15:ser>
                <c:idx val="16"/>
                <c:order val="7"/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עובדים'!$O$3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762-4C55-8FD6-DE62260EF7D1}"/>
                  </c:ext>
                </c:extLst>
              </c15:ser>
            </c15:filteredLineSeries>
            <c15:filteredLineSeries>
              <c15:ser>
                <c:idx val="20"/>
                <c:order val="8"/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עובדים'!$R$3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762-4C55-8FD6-DE62260EF7D1}"/>
                  </c:ext>
                </c:extLst>
              </c15:ser>
            </c15:filteredLineSeries>
            <c15:filteredLineSeries>
              <c15:ser>
                <c:idx val="21"/>
                <c:order val="9"/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עובדים'!$S$3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762-4C55-8FD6-DE62260EF7D1}"/>
                  </c:ext>
                </c:extLst>
              </c15:ser>
            </c15:filteredLineSeries>
            <c15:filteredLineSeries>
              <c15:ser>
                <c:idx val="25"/>
                <c:order val="10"/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עובדים'!$V$3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762-4C55-8FD6-DE62260EF7D1}"/>
                  </c:ext>
                </c:extLst>
              </c15:ser>
            </c15:filteredLineSeries>
            <c15:filteredLineSeries>
              <c15:ser>
                <c:idx val="26"/>
                <c:order val="11"/>
                <c:spPr>
                  <a:ln w="28575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'מגבלה בגיוס עובדים'!$A$53:$A$86</c15:sqref>
                        </c15:formulaRef>
                      </c:ext>
                    </c:extLst>
                    <c:numCache>
                      <c:formatCode>mmm\-yy</c:formatCode>
                      <c:ptCount val="3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'[7]מגבלה בגיוס עובדים'!$W$3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762-4C55-8FD6-DE62260EF7D1}"/>
                  </c:ext>
                </c:extLst>
              </c15:ser>
            </c15:filteredLineSeries>
          </c:ext>
        </c:extLst>
      </c:lineChart>
      <c:dateAx>
        <c:axId val="9456923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5693048"/>
        <c:crosses val="autoZero"/>
        <c:auto val="1"/>
        <c:lblOffset val="100"/>
        <c:baseTimeUnit val="months"/>
      </c:dateAx>
      <c:valAx>
        <c:axId val="94569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100"/>
                  <a:t>אחוזים</a:t>
                </a:r>
              </a:p>
            </c:rich>
          </c:tx>
          <c:layout>
            <c:manualLayout>
              <c:xMode val="edge"/>
              <c:yMode val="edge"/>
              <c:x val="0"/>
              <c:y val="8.3106349781811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4569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89459519538948E-2"/>
          <c:y val="0.10556613998328308"/>
          <c:w val="0.88943285214348222"/>
          <c:h val="0.6193776815788401"/>
        </c:manualLayout>
      </c:layout>
      <c:lineChart>
        <c:grouping val="standard"/>
        <c:varyColors val="0"/>
        <c:ser>
          <c:idx val="0"/>
          <c:order val="0"/>
          <c:tx>
            <c:strRef>
              <c:f>'מחסור בח"ג'!$B$3:$D$3</c:f>
              <c:strCache>
                <c:ptCount val="1"/>
                <c:pt idx="0">
                  <c:v>תעשייה וחרושת (מחסור בציוד וחומרי גלם)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'מחסור בח"ג'!$A$5:$A$86</c:f>
              <c:numCache>
                <c:formatCode>mmm\-yy</c:formatCode>
                <c:ptCount val="8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</c:numCache>
            </c:numRef>
          </c:cat>
          <c:val>
            <c:numRef>
              <c:f>'מחסור בח"ג'!$D$5:$D$86</c:f>
              <c:numCache>
                <c:formatCode>General</c:formatCode>
                <c:ptCount val="82"/>
                <c:pt idx="0">
                  <c:v>7.36</c:v>
                </c:pt>
                <c:pt idx="1">
                  <c:v>9.91</c:v>
                </c:pt>
                <c:pt idx="2">
                  <c:v>8.6</c:v>
                </c:pt>
                <c:pt idx="3">
                  <c:v>8.07</c:v>
                </c:pt>
                <c:pt idx="4">
                  <c:v>8.81</c:v>
                </c:pt>
                <c:pt idx="5">
                  <c:v>8.67</c:v>
                </c:pt>
                <c:pt idx="6">
                  <c:v>9.9600000000000009</c:v>
                </c:pt>
                <c:pt idx="7">
                  <c:v>9.27</c:v>
                </c:pt>
                <c:pt idx="8">
                  <c:v>9.7200000000000006</c:v>
                </c:pt>
                <c:pt idx="9">
                  <c:v>12</c:v>
                </c:pt>
                <c:pt idx="10">
                  <c:v>9.7800000000000011</c:v>
                </c:pt>
                <c:pt idx="11">
                  <c:v>8.870000000000001</c:v>
                </c:pt>
                <c:pt idx="12">
                  <c:v>9.9499999999999993</c:v>
                </c:pt>
                <c:pt idx="13">
                  <c:v>11.66</c:v>
                </c:pt>
                <c:pt idx="14">
                  <c:v>16.62</c:v>
                </c:pt>
                <c:pt idx="15">
                  <c:v>10.370000000000001</c:v>
                </c:pt>
                <c:pt idx="16">
                  <c:v>9.2899999999999991</c:v>
                </c:pt>
                <c:pt idx="17">
                  <c:v>16.8</c:v>
                </c:pt>
                <c:pt idx="18">
                  <c:v>11.41</c:v>
                </c:pt>
                <c:pt idx="19">
                  <c:v>9.9499999999999993</c:v>
                </c:pt>
                <c:pt idx="20">
                  <c:v>13.870000000000001</c:v>
                </c:pt>
                <c:pt idx="21">
                  <c:v>9.83</c:v>
                </c:pt>
                <c:pt idx="22">
                  <c:v>11.18</c:v>
                </c:pt>
                <c:pt idx="23">
                  <c:v>13.47</c:v>
                </c:pt>
                <c:pt idx="24">
                  <c:v>13.52</c:v>
                </c:pt>
                <c:pt idx="25">
                  <c:v>10.91</c:v>
                </c:pt>
                <c:pt idx="26">
                  <c:v>14.6</c:v>
                </c:pt>
                <c:pt idx="27">
                  <c:v>12.92</c:v>
                </c:pt>
                <c:pt idx="28">
                  <c:v>12.61</c:v>
                </c:pt>
                <c:pt idx="29">
                  <c:v>11.6</c:v>
                </c:pt>
                <c:pt idx="30">
                  <c:v>11.58</c:v>
                </c:pt>
                <c:pt idx="31">
                  <c:v>9.9699999999999989</c:v>
                </c:pt>
                <c:pt idx="32">
                  <c:v>10.25</c:v>
                </c:pt>
                <c:pt idx="33">
                  <c:v>12.95</c:v>
                </c:pt>
                <c:pt idx="34">
                  <c:v>12.76</c:v>
                </c:pt>
                <c:pt idx="35">
                  <c:v>10.51</c:v>
                </c:pt>
                <c:pt idx="36">
                  <c:v>11.260000000000002</c:v>
                </c:pt>
                <c:pt idx="37">
                  <c:v>11.59</c:v>
                </c:pt>
                <c:pt idx="38">
                  <c:v>10.719999999999999</c:v>
                </c:pt>
                <c:pt idx="39">
                  <c:v>9.23</c:v>
                </c:pt>
                <c:pt idx="40">
                  <c:v>11.89</c:v>
                </c:pt>
                <c:pt idx="41">
                  <c:v>10.73</c:v>
                </c:pt>
                <c:pt idx="42">
                  <c:v>12.23</c:v>
                </c:pt>
                <c:pt idx="43">
                  <c:v>10.11</c:v>
                </c:pt>
                <c:pt idx="44">
                  <c:v>10.329999999999998</c:v>
                </c:pt>
                <c:pt idx="45">
                  <c:v>9</c:v>
                </c:pt>
                <c:pt idx="46">
                  <c:v>10.74</c:v>
                </c:pt>
                <c:pt idx="47">
                  <c:v>9.4600000000000009</c:v>
                </c:pt>
                <c:pt idx="48">
                  <c:v>10.530000000000001</c:v>
                </c:pt>
                <c:pt idx="49">
                  <c:v>11.23</c:v>
                </c:pt>
                <c:pt idx="50">
                  <c:v>10.73</c:v>
                </c:pt>
                <c:pt idx="51">
                  <c:v>10.67</c:v>
                </c:pt>
                <c:pt idx="52">
                  <c:v>10.51</c:v>
                </c:pt>
                <c:pt idx="53">
                  <c:v>10.79</c:v>
                </c:pt>
                <c:pt idx="54">
                  <c:v>10.530000000000001</c:v>
                </c:pt>
                <c:pt idx="55">
                  <c:v>10.38</c:v>
                </c:pt>
                <c:pt idx="56">
                  <c:v>9.7899999999999991</c:v>
                </c:pt>
                <c:pt idx="57">
                  <c:v>9.4599999999999991</c:v>
                </c:pt>
                <c:pt idx="58">
                  <c:v>9.629999999999999</c:v>
                </c:pt>
                <c:pt idx="59">
                  <c:v>13.89</c:v>
                </c:pt>
                <c:pt idx="60">
                  <c:v>11.920000000000002</c:v>
                </c:pt>
                <c:pt idx="61">
                  <c:v>13.99</c:v>
                </c:pt>
                <c:pt idx="62">
                  <c:v>24.18</c:v>
                </c:pt>
                <c:pt idx="63">
                  <c:v>20.85</c:v>
                </c:pt>
                <c:pt idx="64">
                  <c:v>16.89</c:v>
                </c:pt>
                <c:pt idx="65">
                  <c:v>12.3</c:v>
                </c:pt>
                <c:pt idx="66">
                  <c:v>14.06</c:v>
                </c:pt>
                <c:pt idx="67">
                  <c:v>15.05</c:v>
                </c:pt>
                <c:pt idx="68">
                  <c:v>14.33</c:v>
                </c:pt>
                <c:pt idx="69">
                  <c:v>18.71</c:v>
                </c:pt>
                <c:pt idx="70">
                  <c:v>16.28</c:v>
                </c:pt>
                <c:pt idx="71">
                  <c:v>17.43</c:v>
                </c:pt>
                <c:pt idx="72">
                  <c:v>15.1</c:v>
                </c:pt>
                <c:pt idx="73">
                  <c:v>21.919999999999998</c:v>
                </c:pt>
                <c:pt idx="74">
                  <c:v>20.79</c:v>
                </c:pt>
                <c:pt idx="75">
                  <c:v>27.090000000000003</c:v>
                </c:pt>
                <c:pt idx="76">
                  <c:v>25.950000000000003</c:v>
                </c:pt>
                <c:pt idx="77">
                  <c:v>26.380000000000003</c:v>
                </c:pt>
                <c:pt idx="78">
                  <c:v>30.78</c:v>
                </c:pt>
                <c:pt idx="79">
                  <c:v>29.950000000000003</c:v>
                </c:pt>
                <c:pt idx="80">
                  <c:v>26.63</c:v>
                </c:pt>
                <c:pt idx="81">
                  <c:v>34.879999999999995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D-4244-AFBB-B8706C63F393}"/>
            </c:ext>
          </c:extLst>
        </c:ser>
        <c:ser>
          <c:idx val="1"/>
          <c:order val="1"/>
          <c:tx>
            <c:strRef>
              <c:f>'מחסור בח"ג'!$E$3:$G$3</c:f>
              <c:strCache>
                <c:ptCount val="1"/>
                <c:pt idx="0">
                  <c:v>בינוי (מחסור בציוד וחומרי גלם)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'מחסור בח"ג'!$A$5:$A$86</c:f>
              <c:numCache>
                <c:formatCode>mmm\-yy</c:formatCode>
                <c:ptCount val="8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</c:numCache>
            </c:numRef>
          </c:cat>
          <c:val>
            <c:numRef>
              <c:f>'מחסור בח"ג'!$G$5:$G$86</c:f>
              <c:numCache>
                <c:formatCode>General</c:formatCode>
                <c:ptCount val="82"/>
                <c:pt idx="0">
                  <c:v>8.82</c:v>
                </c:pt>
                <c:pt idx="1">
                  <c:v>5.67</c:v>
                </c:pt>
                <c:pt idx="2">
                  <c:v>6.67</c:v>
                </c:pt>
                <c:pt idx="3">
                  <c:v>7.99</c:v>
                </c:pt>
                <c:pt idx="4">
                  <c:v>5.3599999999999994</c:v>
                </c:pt>
                <c:pt idx="5">
                  <c:v>6.89</c:v>
                </c:pt>
                <c:pt idx="6">
                  <c:v>9.31</c:v>
                </c:pt>
                <c:pt idx="7">
                  <c:v>6.33</c:v>
                </c:pt>
                <c:pt idx="8">
                  <c:v>8.25</c:v>
                </c:pt>
                <c:pt idx="9">
                  <c:v>6.52</c:v>
                </c:pt>
                <c:pt idx="10">
                  <c:v>8.83</c:v>
                </c:pt>
                <c:pt idx="11">
                  <c:v>13.42</c:v>
                </c:pt>
                <c:pt idx="12">
                  <c:v>7.16</c:v>
                </c:pt>
                <c:pt idx="13">
                  <c:v>9.379999999999999</c:v>
                </c:pt>
                <c:pt idx="14">
                  <c:v>6.02</c:v>
                </c:pt>
                <c:pt idx="15">
                  <c:v>9.379999999999999</c:v>
                </c:pt>
                <c:pt idx="16">
                  <c:v>8.99</c:v>
                </c:pt>
                <c:pt idx="17">
                  <c:v>12</c:v>
                </c:pt>
                <c:pt idx="18">
                  <c:v>7.99</c:v>
                </c:pt>
                <c:pt idx="19">
                  <c:v>6.7899999999999991</c:v>
                </c:pt>
                <c:pt idx="20">
                  <c:v>10.15</c:v>
                </c:pt>
                <c:pt idx="21">
                  <c:v>6.09</c:v>
                </c:pt>
                <c:pt idx="22">
                  <c:v>3.83</c:v>
                </c:pt>
                <c:pt idx="23">
                  <c:v>8.5500000000000007</c:v>
                </c:pt>
                <c:pt idx="24">
                  <c:v>4.6900000000000004</c:v>
                </c:pt>
                <c:pt idx="25">
                  <c:v>4.92</c:v>
                </c:pt>
                <c:pt idx="26">
                  <c:v>4.74</c:v>
                </c:pt>
                <c:pt idx="27">
                  <c:v>5.52</c:v>
                </c:pt>
                <c:pt idx="28">
                  <c:v>5.81</c:v>
                </c:pt>
                <c:pt idx="29">
                  <c:v>6.42</c:v>
                </c:pt>
                <c:pt idx="30">
                  <c:v>7.45</c:v>
                </c:pt>
                <c:pt idx="31">
                  <c:v>6.7899999999999991</c:v>
                </c:pt>
                <c:pt idx="32">
                  <c:v>5.15</c:v>
                </c:pt>
                <c:pt idx="33">
                  <c:v>6.6899999999999995</c:v>
                </c:pt>
                <c:pt idx="34">
                  <c:v>7.48</c:v>
                </c:pt>
                <c:pt idx="35">
                  <c:v>8.4699999999999989</c:v>
                </c:pt>
                <c:pt idx="36">
                  <c:v>6.5600000000000005</c:v>
                </c:pt>
                <c:pt idx="37">
                  <c:v>11.01</c:v>
                </c:pt>
                <c:pt idx="38">
                  <c:v>8.7199999999999989</c:v>
                </c:pt>
                <c:pt idx="39">
                  <c:v>7.0600000000000005</c:v>
                </c:pt>
                <c:pt idx="40">
                  <c:v>8.5300000000000011</c:v>
                </c:pt>
                <c:pt idx="41">
                  <c:v>7.33</c:v>
                </c:pt>
                <c:pt idx="42">
                  <c:v>6.99</c:v>
                </c:pt>
                <c:pt idx="43">
                  <c:v>7.33</c:v>
                </c:pt>
                <c:pt idx="44">
                  <c:v>10.23</c:v>
                </c:pt>
                <c:pt idx="45">
                  <c:v>8.4600000000000009</c:v>
                </c:pt>
                <c:pt idx="46">
                  <c:v>8.67</c:v>
                </c:pt>
                <c:pt idx="47">
                  <c:v>9.67</c:v>
                </c:pt>
                <c:pt idx="48">
                  <c:v>8.7099999999999991</c:v>
                </c:pt>
                <c:pt idx="49">
                  <c:v>13.35</c:v>
                </c:pt>
                <c:pt idx="50">
                  <c:v>8.98</c:v>
                </c:pt>
                <c:pt idx="51">
                  <c:v>7.96</c:v>
                </c:pt>
                <c:pt idx="52">
                  <c:v>7.21</c:v>
                </c:pt>
                <c:pt idx="53">
                  <c:v>7.9</c:v>
                </c:pt>
                <c:pt idx="54">
                  <c:v>6.46</c:v>
                </c:pt>
                <c:pt idx="55">
                  <c:v>4.5199999999999996</c:v>
                </c:pt>
                <c:pt idx="56">
                  <c:v>4.41</c:v>
                </c:pt>
                <c:pt idx="57">
                  <c:v>4.45</c:v>
                </c:pt>
                <c:pt idx="58">
                  <c:v>11.399999999999999</c:v>
                </c:pt>
                <c:pt idx="59">
                  <c:v>6.81</c:v>
                </c:pt>
                <c:pt idx="60">
                  <c:v>9.4</c:v>
                </c:pt>
                <c:pt idx="61">
                  <c:v>9.83</c:v>
                </c:pt>
                <c:pt idx="62">
                  <c:v>18.38</c:v>
                </c:pt>
                <c:pt idx="63">
                  <c:v>7.74</c:v>
                </c:pt>
                <c:pt idx="64">
                  <c:v>11.280000000000001</c:v>
                </c:pt>
                <c:pt idx="65">
                  <c:v>10.790000000000001</c:v>
                </c:pt>
                <c:pt idx="66">
                  <c:v>13.64</c:v>
                </c:pt>
                <c:pt idx="67">
                  <c:v>9.23</c:v>
                </c:pt>
                <c:pt idx="68">
                  <c:v>11.51</c:v>
                </c:pt>
                <c:pt idx="69">
                  <c:v>12.52</c:v>
                </c:pt>
                <c:pt idx="70">
                  <c:v>10.39</c:v>
                </c:pt>
                <c:pt idx="71">
                  <c:v>13.36</c:v>
                </c:pt>
                <c:pt idx="72">
                  <c:v>13.96</c:v>
                </c:pt>
                <c:pt idx="73">
                  <c:v>13.13</c:v>
                </c:pt>
                <c:pt idx="74">
                  <c:v>13.09</c:v>
                </c:pt>
                <c:pt idx="75">
                  <c:v>18.649999999999999</c:v>
                </c:pt>
                <c:pt idx="76">
                  <c:v>16.68</c:v>
                </c:pt>
                <c:pt idx="77">
                  <c:v>19.88</c:v>
                </c:pt>
                <c:pt idx="78">
                  <c:v>22.88</c:v>
                </c:pt>
                <c:pt idx="79">
                  <c:v>22.36</c:v>
                </c:pt>
                <c:pt idx="80">
                  <c:v>23.630000000000003</c:v>
                </c:pt>
                <c:pt idx="81">
                  <c:v>17.649999999999999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D-4244-AFBB-B8706C63F393}"/>
            </c:ext>
          </c:extLst>
        </c:ser>
        <c:ser>
          <c:idx val="2"/>
          <c:order val="2"/>
          <c:tx>
            <c:strRef>
              <c:f>'מחסור בח"ג'!$H$3:$I$3</c:f>
              <c:strCache>
                <c:ptCount val="1"/>
                <c:pt idx="0">
                  <c:v>שירותים (מחסור במכונות וציוד)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'מחסור בח"ג'!$A$5:$A$86</c:f>
              <c:numCache>
                <c:formatCode>mmm\-yy</c:formatCode>
                <c:ptCount val="8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</c:numCache>
            </c:numRef>
          </c:cat>
          <c:val>
            <c:numRef>
              <c:f>'מחסור בח"ג'!$J$5:$J$86</c:f>
              <c:numCache>
                <c:formatCode>General</c:formatCode>
                <c:ptCount val="82"/>
                <c:pt idx="0">
                  <c:v>5.98</c:v>
                </c:pt>
                <c:pt idx="1">
                  <c:v>7.1999999999999993</c:v>
                </c:pt>
                <c:pt idx="2">
                  <c:v>6.23</c:v>
                </c:pt>
                <c:pt idx="3">
                  <c:v>7.91</c:v>
                </c:pt>
                <c:pt idx="4">
                  <c:v>4.2</c:v>
                </c:pt>
                <c:pt idx="5">
                  <c:v>6.7799999999999994</c:v>
                </c:pt>
                <c:pt idx="6">
                  <c:v>7.75</c:v>
                </c:pt>
                <c:pt idx="7">
                  <c:v>8.01</c:v>
                </c:pt>
                <c:pt idx="8">
                  <c:v>7.4399999999999995</c:v>
                </c:pt>
                <c:pt idx="9">
                  <c:v>6.63</c:v>
                </c:pt>
                <c:pt idx="10">
                  <c:v>5.3599999999999994</c:v>
                </c:pt>
                <c:pt idx="11">
                  <c:v>5.7</c:v>
                </c:pt>
                <c:pt idx="12">
                  <c:v>7.07</c:v>
                </c:pt>
                <c:pt idx="13">
                  <c:v>4.78</c:v>
                </c:pt>
                <c:pt idx="14">
                  <c:v>5.87</c:v>
                </c:pt>
                <c:pt idx="15">
                  <c:v>5.4700000000000006</c:v>
                </c:pt>
                <c:pt idx="16">
                  <c:v>7.07</c:v>
                </c:pt>
                <c:pt idx="17">
                  <c:v>3.9</c:v>
                </c:pt>
                <c:pt idx="18">
                  <c:v>9.2799999999999994</c:v>
                </c:pt>
                <c:pt idx="19">
                  <c:v>5.43</c:v>
                </c:pt>
                <c:pt idx="20">
                  <c:v>6.8100000000000005</c:v>
                </c:pt>
                <c:pt idx="21">
                  <c:v>7.01</c:v>
                </c:pt>
                <c:pt idx="22">
                  <c:v>8.0300000000000011</c:v>
                </c:pt>
                <c:pt idx="23">
                  <c:v>8.5599999999999987</c:v>
                </c:pt>
                <c:pt idx="24">
                  <c:v>7.12</c:v>
                </c:pt>
                <c:pt idx="25">
                  <c:v>9.32</c:v>
                </c:pt>
                <c:pt idx="26">
                  <c:v>6.9300000000000006</c:v>
                </c:pt>
                <c:pt idx="27">
                  <c:v>7.1</c:v>
                </c:pt>
                <c:pt idx="28">
                  <c:v>8.36</c:v>
                </c:pt>
                <c:pt idx="29">
                  <c:v>9.32</c:v>
                </c:pt>
                <c:pt idx="30">
                  <c:v>7.95</c:v>
                </c:pt>
                <c:pt idx="31">
                  <c:v>6.7700000000000005</c:v>
                </c:pt>
                <c:pt idx="32">
                  <c:v>6.74</c:v>
                </c:pt>
                <c:pt idx="33">
                  <c:v>8.3000000000000007</c:v>
                </c:pt>
                <c:pt idx="34">
                  <c:v>6.7299999999999995</c:v>
                </c:pt>
                <c:pt idx="35">
                  <c:v>7.9</c:v>
                </c:pt>
                <c:pt idx="36">
                  <c:v>7.33</c:v>
                </c:pt>
                <c:pt idx="37">
                  <c:v>6.84</c:v>
                </c:pt>
                <c:pt idx="38">
                  <c:v>6.71</c:v>
                </c:pt>
                <c:pt idx="39">
                  <c:v>7.51</c:v>
                </c:pt>
                <c:pt idx="40">
                  <c:v>8.85</c:v>
                </c:pt>
                <c:pt idx="41">
                  <c:v>9.75</c:v>
                </c:pt>
                <c:pt idx="42">
                  <c:v>9.84</c:v>
                </c:pt>
                <c:pt idx="43">
                  <c:v>7.5</c:v>
                </c:pt>
                <c:pt idx="44">
                  <c:v>9.41</c:v>
                </c:pt>
                <c:pt idx="45">
                  <c:v>7.71</c:v>
                </c:pt>
                <c:pt idx="46">
                  <c:v>8.66</c:v>
                </c:pt>
                <c:pt idx="47">
                  <c:v>8.41</c:v>
                </c:pt>
                <c:pt idx="48">
                  <c:v>9.24</c:v>
                </c:pt>
                <c:pt idx="49">
                  <c:v>8.4</c:v>
                </c:pt>
                <c:pt idx="50">
                  <c:v>7.58</c:v>
                </c:pt>
                <c:pt idx="51">
                  <c:v>8.27</c:v>
                </c:pt>
                <c:pt idx="52">
                  <c:v>7.23</c:v>
                </c:pt>
                <c:pt idx="53">
                  <c:v>8.0499999999999989</c:v>
                </c:pt>
                <c:pt idx="54">
                  <c:v>5.92</c:v>
                </c:pt>
                <c:pt idx="55">
                  <c:v>5.53</c:v>
                </c:pt>
                <c:pt idx="56">
                  <c:v>6.15</c:v>
                </c:pt>
                <c:pt idx="57">
                  <c:v>5.52</c:v>
                </c:pt>
                <c:pt idx="58">
                  <c:v>9.0299999999999994</c:v>
                </c:pt>
                <c:pt idx="59">
                  <c:v>6.51</c:v>
                </c:pt>
                <c:pt idx="60">
                  <c:v>8.58</c:v>
                </c:pt>
                <c:pt idx="61">
                  <c:v>6.57</c:v>
                </c:pt>
                <c:pt idx="62">
                  <c:v>13.01</c:v>
                </c:pt>
                <c:pt idx="63">
                  <c:v>3.76</c:v>
                </c:pt>
                <c:pt idx="64">
                  <c:v>11.19</c:v>
                </c:pt>
                <c:pt idx="65">
                  <c:v>9.7899999999999991</c:v>
                </c:pt>
                <c:pt idx="66">
                  <c:v>9.629999999999999</c:v>
                </c:pt>
                <c:pt idx="67">
                  <c:v>8.1</c:v>
                </c:pt>
                <c:pt idx="68">
                  <c:v>8.02</c:v>
                </c:pt>
                <c:pt idx="69">
                  <c:v>6.77</c:v>
                </c:pt>
                <c:pt idx="70">
                  <c:v>11.71</c:v>
                </c:pt>
                <c:pt idx="71">
                  <c:v>7.98</c:v>
                </c:pt>
                <c:pt idx="72">
                  <c:v>7.24</c:v>
                </c:pt>
                <c:pt idx="73">
                  <c:v>7.33</c:v>
                </c:pt>
                <c:pt idx="74">
                  <c:v>12.16</c:v>
                </c:pt>
                <c:pt idx="75">
                  <c:v>11.5</c:v>
                </c:pt>
                <c:pt idx="76">
                  <c:v>10.899999999999999</c:v>
                </c:pt>
                <c:pt idx="77">
                  <c:v>8.74</c:v>
                </c:pt>
                <c:pt idx="78">
                  <c:v>11.01</c:v>
                </c:pt>
                <c:pt idx="79">
                  <c:v>9.69</c:v>
                </c:pt>
                <c:pt idx="80">
                  <c:v>10.7</c:v>
                </c:pt>
                <c:pt idx="81">
                  <c:v>8.66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7D-4244-AFBB-B8706C63F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3071400"/>
        <c:axId val="883065496"/>
      </c:lineChart>
      <c:dateAx>
        <c:axId val="883071400"/>
        <c:scaling>
          <c:orientation val="minMax"/>
          <c:min val="4237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3065496"/>
        <c:crosses val="autoZero"/>
        <c:auto val="1"/>
        <c:lblOffset val="100"/>
        <c:baseTimeUnit val="months"/>
        <c:majorUnit val="3"/>
        <c:majorTimeUnit val="months"/>
      </c:dateAx>
      <c:valAx>
        <c:axId val="88306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he-IL"/>
                  <a:t>אחוזים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0320227287722474E-2"/>
              <c:y val="4.339285714285713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8830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084166412575296E-2"/>
          <c:y val="0.84295102858496374"/>
          <c:w val="0.82656840296124534"/>
          <c:h val="0.12381273553875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/>
              <a:t>איור 26: אומדן למדד השכר הנומינלי החודשי הממוצע למשרת שכיר (עובדים ישראלים בלבד</a:t>
            </a:r>
            <a:r>
              <a:rPr lang="he-IL" dirty="0"/>
              <a:t>) </a:t>
            </a:r>
          </a:p>
          <a:p>
            <a:pPr>
              <a:defRPr/>
            </a:pPr>
            <a:r>
              <a:rPr lang="he-IL" dirty="0"/>
              <a:t> מנוכה שינוי הרכב המועסקים</a:t>
            </a:r>
            <a:endParaRPr lang="en-US" dirty="0"/>
          </a:p>
          <a:p>
            <a:pPr>
              <a:defRPr/>
            </a:pPr>
            <a:r>
              <a:rPr lang="en-US" dirty="0"/>
              <a:t>)</a:t>
            </a:r>
            <a:r>
              <a:rPr lang="he-IL" dirty="0"/>
              <a:t>מדד, מנוכה עונתיות, בסיס ממוצע 2019 =100)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0117392042412607E-2"/>
          <c:y val="0.15819741532379955"/>
          <c:w val="0.92280872477147258"/>
          <c:h val="0.50320287278741938"/>
        </c:manualLayout>
      </c:layout>
      <c:barChart>
        <c:barDir val="col"/>
        <c:grouping val="clustered"/>
        <c:varyColors val="0"/>
        <c:ser>
          <c:idx val="3"/>
          <c:order val="3"/>
          <c:tx>
            <c:v>סגרים</c:v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'חודשי מנוכה עונתיות ישראלים'!$N$22:$N$53</c:f>
              <c:numCache>
                <c:formatCode>General</c:formatCode>
                <c:ptCount val="32"/>
                <c:pt idx="14">
                  <c:v>125</c:v>
                </c:pt>
                <c:pt idx="15">
                  <c:v>125</c:v>
                </c:pt>
                <c:pt idx="20">
                  <c:v>125</c:v>
                </c:pt>
                <c:pt idx="21">
                  <c:v>125</c:v>
                </c:pt>
                <c:pt idx="24">
                  <c:v>125</c:v>
                </c:pt>
                <c:pt idx="2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7-45AD-A1C4-DA702353E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50527736"/>
        <c:axId val="750536592"/>
        <c:extLst>
          <c:ext xmlns:c15="http://schemas.microsoft.com/office/drawing/2012/chart" uri="{02D57815-91ED-43cb-92C2-25804820EDAC}">
            <c15:filteredBar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'חודשי נתונים מקוריים'!$Y$9</c15:sqref>
                        </c15:formulaRef>
                      </c:ext>
                    </c:extLst>
                    <c:strCache>
                      <c:ptCount val="1"/>
                      <c:pt idx="0">
                        <c:v>אומדן למדד שכר נומינלי חודשי ממוצע למשרת שכיר, כאשר מקבעים את השכר המועסקים לשכר ערב המשבר (עפ"י קובץ עובד מעביד)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'חודשי מנוכה עונתיות ישראלים'!$A$22:$A$53</c15:sqref>
                        </c15:formulaRef>
                      </c:ext>
                    </c:extLst>
                    <c:numCache>
                      <c:formatCode>m/d/yyyy</c:formatCode>
                      <c:ptCount val="32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'חודשי נתונים מקוריים'!$Y$10:$Y$52</c15:sqref>
                        </c15:formulaRef>
                      </c:ext>
                    </c:extLst>
                    <c:numCache>
                      <c:formatCode>General</c:formatCode>
                      <c:ptCount val="43"/>
                      <c:pt idx="12">
                        <c:v>99.145606006168734</c:v>
                      </c:pt>
                      <c:pt idx="13">
                        <c:v>99.097609461524229</c:v>
                      </c:pt>
                      <c:pt idx="14">
                        <c:v>99.787274143375598</c:v>
                      </c:pt>
                      <c:pt idx="15">
                        <c:v>102.66774102672946</c:v>
                      </c:pt>
                      <c:pt idx="16">
                        <c:v>100.88580979552052</c:v>
                      </c:pt>
                      <c:pt idx="17">
                        <c:v>101.50480802087327</c:v>
                      </c:pt>
                      <c:pt idx="18">
                        <c:v>98.669308185909856</c:v>
                      </c:pt>
                      <c:pt idx="19">
                        <c:v>99.859442370009575</c:v>
                      </c:pt>
                      <c:pt idx="20">
                        <c:v>100.63041540208559</c:v>
                      </c:pt>
                      <c:pt idx="21">
                        <c:v>99.621128951636223</c:v>
                      </c:pt>
                      <c:pt idx="22">
                        <c:v>99.661606018123209</c:v>
                      </c:pt>
                      <c:pt idx="23">
                        <c:v>98.469250618043645</c:v>
                      </c:pt>
                      <c:pt idx="24">
                        <c:v>97.588359573628253</c:v>
                      </c:pt>
                      <c:pt idx="25">
                        <c:v>98.888619077492606</c:v>
                      </c:pt>
                      <c:pt idx="26">
                        <c:v>108.49332249565882</c:v>
                      </c:pt>
                      <c:pt idx="27">
                        <c:v>118.31391723505311</c:v>
                      </c:pt>
                      <c:pt idx="28">
                        <c:v>109.54064390539915</c:v>
                      </c:pt>
                      <c:pt idx="29">
                        <c:v>102.01074308629462</c:v>
                      </c:pt>
                      <c:pt idx="30">
                        <c:v>100.97709275530585</c:v>
                      </c:pt>
                      <c:pt idx="31">
                        <c:v>101.46640180097273</c:v>
                      </c:pt>
                      <c:pt idx="32">
                        <c:v>103.76868569076258</c:v>
                      </c:pt>
                      <c:pt idx="33">
                        <c:v>107.38846629714655</c:v>
                      </c:pt>
                      <c:pt idx="34">
                        <c:v>102.80904196561104</c:v>
                      </c:pt>
                      <c:pt idx="35">
                        <c:v>103.37730098571691</c:v>
                      </c:pt>
                      <c:pt idx="36">
                        <c:v>104.3900267904037</c:v>
                      </c:pt>
                      <c:pt idx="37">
                        <c:v>104.10307826391451</c:v>
                      </c:pt>
                      <c:pt idx="38">
                        <c:v>102.0702829684399</c:v>
                      </c:pt>
                      <c:pt idx="39">
                        <c:v>99.201064375105503</c:v>
                      </c:pt>
                      <c:pt idx="40">
                        <c:v>100.75400333833471</c:v>
                      </c:pt>
                      <c:pt idx="41">
                        <c:v>98.330482280489989</c:v>
                      </c:pt>
                      <c:pt idx="42">
                        <c:v>98.21794760122819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917-45AD-A1C4-DA702353E91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0"/>
          <c:tx>
            <c:strRef>
              <c:f>'חודשי מנוכה עונתיות ישראלים'!$D$9</c:f>
              <c:strCache>
                <c:ptCount val="1"/>
                <c:pt idx="0">
                  <c:v>מדד השכר הממוצע למשרת שכיר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lgDash"/>
              </a:ln>
              <a:effectLst/>
            </c:spPr>
            <c:trendlineType val="linear"/>
            <c:dispRSqr val="0"/>
            <c:dispEq val="0"/>
          </c:trendline>
          <c:cat>
            <c:numRef>
              <c:f>'חודשי מנוכה עונתיות ישראלים'!$A$22:$A$53</c:f>
              <c:numCache>
                <c:formatCode>m/d/yyyy</c:formatCode>
                <c:ptCount val="3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</c:numCache>
            </c:numRef>
          </c:cat>
          <c:val>
            <c:numRef>
              <c:f>'חודשי מנוכה עונתיות ישראלים'!$D$22:$D$53</c:f>
              <c:numCache>
                <c:formatCode>General</c:formatCode>
                <c:ptCount val="32"/>
                <c:pt idx="0">
                  <c:v>98.314677808275789</c:v>
                </c:pt>
                <c:pt idx="1">
                  <c:v>98.884105494462304</c:v>
                </c:pt>
                <c:pt idx="2">
                  <c:v>99.573162444046048</c:v>
                </c:pt>
                <c:pt idx="3">
                  <c:v>99.301435834181021</c:v>
                </c:pt>
                <c:pt idx="4">
                  <c:v>100.20472779214251</c:v>
                </c:pt>
                <c:pt idx="5">
                  <c:v>99.77904722297022</c:v>
                </c:pt>
                <c:pt idx="6">
                  <c:v>100.80938583903878</c:v>
                </c:pt>
                <c:pt idx="7">
                  <c:v>99.949692584536621</c:v>
                </c:pt>
                <c:pt idx="8">
                  <c:v>100.38000110083556</c:v>
                </c:pt>
                <c:pt idx="9">
                  <c:v>101.04587303154604</c:v>
                </c:pt>
                <c:pt idx="10">
                  <c:v>100.83164707981631</c:v>
                </c:pt>
                <c:pt idx="11">
                  <c:v>100.92624376814881</c:v>
                </c:pt>
                <c:pt idx="12">
                  <c:v>101.0653538813884</c:v>
                </c:pt>
                <c:pt idx="13">
                  <c:v>101.25639481424487</c:v>
                </c:pt>
                <c:pt idx="14">
                  <c:v>96.573953836589681</c:v>
                </c:pt>
                <c:pt idx="15">
                  <c:v>118.60064554428429</c:v>
                </c:pt>
                <c:pt idx="16">
                  <c:v>111.26861879846311</c:v>
                </c:pt>
                <c:pt idx="17">
                  <c:v>106.15214702218205</c:v>
                </c:pt>
                <c:pt idx="18">
                  <c:v>105.76541909604646</c:v>
                </c:pt>
                <c:pt idx="19">
                  <c:v>106.44520203808089</c:v>
                </c:pt>
                <c:pt idx="20">
                  <c:v>105.60126735109417</c:v>
                </c:pt>
                <c:pt idx="21">
                  <c:v>112.10884025977093</c:v>
                </c:pt>
                <c:pt idx="22">
                  <c:v>110.00178393323927</c:v>
                </c:pt>
                <c:pt idx="23">
                  <c:v>111.11188444822066</c:v>
                </c:pt>
                <c:pt idx="24">
                  <c:v>112.50762258439104</c:v>
                </c:pt>
                <c:pt idx="25">
                  <c:v>111.86493567255383</c:v>
                </c:pt>
                <c:pt idx="26">
                  <c:v>109.89698945926175</c:v>
                </c:pt>
                <c:pt idx="27">
                  <c:v>109.68554389846719</c:v>
                </c:pt>
                <c:pt idx="28">
                  <c:v>108.47714252612238</c:v>
                </c:pt>
                <c:pt idx="29">
                  <c:v>108.05981218640366</c:v>
                </c:pt>
                <c:pt idx="30">
                  <c:v>107.49780189492699</c:v>
                </c:pt>
                <c:pt idx="31">
                  <c:v>108.71641010956483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17-45AD-A1C4-DA702353E910}"/>
            </c:ext>
          </c:extLst>
        </c:ser>
        <c:ser>
          <c:idx val="2"/>
          <c:order val="1"/>
          <c:tx>
            <c:strRef>
              <c:f>'חודשי מנוכה עונתיות ישראלים'!$L$9</c:f>
              <c:strCache>
                <c:ptCount val="1"/>
                <c:pt idx="0">
                  <c:v>אומדן למדד השכר הממוצע למשרת שכיר, מנוכה שינוי הרכב המועסקים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'חודשי מנוכה עונתיות ישראלים'!$A$22:$A$53</c:f>
              <c:numCache>
                <c:formatCode>m/d/yyyy</c:formatCode>
                <c:ptCount val="3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</c:numCache>
            </c:numRef>
          </c:cat>
          <c:val>
            <c:numRef>
              <c:f>'חודשי מנוכה עונתיות ישראלים'!$L$22:$L$53</c:f>
              <c:numCache>
                <c:formatCode>General</c:formatCode>
                <c:ptCount val="32"/>
                <c:pt idx="0">
                  <c:v>99.169071802107041</c:v>
                </c:pt>
                <c:pt idx="1">
                  <c:v>99.786496032938075</c:v>
                </c:pt>
                <c:pt idx="2">
                  <c:v>99.78588830067045</c:v>
                </c:pt>
                <c:pt idx="3">
                  <c:v>96.633694807451548</c:v>
                </c:pt>
                <c:pt idx="4">
                  <c:v>99.318917996622005</c:v>
                </c:pt>
                <c:pt idx="5">
                  <c:v>98.27423920209695</c:v>
                </c:pt>
                <c:pt idx="6">
                  <c:v>102.14007765312893</c:v>
                </c:pt>
                <c:pt idx="7">
                  <c:v>100.09025021452705</c:v>
                </c:pt>
                <c:pt idx="8">
                  <c:v>99.749585698749968</c:v>
                </c:pt>
                <c:pt idx="9">
                  <c:v>101.42474407990983</c:v>
                </c:pt>
                <c:pt idx="10">
                  <c:v>101.17004106169311</c:v>
                </c:pt>
                <c:pt idx="11">
                  <c:v>102.45699315010516</c:v>
                </c:pt>
                <c:pt idx="12">
                  <c:v>103.47699430776014</c:v>
                </c:pt>
                <c:pt idx="13">
                  <c:v>102.36777573675225</c:v>
                </c:pt>
                <c:pt idx="14">
                  <c:v>88.080631340930864</c:v>
                </c:pt>
                <c:pt idx="15">
                  <c:v>100.28672830923118</c:v>
                </c:pt>
                <c:pt idx="16">
                  <c:v>101.72797489306396</c:v>
                </c:pt>
                <c:pt idx="17">
                  <c:v>104.14140393588742</c:v>
                </c:pt>
                <c:pt idx="18">
                  <c:v>104.78832634074062</c:v>
                </c:pt>
                <c:pt idx="19">
                  <c:v>104.97880023710817</c:v>
                </c:pt>
                <c:pt idx="20">
                  <c:v>101.83258166033158</c:v>
                </c:pt>
                <c:pt idx="21">
                  <c:v>104.72037396262436</c:v>
                </c:pt>
                <c:pt idx="22">
                  <c:v>107.19274196762822</c:v>
                </c:pt>
                <c:pt idx="23">
                  <c:v>107.73458346250375</c:v>
                </c:pt>
                <c:pt idx="24">
                  <c:v>108.11759579398733</c:v>
                </c:pt>
                <c:pt idx="25">
                  <c:v>107.7618574086393</c:v>
                </c:pt>
                <c:pt idx="26">
                  <c:v>107.82670649082185</c:v>
                </c:pt>
                <c:pt idx="27">
                  <c:v>110.48447952336168</c:v>
                </c:pt>
                <c:pt idx="28">
                  <c:v>107.72313918778767</c:v>
                </c:pt>
                <c:pt idx="29">
                  <c:v>109.72932990591366</c:v>
                </c:pt>
                <c:pt idx="30">
                  <c:v>109.2798542936988</c:v>
                </c:pt>
                <c:pt idx="31">
                  <c:v>108.54972238460145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17-45AD-A1C4-DA702353E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527736"/>
        <c:axId val="750536592"/>
      </c:lineChart>
      <c:catAx>
        <c:axId val="7505277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0536592"/>
        <c:crosses val="autoZero"/>
        <c:auto val="1"/>
        <c:lblAlgn val="ctr"/>
        <c:lblOffset val="100"/>
        <c:noMultiLvlLbl val="1"/>
      </c:catAx>
      <c:valAx>
        <c:axId val="75053659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052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267126059244678E-2"/>
          <c:y val="0.79326010970150962"/>
          <c:w val="0.79456316088675527"/>
          <c:h val="0.16486877051185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05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27: </a:t>
            </a:r>
            <a:r>
              <a:rPr lang="he-IL" sz="2000" dirty="0"/>
              <a:t>תחזיות הצמיחה - </a:t>
            </a:r>
            <a:r>
              <a:rPr lang="he-IL" sz="2000" dirty="0" smtClean="0"/>
              <a:t>חציון </a:t>
            </a:r>
            <a:r>
              <a:rPr lang="he-IL" sz="2000" dirty="0"/>
              <a:t>של בתי </a:t>
            </a:r>
            <a:r>
              <a:rPr lang="he-IL" sz="2000" dirty="0" smtClean="0"/>
              <a:t>ההשקעות</a:t>
            </a:r>
          </a:p>
          <a:p>
            <a:pPr>
              <a:defRPr sz="2000"/>
            </a:pPr>
            <a:r>
              <a:rPr lang="he-IL" sz="2000" b="0" dirty="0" smtClean="0">
                <a:solidFill>
                  <a:schemeClr val="tx1"/>
                </a:solidFill>
              </a:rPr>
              <a:t>נובמבר</a:t>
            </a:r>
            <a:r>
              <a:rPr lang="he-IL" sz="2000" b="0" baseline="0" dirty="0" smtClean="0">
                <a:solidFill>
                  <a:schemeClr val="tx1"/>
                </a:solidFill>
              </a:rPr>
              <a:t> 2021</a:t>
            </a:r>
            <a:r>
              <a:rPr lang="he-IL" sz="2000" b="0" dirty="0">
                <a:solidFill>
                  <a:schemeClr val="tx1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20674240058691559"/>
          <c:y val="1.669646577514598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'איור 25 נתונים'!$D$4</c:f>
              <c:strCache>
                <c:ptCount val="1"/>
                <c:pt idx="0">
                  <c:v>התחזית ל- 2021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5.6229840135686585E-3"/>
                  <c:y val="-4.47285630657681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A7-4701-BAD1-0D435DF7E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'איור 25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25 נתונים'!$D$5:$D$10</c:f>
              <c:numCache>
                <c:formatCode>0.0</c:formatCode>
                <c:ptCount val="6"/>
                <c:pt idx="0">
                  <c:v>5.5</c:v>
                </c:pt>
                <c:pt idx="1">
                  <c:v>5.0999999999999996</c:v>
                </c:pt>
                <c:pt idx="2">
                  <c:v>2.35</c:v>
                </c:pt>
                <c:pt idx="3">
                  <c:v>8.01</c:v>
                </c:pt>
                <c:pt idx="4">
                  <c:v>5.8</c:v>
                </c:pt>
                <c:pt idx="5">
                  <c:v>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3-413E-8B4B-5137422B1A95}"/>
            </c:ext>
          </c:extLst>
        </c:ser>
        <c:ser>
          <c:idx val="6"/>
          <c:order val="1"/>
          <c:tx>
            <c:strRef>
              <c:f>'איור 25 נתונים'!$E$4</c:f>
              <c:strCache>
                <c:ptCount val="1"/>
                <c:pt idx="0">
                  <c:v>התחזית ל- 2022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'איור 25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25 נתונים'!$E$5:$E$10</c:f>
              <c:numCache>
                <c:formatCode>0.0</c:formatCode>
                <c:ptCount val="6"/>
                <c:pt idx="0">
                  <c:v>3.9</c:v>
                </c:pt>
                <c:pt idx="1">
                  <c:v>4.2</c:v>
                </c:pt>
                <c:pt idx="2">
                  <c:v>2.6</c:v>
                </c:pt>
                <c:pt idx="3">
                  <c:v>5.4</c:v>
                </c:pt>
                <c:pt idx="4">
                  <c:v>4.4000000000000004</c:v>
                </c:pt>
                <c:pt idx="5">
                  <c:v>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03-413E-8B4B-5137422B1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9428608"/>
        <c:axId val="229430400"/>
      </c:barChart>
      <c:barChart>
        <c:barDir val="col"/>
        <c:grouping val="clustered"/>
        <c:varyColors val="0"/>
        <c:ser>
          <c:idx val="0"/>
          <c:order val="2"/>
          <c:invertIfNegative val="0"/>
          <c:dLbls>
            <c:dLbl>
              <c:idx val="0"/>
              <c:layout>
                <c:manualLayout>
                  <c:x val="5.7460698053617238E-3"/>
                  <c:y val="-0.52139724552115274"/>
                </c:manualLayout>
              </c:layout>
              <c:tx>
                <c:rich>
                  <a:bodyPr/>
                  <a:lstStyle/>
                  <a:p>
                    <a:fld id="{E42ACCEB-4A81-4AD4-BA63-E3D8325F28B7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C03-413E-8B4B-5137422B1A95}"/>
                </c:ext>
              </c:extLst>
            </c:dLbl>
            <c:dLbl>
              <c:idx val="1"/>
              <c:layout>
                <c:manualLayout>
                  <c:x val="0"/>
                  <c:y val="-0.47439916405433646"/>
                </c:manualLayout>
              </c:layout>
              <c:tx>
                <c:rich>
                  <a:bodyPr/>
                  <a:lstStyle/>
                  <a:p>
                    <a:fld id="{23010BE2-7C08-4498-A7D0-F46E6A462BA1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C03-413E-8B4B-5137422B1A95}"/>
                </c:ext>
              </c:extLst>
            </c:dLbl>
            <c:dLbl>
              <c:idx val="2"/>
              <c:layout>
                <c:manualLayout>
                  <c:x val="-1.3647219379051519E-3"/>
                  <c:y val="-0.2549634273772205"/>
                </c:manualLayout>
              </c:layout>
              <c:tx>
                <c:rich>
                  <a:bodyPr/>
                  <a:lstStyle/>
                  <a:p>
                    <a:fld id="{D5A4224F-25B9-4E95-B7FF-C964F379572E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C03-413E-8B4B-5137422B1A95}"/>
                </c:ext>
              </c:extLst>
            </c:dLbl>
            <c:dLbl>
              <c:idx val="3"/>
              <c:layout>
                <c:manualLayout>
                  <c:x val="0"/>
                  <c:y val="-0.73354231974921635"/>
                </c:manualLayout>
              </c:layout>
              <c:tx>
                <c:rich>
                  <a:bodyPr/>
                  <a:lstStyle/>
                  <a:p>
                    <a:fld id="{04A8F67D-8724-4CD3-86E7-2DB3D2860717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C03-413E-8B4B-5137422B1A95}"/>
                </c:ext>
              </c:extLst>
            </c:dLbl>
            <c:dLbl>
              <c:idx val="4"/>
              <c:layout>
                <c:manualLayout>
                  <c:x val="-2.7294438758103039E-3"/>
                  <c:y val="-0.55172413793103448"/>
                </c:manualLayout>
              </c:layout>
              <c:tx>
                <c:rich>
                  <a:bodyPr/>
                  <a:lstStyle/>
                  <a:p>
                    <a:fld id="{4C207048-8059-4AE4-A444-B4B89BE008B0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C03-413E-8B4B-5137422B1A95}"/>
                </c:ext>
              </c:extLst>
            </c:dLbl>
            <c:dLbl>
              <c:idx val="5"/>
              <c:layout>
                <c:manualLayout>
                  <c:x val="-1.0007845266488592E-16"/>
                  <c:y val="-0.60188087774294674"/>
                </c:manualLayout>
              </c:layout>
              <c:tx>
                <c:rich>
                  <a:bodyPr/>
                  <a:lstStyle/>
                  <a:p>
                    <a:fld id="{4DD069D2-49CA-4B9F-957D-4E1A2749977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C03-413E-8B4B-5137422B1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'איור 25 נתונים'!$H$5:$H$10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'איור 25 נתונים'!$F$5:$F$10</c15:f>
                <c15:dlblRangeCache>
                  <c:ptCount val="6"/>
                  <c:pt idx="0">
                    <c:v>5.9</c:v>
                  </c:pt>
                  <c:pt idx="1">
                    <c:v>5.0</c:v>
                  </c:pt>
                  <c:pt idx="2">
                    <c:v>2.4</c:v>
                  </c:pt>
                  <c:pt idx="3">
                    <c:v>8.3</c:v>
                  </c:pt>
                  <c:pt idx="4">
                    <c:v>5.9</c:v>
                  </c:pt>
                  <c:pt idx="5">
                    <c:v>6.5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C03-413E-8B4B-5137422B1A95}"/>
            </c:ext>
          </c:extLst>
        </c:ser>
        <c:ser>
          <c:idx val="1"/>
          <c:order val="3"/>
          <c:invertIfNegative val="0"/>
          <c:dLbls>
            <c:dLbl>
              <c:idx val="0"/>
              <c:layout>
                <c:manualLayout>
                  <c:x val="-4.2583035036614153E-3"/>
                  <c:y val="-0.39526738800552425"/>
                </c:manualLayout>
              </c:layout>
              <c:tx>
                <c:rich>
                  <a:bodyPr/>
                  <a:lstStyle/>
                  <a:p>
                    <a:fld id="{6BCAB3C7-22B7-4D56-8CF2-50D805E78E43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C03-413E-8B4B-5137422B1A95}"/>
                </c:ext>
              </c:extLst>
            </c:dLbl>
            <c:dLbl>
              <c:idx val="1"/>
              <c:layout>
                <c:manualLayout>
                  <c:x val="-1.3647219379051519E-3"/>
                  <c:y val="-0.42215256008359459"/>
                </c:manualLayout>
              </c:layout>
              <c:tx>
                <c:rich>
                  <a:bodyPr/>
                  <a:lstStyle/>
                  <a:p>
                    <a:fld id="{C54C9F9B-0191-4D45-8134-B3842E453B4B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C03-413E-8B4B-5137422B1A95}"/>
                </c:ext>
              </c:extLst>
            </c:dLbl>
            <c:dLbl>
              <c:idx val="2"/>
              <c:layout>
                <c:manualLayout>
                  <c:x val="1.4057460033921646E-3"/>
                  <c:y val="-0.27792319264580928"/>
                </c:manualLayout>
              </c:layout>
              <c:tx>
                <c:rich>
                  <a:bodyPr/>
                  <a:lstStyle/>
                  <a:p>
                    <a:fld id="{59264452-CE9C-4F11-8634-94FB97633826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C03-413E-8B4B-5137422B1A95}"/>
                </c:ext>
              </c:extLst>
            </c:dLbl>
            <c:dLbl>
              <c:idx val="3"/>
              <c:layout>
                <c:manualLayout>
                  <c:x val="1.3647219379051519E-3"/>
                  <c:y val="-0.52455590386624873"/>
                </c:manualLayout>
              </c:layout>
              <c:tx>
                <c:rich>
                  <a:bodyPr/>
                  <a:lstStyle/>
                  <a:p>
                    <a:fld id="{385A4843-8796-4E33-8F30-9DE432636294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9C03-413E-8B4B-5137422B1A95}"/>
                </c:ext>
              </c:extLst>
            </c:dLbl>
            <c:dLbl>
              <c:idx val="4"/>
              <c:layout>
                <c:manualLayout>
                  <c:x val="2.7294438758103039E-3"/>
                  <c:y val="-0.46603970741901779"/>
                </c:manualLayout>
              </c:layout>
              <c:tx>
                <c:rich>
                  <a:bodyPr/>
                  <a:lstStyle/>
                  <a:p>
                    <a:fld id="{76263AD7-13BA-4623-BD14-0B8FA127E9EE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C03-413E-8B4B-5137422B1A95}"/>
                </c:ext>
              </c:extLst>
            </c:dLbl>
            <c:dLbl>
              <c:idx val="5"/>
              <c:layout>
                <c:manualLayout>
                  <c:x val="0"/>
                  <c:y val="-0.48275862068965519"/>
                </c:manualLayout>
              </c:layout>
              <c:tx>
                <c:rich>
                  <a:bodyPr/>
                  <a:lstStyle/>
                  <a:p>
                    <a:fld id="{068ABE84-B893-48EA-BB2D-ACF3E003219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C03-413E-8B4B-5137422B1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'איור 25 נתונים'!$H$5:$H$10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'איור 25 נתונים'!$G$5:$G$10</c15:f>
                <c15:dlblRangeCache>
                  <c:ptCount val="6"/>
                  <c:pt idx="0">
                    <c:v>4.1</c:v>
                  </c:pt>
                  <c:pt idx="1">
                    <c:v>4.3</c:v>
                  </c:pt>
                  <c:pt idx="2">
                    <c:v>2.5</c:v>
                  </c:pt>
                  <c:pt idx="3">
                    <c:v>5.5</c:v>
                  </c:pt>
                  <c:pt idx="4">
                    <c:v>4.5</c:v>
                  </c:pt>
                  <c:pt idx="5">
                    <c:v>5.2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9C03-413E-8B4B-5137422B1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83437536"/>
        <c:axId val="1083432944"/>
      </c:barChart>
      <c:catAx>
        <c:axId val="2294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9430400"/>
        <c:crossesAt val="0"/>
        <c:auto val="0"/>
        <c:lblAlgn val="ctr"/>
        <c:lblOffset val="100"/>
        <c:noMultiLvlLbl val="0"/>
      </c:catAx>
      <c:valAx>
        <c:axId val="2294304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29428608"/>
        <c:crosses val="autoZero"/>
        <c:crossBetween val="between"/>
      </c:valAx>
      <c:valAx>
        <c:axId val="108343294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083437536"/>
        <c:crosses val="max"/>
        <c:crossBetween val="between"/>
      </c:valAx>
      <c:catAx>
        <c:axId val="1083437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08343294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5719769931522126E-2"/>
          <c:y val="0.11534141304437259"/>
          <c:w val="0.13824289364034203"/>
          <c:h val="8.2078016110055205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>
      <a:outerShdw sx="1000" sy="1000" algn="ctr" rotWithShape="0">
        <a:srgbClr val="000000">
          <a:alpha val="99000"/>
        </a:srgbClr>
      </a:outerShdw>
    </a:effectLst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28: </a:t>
            </a:r>
            <a:r>
              <a:rPr lang="he-IL" sz="2000" dirty="0"/>
              <a:t>מדד כמותי להיקף הסחר העולמי בסחורות
</a:t>
            </a:r>
            <a:r>
              <a:rPr lang="he-IL" sz="2000" b="0" dirty="0"/>
              <a:t>נתונים חודשיים, ינואר 2014 עד אוגוסט 2021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359487274661278E-2"/>
          <c:y val="0.13548194406733644"/>
          <c:w val="0.92015306037473377"/>
          <c:h val="0.75213710346374274"/>
        </c:manualLayout>
      </c:layout>
      <c:lineChart>
        <c:grouping val="standard"/>
        <c:varyColors val="0"/>
        <c:ser>
          <c:idx val="0"/>
          <c:order val="0"/>
          <c:tx>
            <c:strRef>
              <c:f>'איור 31 נתונים'!$B$3</c:f>
              <c:strCache>
                <c:ptCount val="1"/>
                <c:pt idx="0">
                  <c:v>מדדד הסחר העולמי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31 נתונים'!$A$4:$A$300</c:f>
              <c:numCache>
                <c:formatCode>m/d/yyyy</c:formatCode>
                <c:ptCount val="297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</c:numCache>
            </c:numRef>
          </c:cat>
          <c:val>
            <c:numRef>
              <c:f>'איור 31 נתונים'!$B$4:$B$300</c:f>
              <c:numCache>
                <c:formatCode>#,##0.0</c:formatCode>
                <c:ptCount val="297"/>
                <c:pt idx="0">
                  <c:v>63.7340090124817</c:v>
                </c:pt>
                <c:pt idx="1">
                  <c:v>64.815025885635706</c:v>
                </c:pt>
                <c:pt idx="2">
                  <c:v>64.917253789205802</c:v>
                </c:pt>
                <c:pt idx="3">
                  <c:v>65.467781339659894</c:v>
                </c:pt>
                <c:pt idx="4">
                  <c:v>67.581198469319602</c:v>
                </c:pt>
                <c:pt idx="5">
                  <c:v>66.402262411318503</c:v>
                </c:pt>
                <c:pt idx="6">
                  <c:v>67.416606319997399</c:v>
                </c:pt>
                <c:pt idx="7">
                  <c:v>68.536113195142704</c:v>
                </c:pt>
                <c:pt idx="8">
                  <c:v>68.550543485833302</c:v>
                </c:pt>
                <c:pt idx="9">
                  <c:v>69.418590746340996</c:v>
                </c:pt>
                <c:pt idx="10">
                  <c:v>69.587136711911995</c:v>
                </c:pt>
                <c:pt idx="11">
                  <c:v>69.658513234286303</c:v>
                </c:pt>
                <c:pt idx="12">
                  <c:v>69.551162715358103</c:v>
                </c:pt>
                <c:pt idx="13">
                  <c:v>68.714732090346004</c:v>
                </c:pt>
                <c:pt idx="14">
                  <c:v>68.425498752014704</c:v>
                </c:pt>
                <c:pt idx="15">
                  <c:v>67.727198068732704</c:v>
                </c:pt>
                <c:pt idx="16">
                  <c:v>67.343574195389095</c:v>
                </c:pt>
                <c:pt idx="17">
                  <c:v>67.169727570056807</c:v>
                </c:pt>
                <c:pt idx="18">
                  <c:v>66.394007056702804</c:v>
                </c:pt>
                <c:pt idx="19">
                  <c:v>66.522453005906797</c:v>
                </c:pt>
                <c:pt idx="20">
                  <c:v>65.368481871582802</c:v>
                </c:pt>
                <c:pt idx="21">
                  <c:v>66.427756660816996</c:v>
                </c:pt>
                <c:pt idx="22">
                  <c:v>66.203267677828705</c:v>
                </c:pt>
                <c:pt idx="23">
                  <c:v>65.186303137326604</c:v>
                </c:pt>
                <c:pt idx="24">
                  <c:v>66.580728520467403</c:v>
                </c:pt>
                <c:pt idx="25">
                  <c:v>67.356178469829203</c:v>
                </c:pt>
                <c:pt idx="26">
                  <c:v>67.694947253114805</c:v>
                </c:pt>
                <c:pt idx="27">
                  <c:v>68.718071519352904</c:v>
                </c:pt>
                <c:pt idx="28">
                  <c:v>68.205091584505496</c:v>
                </c:pt>
                <c:pt idx="29">
                  <c:v>69.421186598590296</c:v>
                </c:pt>
                <c:pt idx="30">
                  <c:v>69.9896920172297</c:v>
                </c:pt>
                <c:pt idx="31">
                  <c:v>69.9313386405084</c:v>
                </c:pt>
                <c:pt idx="32">
                  <c:v>70.588097555396203</c:v>
                </c:pt>
                <c:pt idx="33">
                  <c:v>70.556116786951407</c:v>
                </c:pt>
                <c:pt idx="34">
                  <c:v>71.563323507458804</c:v>
                </c:pt>
                <c:pt idx="35">
                  <c:v>70.426607236082802</c:v>
                </c:pt>
                <c:pt idx="36">
                  <c:v>71.881810335200797</c:v>
                </c:pt>
                <c:pt idx="37">
                  <c:v>71.5717299469935</c:v>
                </c:pt>
                <c:pt idx="38">
                  <c:v>71.681512953969701</c:v>
                </c:pt>
                <c:pt idx="39">
                  <c:v>71.922940630856502</c:v>
                </c:pt>
                <c:pt idx="40">
                  <c:v>71.9601398179028</c:v>
                </c:pt>
                <c:pt idx="41">
                  <c:v>71.7028257289886</c:v>
                </c:pt>
                <c:pt idx="42">
                  <c:v>72.876933414106603</c:v>
                </c:pt>
                <c:pt idx="43">
                  <c:v>71.908964193976999</c:v>
                </c:pt>
                <c:pt idx="44">
                  <c:v>74.396854880795502</c:v>
                </c:pt>
                <c:pt idx="45">
                  <c:v>75.688005686605706</c:v>
                </c:pt>
                <c:pt idx="46">
                  <c:v>75.946206182293807</c:v>
                </c:pt>
                <c:pt idx="47">
                  <c:v>77.450317960557797</c:v>
                </c:pt>
                <c:pt idx="48">
                  <c:v>77.000022991905993</c:v>
                </c:pt>
                <c:pt idx="49">
                  <c:v>78.456392862834406</c:v>
                </c:pt>
                <c:pt idx="50">
                  <c:v>79.221464336173597</c:v>
                </c:pt>
                <c:pt idx="51">
                  <c:v>79.9017251849926</c:v>
                </c:pt>
                <c:pt idx="52">
                  <c:v>80.235740105523007</c:v>
                </c:pt>
                <c:pt idx="53">
                  <c:v>81.593061705820801</c:v>
                </c:pt>
                <c:pt idx="54">
                  <c:v>81.219993800157198</c:v>
                </c:pt>
                <c:pt idx="55">
                  <c:v>80.705822388993496</c:v>
                </c:pt>
                <c:pt idx="56">
                  <c:v>81.512388510378898</c:v>
                </c:pt>
                <c:pt idx="57">
                  <c:v>82.184105935957902</c:v>
                </c:pt>
                <c:pt idx="58">
                  <c:v>83.2357459809174</c:v>
                </c:pt>
                <c:pt idx="59">
                  <c:v>84.160280731831705</c:v>
                </c:pt>
                <c:pt idx="60">
                  <c:v>83.833939431147996</c:v>
                </c:pt>
                <c:pt idx="61">
                  <c:v>83.361089711558506</c:v>
                </c:pt>
                <c:pt idx="62">
                  <c:v>83.548858242566993</c:v>
                </c:pt>
                <c:pt idx="63">
                  <c:v>85.864301135238804</c:v>
                </c:pt>
                <c:pt idx="64">
                  <c:v>86.133236874068203</c:v>
                </c:pt>
                <c:pt idx="65">
                  <c:v>86.359155327394703</c:v>
                </c:pt>
                <c:pt idx="66">
                  <c:v>85.624322515244799</c:v>
                </c:pt>
                <c:pt idx="67">
                  <c:v>86.859368401181001</c:v>
                </c:pt>
                <c:pt idx="68">
                  <c:v>87.444061096895297</c:v>
                </c:pt>
                <c:pt idx="69">
                  <c:v>88.017238358363599</c:v>
                </c:pt>
                <c:pt idx="70">
                  <c:v>89.150135858241597</c:v>
                </c:pt>
                <c:pt idx="71">
                  <c:v>91.399045163055703</c:v>
                </c:pt>
                <c:pt idx="72">
                  <c:v>91.079051748564694</c:v>
                </c:pt>
                <c:pt idx="73">
                  <c:v>91.937776391496698</c:v>
                </c:pt>
                <c:pt idx="74">
                  <c:v>93.007342970293806</c:v>
                </c:pt>
                <c:pt idx="75">
                  <c:v>93.077878074776393</c:v>
                </c:pt>
                <c:pt idx="76">
                  <c:v>93.381648974027598</c:v>
                </c:pt>
                <c:pt idx="77">
                  <c:v>94.198337264734604</c:v>
                </c:pt>
                <c:pt idx="78">
                  <c:v>93.105643904223896</c:v>
                </c:pt>
                <c:pt idx="79">
                  <c:v>94.382477014535894</c:v>
                </c:pt>
                <c:pt idx="80">
                  <c:v>95.605018280357697</c:v>
                </c:pt>
                <c:pt idx="81">
                  <c:v>95.643557203056702</c:v>
                </c:pt>
                <c:pt idx="82">
                  <c:v>97.174065344607101</c:v>
                </c:pt>
                <c:pt idx="83">
                  <c:v>97.710103087261302</c:v>
                </c:pt>
                <c:pt idx="84">
                  <c:v>98.209414612137394</c:v>
                </c:pt>
                <c:pt idx="85">
                  <c:v>98.506373442175999</c:v>
                </c:pt>
                <c:pt idx="86">
                  <c:v>98.251219060367006</c:v>
                </c:pt>
                <c:pt idx="87">
                  <c:v>98.522463733018995</c:v>
                </c:pt>
                <c:pt idx="88">
                  <c:v>98.822783625137006</c:v>
                </c:pt>
                <c:pt idx="89">
                  <c:v>99.540675987051301</c:v>
                </c:pt>
                <c:pt idx="90">
                  <c:v>99.869431268228993</c:v>
                </c:pt>
                <c:pt idx="91">
                  <c:v>100.77053080941801</c:v>
                </c:pt>
                <c:pt idx="92">
                  <c:v>100.332756232725</c:v>
                </c:pt>
                <c:pt idx="93">
                  <c:v>101.426120020239</c:v>
                </c:pt>
                <c:pt idx="94">
                  <c:v>101.881932358832</c:v>
                </c:pt>
                <c:pt idx="95">
                  <c:v>101.51716891978</c:v>
                </c:pt>
                <c:pt idx="96">
                  <c:v>104.603079553044</c:v>
                </c:pt>
                <c:pt idx="97">
                  <c:v>103.76841902116399</c:v>
                </c:pt>
                <c:pt idx="98">
                  <c:v>101.730555252941</c:v>
                </c:pt>
                <c:pt idx="99">
                  <c:v>103.188047867363</c:v>
                </c:pt>
                <c:pt idx="100">
                  <c:v>102.945398812855</c:v>
                </c:pt>
                <c:pt idx="101">
                  <c:v>101.93949034531001</c:v>
                </c:pt>
                <c:pt idx="102">
                  <c:v>103.165229679075</c:v>
                </c:pt>
                <c:pt idx="103">
                  <c:v>102.44927315494</c:v>
                </c:pt>
                <c:pt idx="104">
                  <c:v>101.313981152229</c:v>
                </c:pt>
                <c:pt idx="105">
                  <c:v>100.252419770922</c:v>
                </c:pt>
                <c:pt idx="106">
                  <c:v>94.108548175607496</c:v>
                </c:pt>
                <c:pt idx="107">
                  <c:v>88.469366275914993</c:v>
                </c:pt>
                <c:pt idx="108">
                  <c:v>84.635222742095905</c:v>
                </c:pt>
                <c:pt idx="109">
                  <c:v>84.671392729090201</c:v>
                </c:pt>
                <c:pt idx="110">
                  <c:v>83.983446315576401</c:v>
                </c:pt>
                <c:pt idx="111">
                  <c:v>84.610209781867994</c:v>
                </c:pt>
                <c:pt idx="112">
                  <c:v>83.689043503020599</c:v>
                </c:pt>
                <c:pt idx="113">
                  <c:v>85.773997838619906</c:v>
                </c:pt>
                <c:pt idx="114">
                  <c:v>87.674269199972201</c:v>
                </c:pt>
                <c:pt idx="115">
                  <c:v>87.753268133303393</c:v>
                </c:pt>
                <c:pt idx="116">
                  <c:v>90.850057194112694</c:v>
                </c:pt>
                <c:pt idx="117">
                  <c:v>92.161380138947095</c:v>
                </c:pt>
                <c:pt idx="118">
                  <c:v>92.537518780051201</c:v>
                </c:pt>
                <c:pt idx="119">
                  <c:v>94.919304233813804</c:v>
                </c:pt>
                <c:pt idx="120">
                  <c:v>94.930447837653503</c:v>
                </c:pt>
                <c:pt idx="121">
                  <c:v>96.054223525116299</c:v>
                </c:pt>
                <c:pt idx="122">
                  <c:v>97.507172688802996</c:v>
                </c:pt>
                <c:pt idx="123">
                  <c:v>97.733779689119601</c:v>
                </c:pt>
                <c:pt idx="124">
                  <c:v>99.959192292678594</c:v>
                </c:pt>
                <c:pt idx="125">
                  <c:v>101.183109583628</c:v>
                </c:pt>
                <c:pt idx="126">
                  <c:v>100.57224143725</c:v>
                </c:pt>
                <c:pt idx="127">
                  <c:v>101.174506556512</c:v>
                </c:pt>
                <c:pt idx="128">
                  <c:v>101.08095059644801</c:v>
                </c:pt>
                <c:pt idx="129">
                  <c:v>102.759688640113</c:v>
                </c:pt>
                <c:pt idx="130">
                  <c:v>103.59997575987499</c:v>
                </c:pt>
                <c:pt idx="131">
                  <c:v>103.444711392803</c:v>
                </c:pt>
                <c:pt idx="132">
                  <c:v>104.897950278102</c:v>
                </c:pt>
                <c:pt idx="133">
                  <c:v>104.111430272555</c:v>
                </c:pt>
                <c:pt idx="134">
                  <c:v>104.607560813558</c:v>
                </c:pt>
                <c:pt idx="135">
                  <c:v>103.573502809914</c:v>
                </c:pt>
                <c:pt idx="136">
                  <c:v>104.601099874867</c:v>
                </c:pt>
                <c:pt idx="137">
                  <c:v>103.89144337267901</c:v>
                </c:pt>
                <c:pt idx="138">
                  <c:v>104.786377790863</c:v>
                </c:pt>
                <c:pt idx="139">
                  <c:v>105.787478552571</c:v>
                </c:pt>
                <c:pt idx="140">
                  <c:v>104.886890702749</c:v>
                </c:pt>
                <c:pt idx="141">
                  <c:v>104.809443069982</c:v>
                </c:pt>
                <c:pt idx="142">
                  <c:v>104.652610969313</c:v>
                </c:pt>
                <c:pt idx="143">
                  <c:v>104.848362761256</c:v>
                </c:pt>
                <c:pt idx="144">
                  <c:v>104.674383400685</c:v>
                </c:pt>
                <c:pt idx="145">
                  <c:v>105.050557091483</c:v>
                </c:pt>
                <c:pt idx="146">
                  <c:v>105.918695837488</c:v>
                </c:pt>
                <c:pt idx="147">
                  <c:v>104.712540876849</c:v>
                </c:pt>
                <c:pt idx="148">
                  <c:v>107.320988126231</c:v>
                </c:pt>
                <c:pt idx="149">
                  <c:v>106.725073464472</c:v>
                </c:pt>
                <c:pt idx="150">
                  <c:v>106.43383673648</c:v>
                </c:pt>
                <c:pt idx="151">
                  <c:v>106.253903478431</c:v>
                </c:pt>
                <c:pt idx="152">
                  <c:v>107.086626987351</c:v>
                </c:pt>
                <c:pt idx="153">
                  <c:v>106.00893120845799</c:v>
                </c:pt>
                <c:pt idx="154">
                  <c:v>106.333989610953</c:v>
                </c:pt>
                <c:pt idx="155">
                  <c:v>106.472687625326</c:v>
                </c:pt>
                <c:pt idx="156">
                  <c:v>108.538200747052</c:v>
                </c:pt>
                <c:pt idx="157">
                  <c:v>107.492157255321</c:v>
                </c:pt>
                <c:pt idx="158">
                  <c:v>108.24775791127099</c:v>
                </c:pt>
                <c:pt idx="159">
                  <c:v>108.534369155414</c:v>
                </c:pt>
                <c:pt idx="160">
                  <c:v>108.673180058402</c:v>
                </c:pt>
                <c:pt idx="161">
                  <c:v>107.5128167303</c:v>
                </c:pt>
                <c:pt idx="162">
                  <c:v>108.50230066004499</c:v>
                </c:pt>
                <c:pt idx="163">
                  <c:v>108.902227673561</c:v>
                </c:pt>
                <c:pt idx="164">
                  <c:v>108.478743320253</c:v>
                </c:pt>
                <c:pt idx="165">
                  <c:v>109.58174328246299</c:v>
                </c:pt>
                <c:pt idx="166">
                  <c:v>109.769225605703</c:v>
                </c:pt>
                <c:pt idx="167">
                  <c:v>109.236799403373</c:v>
                </c:pt>
                <c:pt idx="168">
                  <c:v>110.657210675819</c:v>
                </c:pt>
                <c:pt idx="169">
                  <c:v>110.35450510391</c:v>
                </c:pt>
                <c:pt idx="170">
                  <c:v>110.035072742512</c:v>
                </c:pt>
                <c:pt idx="171">
                  <c:v>110.967883199295</c:v>
                </c:pt>
                <c:pt idx="172">
                  <c:v>110.631877916316</c:v>
                </c:pt>
                <c:pt idx="173">
                  <c:v>110.78059139962301</c:v>
                </c:pt>
                <c:pt idx="174">
                  <c:v>111.502554318601</c:v>
                </c:pt>
                <c:pt idx="175">
                  <c:v>111.503990111064</c:v>
                </c:pt>
                <c:pt idx="176">
                  <c:v>113.333709721606</c:v>
                </c:pt>
                <c:pt idx="177">
                  <c:v>113.070039890762</c:v>
                </c:pt>
                <c:pt idx="178">
                  <c:v>112.759587261799</c:v>
                </c:pt>
                <c:pt idx="179">
                  <c:v>113.78170211882301</c:v>
                </c:pt>
                <c:pt idx="180">
                  <c:v>114.18046398349701</c:v>
                </c:pt>
                <c:pt idx="181">
                  <c:v>114.06480675858499</c:v>
                </c:pt>
                <c:pt idx="182">
                  <c:v>112.728208559218</c:v>
                </c:pt>
                <c:pt idx="183">
                  <c:v>113.058155632902</c:v>
                </c:pt>
                <c:pt idx="184">
                  <c:v>111.70986659994399</c:v>
                </c:pt>
                <c:pt idx="185">
                  <c:v>113.372376723529</c:v>
                </c:pt>
                <c:pt idx="186">
                  <c:v>113.632250604308</c:v>
                </c:pt>
                <c:pt idx="187">
                  <c:v>113.485799031613</c:v>
                </c:pt>
                <c:pt idx="188">
                  <c:v>114.070708016132</c:v>
                </c:pt>
                <c:pt idx="189">
                  <c:v>114.643817648357</c:v>
                </c:pt>
                <c:pt idx="190">
                  <c:v>113.707963178219</c:v>
                </c:pt>
                <c:pt idx="191">
                  <c:v>114.839986271651</c:v>
                </c:pt>
                <c:pt idx="192">
                  <c:v>113.373223250918</c:v>
                </c:pt>
                <c:pt idx="193">
                  <c:v>114.924374021563</c:v>
                </c:pt>
                <c:pt idx="194">
                  <c:v>113.514150722862</c:v>
                </c:pt>
                <c:pt idx="195">
                  <c:v>114.292859845005</c:v>
                </c:pt>
                <c:pt idx="196">
                  <c:v>113.93956807132599</c:v>
                </c:pt>
                <c:pt idx="197">
                  <c:v>115.203112326506</c:v>
                </c:pt>
                <c:pt idx="198">
                  <c:v>113.911861638616</c:v>
                </c:pt>
                <c:pt idx="199">
                  <c:v>115.905223837713</c:v>
                </c:pt>
                <c:pt idx="200">
                  <c:v>115.689672190542</c:v>
                </c:pt>
                <c:pt idx="201">
                  <c:v>115.209134039598</c:v>
                </c:pt>
                <c:pt idx="202">
                  <c:v>117.64871315962399</c:v>
                </c:pt>
                <c:pt idx="203">
                  <c:v>118.643877002076</c:v>
                </c:pt>
                <c:pt idx="204">
                  <c:v>118.34681202305001</c:v>
                </c:pt>
                <c:pt idx="205">
                  <c:v>118.082434664763</c:v>
                </c:pt>
                <c:pt idx="206">
                  <c:v>120.63170948187199</c:v>
                </c:pt>
                <c:pt idx="207">
                  <c:v>118.888434881164</c:v>
                </c:pt>
                <c:pt idx="208">
                  <c:v>120.527721824507</c:v>
                </c:pt>
                <c:pt idx="209">
                  <c:v>120.532699719083</c:v>
                </c:pt>
                <c:pt idx="210">
                  <c:v>120.237837294611</c:v>
                </c:pt>
                <c:pt idx="211">
                  <c:v>121.384602226344</c:v>
                </c:pt>
                <c:pt idx="212">
                  <c:v>121.954444510852</c:v>
                </c:pt>
                <c:pt idx="213">
                  <c:v>120.54800124021899</c:v>
                </c:pt>
                <c:pt idx="214">
                  <c:v>123.852310864182</c:v>
                </c:pt>
                <c:pt idx="215">
                  <c:v>124.61345195166901</c:v>
                </c:pt>
                <c:pt idx="216">
                  <c:v>124.96142956155001</c:v>
                </c:pt>
                <c:pt idx="217">
                  <c:v>124.259123598505</c:v>
                </c:pt>
                <c:pt idx="218">
                  <c:v>123.36089037036599</c:v>
                </c:pt>
                <c:pt idx="219">
                  <c:v>124.044986170583</c:v>
                </c:pt>
                <c:pt idx="220">
                  <c:v>125.160319354709</c:v>
                </c:pt>
                <c:pt idx="221">
                  <c:v>125.216010683348</c:v>
                </c:pt>
                <c:pt idx="222">
                  <c:v>126.232144223956</c:v>
                </c:pt>
                <c:pt idx="223">
                  <c:v>126.335689158181</c:v>
                </c:pt>
                <c:pt idx="224">
                  <c:v>125.37356260300101</c:v>
                </c:pt>
                <c:pt idx="225">
                  <c:v>126.95792675524601</c:v>
                </c:pt>
                <c:pt idx="226">
                  <c:v>124.736093749288</c:v>
                </c:pt>
                <c:pt idx="227">
                  <c:v>122.843940068438</c:v>
                </c:pt>
                <c:pt idx="228">
                  <c:v>125.14121319185899</c:v>
                </c:pt>
                <c:pt idx="229">
                  <c:v>124.034317804122</c:v>
                </c:pt>
                <c:pt idx="230">
                  <c:v>125.138600621539</c:v>
                </c:pt>
                <c:pt idx="231">
                  <c:v>124.52750312102999</c:v>
                </c:pt>
                <c:pt idx="232">
                  <c:v>125.86100478901101</c:v>
                </c:pt>
                <c:pt idx="233">
                  <c:v>123.58993901668801</c:v>
                </c:pt>
                <c:pt idx="234">
                  <c:v>125.173245802794</c:v>
                </c:pt>
                <c:pt idx="235">
                  <c:v>125.33923027667799</c:v>
                </c:pt>
                <c:pt idx="236">
                  <c:v>124.266540965684</c:v>
                </c:pt>
                <c:pt idx="237">
                  <c:v>124.876775831369</c:v>
                </c:pt>
                <c:pt idx="238">
                  <c:v>123.469218408003</c:v>
                </c:pt>
                <c:pt idx="239">
                  <c:v>123.544596193096</c:v>
                </c:pt>
                <c:pt idx="240">
                  <c:v>121.107614567637</c:v>
                </c:pt>
                <c:pt idx="241">
                  <c:v>121.36098893406</c:v>
                </c:pt>
                <c:pt idx="242">
                  <c:v>118.738518511487</c:v>
                </c:pt>
                <c:pt idx="243">
                  <c:v>104.880691965707</c:v>
                </c:pt>
                <c:pt idx="244">
                  <c:v>104.56992296596999</c:v>
                </c:pt>
                <c:pt idx="245">
                  <c:v>112.239070602181</c:v>
                </c:pt>
                <c:pt idx="246">
                  <c:v>117.179687159569</c:v>
                </c:pt>
                <c:pt idx="247">
                  <c:v>119.294454822207</c:v>
                </c:pt>
                <c:pt idx="248">
                  <c:v>122.466143005521</c:v>
                </c:pt>
                <c:pt idx="249">
                  <c:v>122.96303943001701</c:v>
                </c:pt>
                <c:pt idx="250">
                  <c:v>124.965316868272</c:v>
                </c:pt>
                <c:pt idx="251">
                  <c:v>125.412678996712</c:v>
                </c:pt>
                <c:pt idx="252">
                  <c:v>127.757558345338</c:v>
                </c:pt>
                <c:pt idx="253" formatCode="#,##0">
                  <c:v>127.90387334914899</c:v>
                </c:pt>
                <c:pt idx="254" formatCode="#,##0">
                  <c:v>131.01338263857701</c:v>
                </c:pt>
                <c:pt idx="255" formatCode="#,##0">
                  <c:v>130.86087163585299</c:v>
                </c:pt>
                <c:pt idx="256" formatCode="#,##0">
                  <c:v>129.05539835252</c:v>
                </c:pt>
                <c:pt idx="257" formatCode="#,##0">
                  <c:v>129.96970255632701</c:v>
                </c:pt>
                <c:pt idx="258" formatCode="#,##0">
                  <c:v>128.15132677519301</c:v>
                </c:pt>
                <c:pt idx="259" formatCode="#,##0">
                  <c:v>129.11805517016899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B-42B4-9115-ECE20F94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937792"/>
        <c:axId val="235939328"/>
      </c:lineChart>
      <c:dateAx>
        <c:axId val="235937792"/>
        <c:scaling>
          <c:orientation val="minMax"/>
          <c:max val="44439"/>
          <c:min val="4167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b="0"/>
            </a:pPr>
            <a:endParaRPr lang="he-IL"/>
          </a:p>
        </c:txPr>
        <c:crossAx val="235939328"/>
        <c:crosses val="autoZero"/>
        <c:auto val="0"/>
        <c:lblOffset val="100"/>
        <c:baseTimeUnit val="months"/>
        <c:majorUnit val="7"/>
        <c:majorTimeUnit val="months"/>
      </c:dateAx>
      <c:valAx>
        <c:axId val="235939328"/>
        <c:scaling>
          <c:orientation val="minMax"/>
          <c:min val="1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59377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29: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אוקטובר 2021</a:t>
            </a:r>
            <a:endParaRPr lang="he-IL" sz="2000" b="0" dirty="0"/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51.7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51.1</c:v>
                </c:pt>
                <c:pt idx="63">
                  <c:v>51.5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45</c:v>
                </c:pt>
                <c:pt idx="72">
                  <c:v>34.6</c:v>
                </c:pt>
                <c:pt idx="73">
                  <c:v>42.7</c:v>
                </c:pt>
                <c:pt idx="74">
                  <c:v>49.8</c:v>
                </c:pt>
                <c:pt idx="75">
                  <c:v>51</c:v>
                </c:pt>
                <c:pt idx="76">
                  <c:v>53.1</c:v>
                </c:pt>
                <c:pt idx="77">
                  <c:v>53.7</c:v>
                </c:pt>
                <c:pt idx="78">
                  <c:v>54.5</c:v>
                </c:pt>
                <c:pt idx="79">
                  <c:v>54.9</c:v>
                </c:pt>
                <c:pt idx="80">
                  <c:v>54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53.5</c:v>
                </c:pt>
                <c:pt idx="85">
                  <c:v>52.8</c:v>
                </c:pt>
                <c:pt idx="86">
                  <c:v>50.8</c:v>
                </c:pt>
                <c:pt idx="87">
                  <c:v>52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52.7</c:v>
                </c:pt>
                <c:pt idx="79">
                  <c:v>52.2</c:v>
                </c:pt>
                <c:pt idx="80">
                  <c:v>52</c:v>
                </c:pt>
                <c:pt idx="81">
                  <c:v>52.4</c:v>
                </c:pt>
                <c:pt idx="82">
                  <c:v>53.9</c:v>
                </c:pt>
                <c:pt idx="83">
                  <c:v>55.9</c:v>
                </c:pt>
                <c:pt idx="84">
                  <c:v>58.2</c:v>
                </c:pt>
                <c:pt idx="85">
                  <c:v>61.2</c:v>
                </c:pt>
                <c:pt idx="86">
                  <c:v>59.3</c:v>
                </c:pt>
                <c:pt idx="87">
                  <c:v>57.5</c:v>
                </c:pt>
                <c:pt idx="88">
                  <c:v>54.1</c:v>
                </c:pt>
                <c:pt idx="89">
                  <c:v>53.8</c:v>
                </c:pt>
                <c:pt idx="90">
                  <c:v>55.2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  <c:majorUnit val="3"/>
        <c:major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 dirty="0">
                <a:effectLst/>
              </a:rPr>
              <a:t>אינפלציית </a:t>
            </a:r>
            <a:r>
              <a:rPr lang="he-IL" sz="1800" b="1" i="0" baseline="0" dirty="0" smtClean="0">
                <a:effectLst/>
              </a:rPr>
              <a:t>הליבה*</a:t>
            </a:r>
            <a:endParaRPr lang="he-IL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1.5943517847071043</c:v>
                </c:pt>
                <c:pt idx="1">
                  <c:v>1.5750407338120942</c:v>
                </c:pt>
                <c:pt idx="2">
                  <c:v>1.4960590391083883</c:v>
                </c:pt>
                <c:pt idx="3">
                  <c:v>1.4206083451967944</c:v>
                </c:pt>
                <c:pt idx="4">
                  <c:v>1.4271835908940878</c:v>
                </c:pt>
                <c:pt idx="5">
                  <c:v>1.4887443721860905</c:v>
                </c:pt>
                <c:pt idx="6">
                  <c:v>1.5131980050573146</c:v>
                </c:pt>
                <c:pt idx="7">
                  <c:v>1.5671820688001992</c:v>
                </c:pt>
                <c:pt idx="8">
                  <c:v>1.5552673583399956</c:v>
                </c:pt>
                <c:pt idx="9">
                  <c:v>1.5256463844270707</c:v>
                </c:pt>
                <c:pt idx="10">
                  <c:v>1.5935819307890453</c:v>
                </c:pt>
                <c:pt idx="11">
                  <c:v>1.65799094015735</c:v>
                </c:pt>
                <c:pt idx="12">
                  <c:v>1.5415729000406442</c:v>
                </c:pt>
                <c:pt idx="13">
                  <c:v>1.4822956273764287</c:v>
                </c:pt>
                <c:pt idx="14">
                  <c:v>1.5818370678142291</c:v>
                </c:pt>
                <c:pt idx="15">
                  <c:v>1.6962723525399737</c:v>
                </c:pt>
                <c:pt idx="16">
                  <c:v>1.7665297416857628</c:v>
                </c:pt>
                <c:pt idx="17">
                  <c:v>1.7173051519154603</c:v>
                </c:pt>
                <c:pt idx="18">
                  <c:v>1.7741983124440086</c:v>
                </c:pt>
                <c:pt idx="19">
                  <c:v>1.6944485420661737</c:v>
                </c:pt>
                <c:pt idx="20">
                  <c:v>1.7063035982671781</c:v>
                </c:pt>
                <c:pt idx="21">
                  <c:v>1.5821202764299436</c:v>
                </c:pt>
                <c:pt idx="22">
                  <c:v>1.5128089711724746</c:v>
                </c:pt>
                <c:pt idx="23">
                  <c:v>1.4697116277251787</c:v>
                </c:pt>
                <c:pt idx="24">
                  <c:v>1.3570773045906259</c:v>
                </c:pt>
                <c:pt idx="25">
                  <c:v>1.3962474021602223</c:v>
                </c:pt>
                <c:pt idx="26">
                  <c:v>1.3595107319543498</c:v>
                </c:pt>
                <c:pt idx="27">
                  <c:v>1.3384655760650732</c:v>
                </c:pt>
                <c:pt idx="28">
                  <c:v>1.2846760656310297</c:v>
                </c:pt>
                <c:pt idx="29">
                  <c:v>1.2899786780383726</c:v>
                </c:pt>
                <c:pt idx="30">
                  <c:v>1.1937815012237563</c:v>
                </c:pt>
                <c:pt idx="31">
                  <c:v>1.2291118675537671</c:v>
                </c:pt>
                <c:pt idx="32">
                  <c:v>1.2343532684283565</c:v>
                </c:pt>
                <c:pt idx="33">
                  <c:v>1.1579770141562529</c:v>
                </c:pt>
                <c:pt idx="34">
                  <c:v>1.1567379988432602</c:v>
                </c:pt>
                <c:pt idx="35">
                  <c:v>1.1286920847096926</c:v>
                </c:pt>
                <c:pt idx="36">
                  <c:v>1.3369808122062121</c:v>
                </c:pt>
                <c:pt idx="37">
                  <c:v>1.3943418013856901</c:v>
                </c:pt>
                <c:pt idx="38">
                  <c:v>1.3845119139123785</c:v>
                </c:pt>
                <c:pt idx="39">
                  <c:v>1.4675414364640815</c:v>
                </c:pt>
                <c:pt idx="40">
                  <c:v>1.4973415720649363</c:v>
                </c:pt>
                <c:pt idx="41">
                  <c:v>1.4984068662628802</c:v>
                </c:pt>
                <c:pt idx="42">
                  <c:v>1.5812165999063321</c:v>
                </c:pt>
                <c:pt idx="43">
                  <c:v>1.6975706684244196</c:v>
                </c:pt>
                <c:pt idx="44">
                  <c:v>1.6839353521476141</c:v>
                </c:pt>
                <c:pt idx="45">
                  <c:v>1.8201070314512124</c:v>
                </c:pt>
                <c:pt idx="46">
                  <c:v>1.7619592147894103</c:v>
                </c:pt>
                <c:pt idx="47">
                  <c:v>1.8284147073108103</c:v>
                </c:pt>
                <c:pt idx="48">
                  <c:v>1.9010684004410416</c:v>
                </c:pt>
                <c:pt idx="49">
                  <c:v>1.8867029202137342</c:v>
                </c:pt>
                <c:pt idx="50">
                  <c:v>1.6925540887595902</c:v>
                </c:pt>
                <c:pt idx="51">
                  <c:v>1.7024937137239293</c:v>
                </c:pt>
                <c:pt idx="52">
                  <c:v>1.6526975497413776</c:v>
                </c:pt>
                <c:pt idx="53">
                  <c:v>1.6959378564627592</c:v>
                </c:pt>
                <c:pt idx="54">
                  <c:v>1.5876601070988317</c:v>
                </c:pt>
                <c:pt idx="55">
                  <c:v>1.5048470729691177</c:v>
                </c:pt>
                <c:pt idx="56">
                  <c:v>1.5838016870115101</c:v>
                </c:pt>
                <c:pt idx="57">
                  <c:v>1.6948199780769668</c:v>
                </c:pt>
                <c:pt idx="58">
                  <c:v>1.6968039779378108</c:v>
                </c:pt>
                <c:pt idx="59">
                  <c:v>1.7207679862338621</c:v>
                </c:pt>
                <c:pt idx="60">
                  <c:v>1.73127868363121</c:v>
                </c:pt>
                <c:pt idx="61">
                  <c:v>1.7846996469722542</c:v>
                </c:pt>
                <c:pt idx="62">
                  <c:v>2.082809136403041</c:v>
                </c:pt>
                <c:pt idx="63">
                  <c:v>2.0123249091432927</c:v>
                </c:pt>
                <c:pt idx="64">
                  <c:v>2.107726162731316</c:v>
                </c:pt>
                <c:pt idx="65">
                  <c:v>2.0671882531795749</c:v>
                </c:pt>
                <c:pt idx="66">
                  <c:v>2.1251760171941081</c:v>
                </c:pt>
                <c:pt idx="67">
                  <c:v>2.0257639415869111</c:v>
                </c:pt>
                <c:pt idx="68" formatCode="0.00">
                  <c:v>2.0394025880462241</c:v>
                </c:pt>
                <c:pt idx="69" formatCode="0.00">
                  <c:v>1.9300573028946166</c:v>
                </c:pt>
                <c:pt idx="70" formatCode="0.00">
                  <c:v>2.0598337031887404</c:v>
                </c:pt>
                <c:pt idx="71" formatCode="0.00">
                  <c:v>2.0566521711149255</c:v>
                </c:pt>
                <c:pt idx="72" formatCode="0.00">
                  <c:v>1.833852924995405</c:v>
                </c:pt>
                <c:pt idx="73" formatCode="0.00">
                  <c:v>1.6682986648119957</c:v>
                </c:pt>
                <c:pt idx="74" formatCode="0.00">
                  <c:v>1.5628708623176557</c:v>
                </c:pt>
                <c:pt idx="75" formatCode="0.00">
                  <c:v>1.6901742109483253</c:v>
                </c:pt>
                <c:pt idx="76" formatCode="0.00">
                  <c:v>1.6140912438960209</c:v>
                </c:pt>
                <c:pt idx="77" formatCode="0.00">
                  <c:v>1.7174359253810056</c:v>
                </c:pt>
                <c:pt idx="78" formatCode="0.00">
                  <c:v>1.7344291442152437</c:v>
                </c:pt>
                <c:pt idx="79" formatCode="0.00">
                  <c:v>1.8522045951363753</c:v>
                </c:pt>
                <c:pt idx="80" formatCode="0.00">
                  <c:v>1.7126046616881663</c:v>
                </c:pt>
                <c:pt idx="81" formatCode="0.00">
                  <c:v>1.7163619273144581</c:v>
                </c:pt>
                <c:pt idx="82" formatCode="0.00">
                  <c:v>1.5680542774138884</c:v>
                </c:pt>
                <c:pt idx="83" formatCode="0.00">
                  <c:v>1.6377493108480579</c:v>
                </c:pt>
                <c:pt idx="84" formatCode="0.00">
                  <c:v>1.7828200972447306</c:v>
                </c:pt>
                <c:pt idx="85" formatCode="0.00">
                  <c:v>1.9073594008785166</c:v>
                </c:pt>
                <c:pt idx="86" formatCode="0.00">
                  <c:v>1.7042083880130177</c:v>
                </c:pt>
                <c:pt idx="87" formatCode="0.00">
                  <c:v>0.91481717096597581</c:v>
                </c:pt>
                <c:pt idx="88" formatCode="0.00">
                  <c:v>1.0022909507445554</c:v>
                </c:pt>
                <c:pt idx="89" formatCode="0.00">
                  <c:v>1.1321731832102611</c:v>
                </c:pt>
                <c:pt idx="90" formatCode="0.00">
                  <c:v>1.3018279090503793</c:v>
                </c:pt>
                <c:pt idx="91" formatCode="0.00">
                  <c:v>1.4979205443097721</c:v>
                </c:pt>
                <c:pt idx="92" formatCode="0.00">
                  <c:v>1.5698559185525873</c:v>
                </c:pt>
                <c:pt idx="93" formatCode="0.00">
                  <c:v>1.4190510040874349</c:v>
                </c:pt>
                <c:pt idx="94" formatCode="0.00">
                  <c:v>1.3839539511085963</c:v>
                </c:pt>
                <c:pt idx="95" formatCode="0.00">
                  <c:v>1.4801815216620495</c:v>
                </c:pt>
                <c:pt idx="96" formatCode="0.00">
                  <c:v>1.5092002830856321</c:v>
                </c:pt>
                <c:pt idx="97" formatCode="0.00">
                  <c:v>1.4874354105021359</c:v>
                </c:pt>
                <c:pt idx="98" formatCode="0.00">
                  <c:v>1.973486522315504</c:v>
                </c:pt>
                <c:pt idx="99" formatCode="0.00">
                  <c:v>3.0827147778527575</c:v>
                </c:pt>
                <c:pt idx="100" formatCode="0.00">
                  <c:v>3.4572582931670093</c:v>
                </c:pt>
                <c:pt idx="101" formatCode="0.00">
                  <c:v>3.5862799629188258</c:v>
                </c:pt>
                <c:pt idx="102" formatCode="0.00">
                  <c:v>3.6220403133526924</c:v>
                </c:pt>
                <c:pt idx="103" formatCode="0.00">
                  <c:v>3.5675742074738226</c:v>
                </c:pt>
                <c:pt idx="104" formatCode="0.00">
                  <c:v>3.6405533991641148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0-472F-A009-609F2936EE07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  <c:pt idx="100">
                  <c:v>1</c:v>
                </c:pt>
                <c:pt idx="101">
                  <c:v>0.9</c:v>
                </c:pt>
                <c:pt idx="102">
                  <c:v>0.7</c:v>
                </c:pt>
                <c:pt idx="103">
                  <c:v>1.6</c:v>
                </c:pt>
                <c:pt idx="104">
                  <c:v>1.9</c:v>
                </c:pt>
                <c:pt idx="10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E0-472F-A009-609F2936EE07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  <c:pt idx="94" formatCode="0.00">
                  <c:v>-0.3</c:v>
                </c:pt>
                <c:pt idx="95" formatCode="0.00">
                  <c:v>-0.4</c:v>
                </c:pt>
                <c:pt idx="96" formatCode="0.00">
                  <c:v>0</c:v>
                </c:pt>
                <c:pt idx="97" formatCode="0.00">
                  <c:v>0</c:v>
                </c:pt>
                <c:pt idx="98" formatCode="0.00">
                  <c:v>0</c:v>
                </c:pt>
                <c:pt idx="99" formatCode="0.00">
                  <c:v>-0.9</c:v>
                </c:pt>
                <c:pt idx="100" formatCode="0.00">
                  <c:v>-0.9</c:v>
                </c:pt>
                <c:pt idx="101" formatCode="0.00">
                  <c:v>-0.9</c:v>
                </c:pt>
                <c:pt idx="102" formatCode="0.00">
                  <c:v>-0.6</c:v>
                </c:pt>
                <c:pt idx="103" formatCode="0.00">
                  <c:v>-0.5</c:v>
                </c:pt>
                <c:pt idx="104" formatCode="0.00">
                  <c:v>-0.5</c:v>
                </c:pt>
                <c:pt idx="105" formatCode="0.00">
                  <c:v>-0.7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E0-472F-A009-609F2936E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ax val="44500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  <c:majorUnit val="3"/>
        <c:majorTimeUnit val="months"/>
      </c:dateAx>
      <c:valAx>
        <c:axId val="230824960"/>
        <c:scaling>
          <c:orientation val="minMax"/>
          <c:max val="6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האינפלציה</a:t>
            </a:r>
            <a:r>
              <a:rPr lang="he-IL" sz="1800" b="1" baseline="0">
                <a:effectLst/>
              </a:rPr>
              <a:t> ב</a:t>
            </a: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1692801893998796"/>
          <c:y val="1.7712281756640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  <c:pt idx="94">
                  <c:v>1.2</c:v>
                </c:pt>
                <c:pt idx="95">
                  <c:v>1.4</c:v>
                </c:pt>
                <c:pt idx="96">
                  <c:v>1.4</c:v>
                </c:pt>
                <c:pt idx="97">
                  <c:v>1.7</c:v>
                </c:pt>
                <c:pt idx="98">
                  <c:v>2.6</c:v>
                </c:pt>
                <c:pt idx="99">
                  <c:v>4.2</c:v>
                </c:pt>
                <c:pt idx="100">
                  <c:v>5</c:v>
                </c:pt>
                <c:pt idx="101">
                  <c:v>5.4</c:v>
                </c:pt>
                <c:pt idx="102">
                  <c:v>5.4</c:v>
                </c:pt>
                <c:pt idx="103">
                  <c:v>5.3</c:v>
                </c:pt>
                <c:pt idx="104">
                  <c:v>5.4</c:v>
                </c:pt>
                <c:pt idx="105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00-47C1-85BD-0DA09BE89FCB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  <c:pt idx="94">
                  <c:v>-0.3</c:v>
                </c:pt>
                <c:pt idx="95">
                  <c:v>-0.3</c:v>
                </c:pt>
                <c:pt idx="96">
                  <c:v>0.9</c:v>
                </c:pt>
                <c:pt idx="97">
                  <c:v>0.9</c:v>
                </c:pt>
                <c:pt idx="98">
                  <c:v>1.3</c:v>
                </c:pt>
                <c:pt idx="99">
                  <c:v>1.6</c:v>
                </c:pt>
                <c:pt idx="100">
                  <c:v>2</c:v>
                </c:pt>
                <c:pt idx="101">
                  <c:v>1.9</c:v>
                </c:pt>
                <c:pt idx="102">
                  <c:v>2.2000000000000002</c:v>
                </c:pt>
                <c:pt idx="103">
                  <c:v>3</c:v>
                </c:pt>
                <c:pt idx="104">
                  <c:v>3.4</c:v>
                </c:pt>
                <c:pt idx="105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00-47C1-85BD-0DA09BE89FCB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  <c:pt idx="94">
                  <c:v>-0.9</c:v>
                </c:pt>
                <c:pt idx="95">
                  <c:v>-1.2</c:v>
                </c:pt>
                <c:pt idx="96">
                  <c:v>-0.7</c:v>
                </c:pt>
                <c:pt idx="97">
                  <c:v>-0.5</c:v>
                </c:pt>
                <c:pt idx="98">
                  <c:v>-0.4</c:v>
                </c:pt>
                <c:pt idx="99">
                  <c:v>-1.1000000000000001</c:v>
                </c:pt>
                <c:pt idx="100">
                  <c:v>-0.8</c:v>
                </c:pt>
                <c:pt idx="101">
                  <c:v>-0.5</c:v>
                </c:pt>
                <c:pt idx="102">
                  <c:v>-0.3</c:v>
                </c:pt>
                <c:pt idx="103">
                  <c:v>-0.4</c:v>
                </c:pt>
                <c:pt idx="104">
                  <c:v>0.2</c:v>
                </c:pt>
                <c:pt idx="10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00-47C1-85BD-0DA09BE89FCB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00-47C1-85BD-0DA09BE89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ax val="44500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  <c:majorUnit val="3"/>
        <c:majorTimeUnit val="months"/>
      </c:dateAx>
      <c:valAx>
        <c:axId val="230363520"/>
        <c:scaling>
          <c:orientation val="minMax"/>
          <c:max val="6.5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he-IL" sz="1600" dirty="0"/>
              <a:t>איור 31: מדד המחירים </a:t>
            </a:r>
            <a:r>
              <a:rPr lang="he-IL" sz="1600" dirty="0" smtClean="0"/>
              <a:t>לצרכן- אינפלציה כללית והתחזית</a:t>
            </a:r>
            <a:endParaRPr lang="he-IL" sz="1600" dirty="0"/>
          </a:p>
        </c:rich>
      </c:tx>
      <c:layout>
        <c:manualLayout>
          <c:xMode val="edge"/>
          <c:yMode val="edge"/>
          <c:x val="0.32791844250797553"/>
          <c:y val="2.26717981019502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825181639622012E-2"/>
          <c:y val="0.12689275564049346"/>
          <c:w val="0.90520400343093221"/>
          <c:h val="0.76233970948999974"/>
        </c:manualLayout>
      </c:layout>
      <c:lineChart>
        <c:grouping val="standard"/>
        <c:varyColors val="0"/>
        <c:ser>
          <c:idx val="0"/>
          <c:order val="0"/>
          <c:tx>
            <c:strRef>
              <c:f>'איור 31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נתונים'!$B$4:$B$48</c:f>
              <c:numCache>
                <c:formatCode>General</c:formatCode>
                <c:ptCount val="45"/>
                <c:pt idx="0">
                  <c:v>2.2999999999999998</c:v>
                </c:pt>
                <c:pt idx="1">
                  <c:v>2.5</c:v>
                </c:pt>
                <c:pt idx="2">
                  <c:v>2.2000000000000002</c:v>
                </c:pt>
                <c:pt idx="3">
                  <c:v>1.9</c:v>
                </c:pt>
                <c:pt idx="4">
                  <c:v>1.6</c:v>
                </c:pt>
                <c:pt idx="5">
                  <c:v>1.5</c:v>
                </c:pt>
                <c:pt idx="6">
                  <c:v>1.9</c:v>
                </c:pt>
                <c:pt idx="7">
                  <c:v>2</c:v>
                </c:pt>
                <c:pt idx="8">
                  <c:v>1.8</c:v>
                </c:pt>
                <c:pt idx="9">
                  <c:v>1.6</c:v>
                </c:pt>
                <c:pt idx="10">
                  <c:v>1.8</c:v>
                </c:pt>
                <c:pt idx="11">
                  <c:v>1.7</c:v>
                </c:pt>
                <c:pt idx="12">
                  <c:v>1.7</c:v>
                </c:pt>
                <c:pt idx="13">
                  <c:v>1.8</c:v>
                </c:pt>
                <c:pt idx="14">
                  <c:v>2.1</c:v>
                </c:pt>
                <c:pt idx="15">
                  <c:v>2.2999999999999998</c:v>
                </c:pt>
                <c:pt idx="16">
                  <c:v>2.5</c:v>
                </c:pt>
                <c:pt idx="17">
                  <c:v>2.2999999999999998</c:v>
                </c:pt>
                <c:pt idx="18">
                  <c:v>1.5</c:v>
                </c:pt>
                <c:pt idx="19">
                  <c:v>0.3</c:v>
                </c:pt>
                <c:pt idx="20">
                  <c:v>0.1</c:v>
                </c:pt>
                <c:pt idx="21">
                  <c:v>0.6</c:v>
                </c:pt>
                <c:pt idx="22">
                  <c:v>1</c:v>
                </c:pt>
                <c:pt idx="23">
                  <c:v>1.3</c:v>
                </c:pt>
                <c:pt idx="24">
                  <c:v>1.4</c:v>
                </c:pt>
                <c:pt idx="25">
                  <c:v>1.2</c:v>
                </c:pt>
                <c:pt idx="26">
                  <c:v>1.2</c:v>
                </c:pt>
                <c:pt idx="27">
                  <c:v>1.4</c:v>
                </c:pt>
                <c:pt idx="28">
                  <c:v>1.4</c:v>
                </c:pt>
                <c:pt idx="29">
                  <c:v>1.7</c:v>
                </c:pt>
                <c:pt idx="30">
                  <c:v>2.6</c:v>
                </c:pt>
                <c:pt idx="31">
                  <c:v>4.2</c:v>
                </c:pt>
                <c:pt idx="32">
                  <c:v>5</c:v>
                </c:pt>
                <c:pt idx="33">
                  <c:v>5.4</c:v>
                </c:pt>
                <c:pt idx="34">
                  <c:v>5.4</c:v>
                </c:pt>
                <c:pt idx="35">
                  <c:v>5.3</c:v>
                </c:pt>
                <c:pt idx="36">
                  <c:v>5.4</c:v>
                </c:pt>
                <c:pt idx="37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96-405E-AC48-C7408C969BDD}"/>
            </c:ext>
          </c:extLst>
        </c:ser>
        <c:ser>
          <c:idx val="1"/>
          <c:order val="1"/>
          <c:tx>
            <c:strRef>
              <c:f>'איור 31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נתונים'!$C$4:$C$48</c:f>
              <c:numCache>
                <c:formatCode>General</c:formatCode>
                <c:ptCount val="45"/>
                <c:pt idx="0">
                  <c:v>2.1</c:v>
                </c:pt>
                <c:pt idx="1">
                  <c:v>2.2999999999999998</c:v>
                </c:pt>
                <c:pt idx="2">
                  <c:v>1.9</c:v>
                </c:pt>
                <c:pt idx="3">
                  <c:v>1.5</c:v>
                </c:pt>
                <c:pt idx="4">
                  <c:v>1.4</c:v>
                </c:pt>
                <c:pt idx="5">
                  <c:v>1.5</c:v>
                </c:pt>
                <c:pt idx="6">
                  <c:v>1.4</c:v>
                </c:pt>
                <c:pt idx="7">
                  <c:v>1.7</c:v>
                </c:pt>
                <c:pt idx="8">
                  <c:v>1.2</c:v>
                </c:pt>
                <c:pt idx="9">
                  <c:v>1.3</c:v>
                </c:pt>
                <c:pt idx="10">
                  <c:v>1</c:v>
                </c:pt>
                <c:pt idx="11">
                  <c:v>1</c:v>
                </c:pt>
                <c:pt idx="12">
                  <c:v>0.8</c:v>
                </c:pt>
                <c:pt idx="13">
                  <c:v>0.7</c:v>
                </c:pt>
                <c:pt idx="14">
                  <c:v>1</c:v>
                </c:pt>
                <c:pt idx="15">
                  <c:v>1.3</c:v>
                </c:pt>
                <c:pt idx="16">
                  <c:v>1.4</c:v>
                </c:pt>
                <c:pt idx="17">
                  <c:v>1.2</c:v>
                </c:pt>
                <c:pt idx="18">
                  <c:v>0.7</c:v>
                </c:pt>
                <c:pt idx="19">
                  <c:v>0.3</c:v>
                </c:pt>
                <c:pt idx="20">
                  <c:v>0.1</c:v>
                </c:pt>
                <c:pt idx="21">
                  <c:v>0.3</c:v>
                </c:pt>
                <c:pt idx="22">
                  <c:v>0.4</c:v>
                </c:pt>
                <c:pt idx="23">
                  <c:v>-0.2</c:v>
                </c:pt>
                <c:pt idx="24">
                  <c:v>-0.3</c:v>
                </c:pt>
                <c:pt idx="25">
                  <c:v>-0.3</c:v>
                </c:pt>
                <c:pt idx="26">
                  <c:v>-0.3</c:v>
                </c:pt>
                <c:pt idx="27">
                  <c:v>-0.3</c:v>
                </c:pt>
                <c:pt idx="28">
                  <c:v>0.9</c:v>
                </c:pt>
                <c:pt idx="29">
                  <c:v>0.9</c:v>
                </c:pt>
                <c:pt idx="30">
                  <c:v>1.3</c:v>
                </c:pt>
                <c:pt idx="31">
                  <c:v>1.6</c:v>
                </c:pt>
                <c:pt idx="32">
                  <c:v>2</c:v>
                </c:pt>
                <c:pt idx="33">
                  <c:v>1.9</c:v>
                </c:pt>
                <c:pt idx="34">
                  <c:v>2.2000000000000002</c:v>
                </c:pt>
                <c:pt idx="35">
                  <c:v>3</c:v>
                </c:pt>
                <c:pt idx="36">
                  <c:v>3.4</c:v>
                </c:pt>
                <c:pt idx="37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96-405E-AC48-C7408C969BDD}"/>
            </c:ext>
          </c:extLst>
        </c:ser>
        <c:ser>
          <c:idx val="2"/>
          <c:order val="2"/>
          <c:tx>
            <c:strRef>
              <c:f>'איור 31 נתונים'!$F$3</c:f>
              <c:strCache>
                <c:ptCount val="1"/>
                <c:pt idx="0">
                  <c:v>בריטניה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נתונים'!$F$4:$F$41</c:f>
              <c:numCache>
                <c:formatCode>General</c:formatCode>
                <c:ptCount val="38"/>
                <c:pt idx="0">
                  <c:v>2.4</c:v>
                </c:pt>
                <c:pt idx="1">
                  <c:v>2.4</c:v>
                </c:pt>
                <c:pt idx="2">
                  <c:v>2.2999999999999998</c:v>
                </c:pt>
                <c:pt idx="3">
                  <c:v>2.1</c:v>
                </c:pt>
                <c:pt idx="4">
                  <c:v>1.8</c:v>
                </c:pt>
                <c:pt idx="5">
                  <c:v>1.9</c:v>
                </c:pt>
                <c:pt idx="6">
                  <c:v>1.9</c:v>
                </c:pt>
                <c:pt idx="7">
                  <c:v>2.1</c:v>
                </c:pt>
                <c:pt idx="8">
                  <c:v>2</c:v>
                </c:pt>
                <c:pt idx="9">
                  <c:v>2</c:v>
                </c:pt>
                <c:pt idx="10">
                  <c:v>2.1</c:v>
                </c:pt>
                <c:pt idx="11">
                  <c:v>1.7</c:v>
                </c:pt>
                <c:pt idx="12">
                  <c:v>1.7</c:v>
                </c:pt>
                <c:pt idx="13">
                  <c:v>1.5</c:v>
                </c:pt>
                <c:pt idx="14">
                  <c:v>1.5</c:v>
                </c:pt>
                <c:pt idx="15">
                  <c:v>1.3</c:v>
                </c:pt>
                <c:pt idx="16">
                  <c:v>1.8</c:v>
                </c:pt>
                <c:pt idx="17">
                  <c:v>1.7</c:v>
                </c:pt>
                <c:pt idx="18">
                  <c:v>1.5</c:v>
                </c:pt>
                <c:pt idx="19">
                  <c:v>0.8</c:v>
                </c:pt>
                <c:pt idx="20">
                  <c:v>0.5</c:v>
                </c:pt>
                <c:pt idx="21">
                  <c:v>0.6</c:v>
                </c:pt>
                <c:pt idx="22">
                  <c:v>1</c:v>
                </c:pt>
                <c:pt idx="23">
                  <c:v>0.2</c:v>
                </c:pt>
                <c:pt idx="24">
                  <c:v>0.5</c:v>
                </c:pt>
                <c:pt idx="25">
                  <c:v>0.7</c:v>
                </c:pt>
                <c:pt idx="26">
                  <c:v>0.3</c:v>
                </c:pt>
                <c:pt idx="27">
                  <c:v>0.6</c:v>
                </c:pt>
                <c:pt idx="28">
                  <c:v>0.7</c:v>
                </c:pt>
                <c:pt idx="29">
                  <c:v>0.4</c:v>
                </c:pt>
                <c:pt idx="30">
                  <c:v>0.7</c:v>
                </c:pt>
                <c:pt idx="31">
                  <c:v>1.5</c:v>
                </c:pt>
                <c:pt idx="32">
                  <c:v>2.1</c:v>
                </c:pt>
                <c:pt idx="33">
                  <c:v>2.5</c:v>
                </c:pt>
                <c:pt idx="34">
                  <c:v>2</c:v>
                </c:pt>
                <c:pt idx="35">
                  <c:v>3.2</c:v>
                </c:pt>
                <c:pt idx="36">
                  <c:v>3.1</c:v>
                </c:pt>
                <c:pt idx="37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96-405E-AC48-C7408C969BDD}"/>
            </c:ext>
          </c:extLst>
        </c:ser>
        <c:ser>
          <c:idx val="3"/>
          <c:order val="3"/>
          <c:tx>
            <c:strRef>
              <c:f>'איור 31 נתונים'!$E$3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נתונים'!$E$4:$E$41</c:f>
              <c:numCache>
                <c:formatCode>General</c:formatCode>
                <c:ptCount val="38"/>
                <c:pt idx="0">
                  <c:v>1.2</c:v>
                </c:pt>
                <c:pt idx="1">
                  <c:v>1.4</c:v>
                </c:pt>
                <c:pt idx="2">
                  <c:v>0.8</c:v>
                </c:pt>
                <c:pt idx="3">
                  <c:v>0.3</c:v>
                </c:pt>
                <c:pt idx="4">
                  <c:v>0.2</c:v>
                </c:pt>
                <c:pt idx="5">
                  <c:v>0.2</c:v>
                </c:pt>
                <c:pt idx="6">
                  <c:v>0.5</c:v>
                </c:pt>
                <c:pt idx="7">
                  <c:v>0.9</c:v>
                </c:pt>
                <c:pt idx="8">
                  <c:v>0.7</c:v>
                </c:pt>
                <c:pt idx="9">
                  <c:v>0.7</c:v>
                </c:pt>
                <c:pt idx="10">
                  <c:v>0.5</c:v>
                </c:pt>
                <c:pt idx="11">
                  <c:v>0.3</c:v>
                </c:pt>
                <c:pt idx="12">
                  <c:v>0.2</c:v>
                </c:pt>
                <c:pt idx="13">
                  <c:v>0.2</c:v>
                </c:pt>
                <c:pt idx="14">
                  <c:v>0.5</c:v>
                </c:pt>
                <c:pt idx="15">
                  <c:v>0.8</c:v>
                </c:pt>
                <c:pt idx="16">
                  <c:v>0.7</c:v>
                </c:pt>
                <c:pt idx="17">
                  <c:v>0.4</c:v>
                </c:pt>
                <c:pt idx="18">
                  <c:v>0.4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0.3</c:v>
                </c:pt>
                <c:pt idx="23">
                  <c:v>0.2</c:v>
                </c:pt>
                <c:pt idx="24">
                  <c:v>0</c:v>
                </c:pt>
                <c:pt idx="25">
                  <c:v>-0.4</c:v>
                </c:pt>
                <c:pt idx="26">
                  <c:v>-0.9</c:v>
                </c:pt>
                <c:pt idx="27">
                  <c:v>-1.2</c:v>
                </c:pt>
                <c:pt idx="28">
                  <c:v>-0.7</c:v>
                </c:pt>
                <c:pt idx="29">
                  <c:v>-0.5</c:v>
                </c:pt>
                <c:pt idx="30">
                  <c:v>-0.4</c:v>
                </c:pt>
                <c:pt idx="31">
                  <c:v>-1.1000000000000001</c:v>
                </c:pt>
                <c:pt idx="32">
                  <c:v>-0.8</c:v>
                </c:pt>
                <c:pt idx="33">
                  <c:v>-0.5</c:v>
                </c:pt>
                <c:pt idx="34">
                  <c:v>-0.3</c:v>
                </c:pt>
                <c:pt idx="35">
                  <c:v>-0.6</c:v>
                </c:pt>
                <c:pt idx="36">
                  <c:v>0.2</c:v>
                </c:pt>
                <c:pt idx="3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96-405E-AC48-C7408C969BDD}"/>
            </c:ext>
          </c:extLst>
        </c:ser>
        <c:ser>
          <c:idx val="5"/>
          <c:order val="4"/>
          <c:tx>
            <c:strRef>
              <c:f>'איור 31 נתונים'!$G$3</c:f>
              <c:strCache>
                <c:ptCount val="1"/>
                <c:pt idx="0">
                  <c:v>ארה"ב תחזית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sysDot"/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נתונים'!$G$4:$G$47</c:f>
              <c:numCache>
                <c:formatCode>General</c:formatCode>
                <c:ptCount val="44"/>
                <c:pt idx="37" formatCode="_ * #,##0.0_ ;_ * \-#,##0.0_ ;_ * &quot;-&quot;??_ ;_ @_ ">
                  <c:v>6.2</c:v>
                </c:pt>
                <c:pt idx="38" formatCode="_ * #,##0.0_ ;_ * \-#,##0.0_ ;_ * &quot;-&quot;??_ ;_ @_ ">
                  <c:v>5.8</c:v>
                </c:pt>
                <c:pt idx="39" formatCode="_ * #,##0.0_ ;_ * \-#,##0.0_ ;_ * &quot;-&quot;??_ ;_ @_ ">
                  <c:v>5.55</c:v>
                </c:pt>
                <c:pt idx="40" formatCode="_ * #,##0.0_ ;_ * \-#,##0.0_ ;_ * &quot;-&quot;??_ ;_ @_ ">
                  <c:v>4</c:v>
                </c:pt>
                <c:pt idx="41" formatCode="_ * #,##0.0_ ;_ * \-#,##0.0_ ;_ * &quot;-&quot;??_ ;_ @_ ">
                  <c:v>3.15</c:v>
                </c:pt>
                <c:pt idx="42" formatCode="_ * #,##0.0_ ;_ * \-#,##0.0_ ;_ * &quot;-&quot;??_ ;_ @_ ">
                  <c:v>2.6</c:v>
                </c:pt>
                <c:pt idx="43" formatCode="_(* #,##0.00_);_(* \(#,##0.00\);_(* &quot;-&quot;??_);_(@_)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96-405E-AC48-C7408C969BDD}"/>
            </c:ext>
          </c:extLst>
        </c:ser>
        <c:ser>
          <c:idx val="6"/>
          <c:order val="5"/>
          <c:tx>
            <c:strRef>
              <c:f>'איור 31 נתונים'!$H$3</c:f>
              <c:strCache>
                <c:ptCount val="1"/>
                <c:pt idx="0">
                  <c:v>אירופה תחזית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נתונים'!$H$4:$H$47</c:f>
              <c:numCache>
                <c:formatCode>General</c:formatCode>
                <c:ptCount val="44"/>
                <c:pt idx="37" formatCode="_ * #,##0.0_ ;_ * \-#,##0.0_ ;_ * &quot;-&quot;??_ ;_ @_ ">
                  <c:v>4.0999999999999996</c:v>
                </c:pt>
                <c:pt idx="38" formatCode="_ * #,##0.0_ ;_ * \-#,##0.0_ ;_ * &quot;-&quot;??_ ;_ @_ ">
                  <c:v>4.0999999999999996</c:v>
                </c:pt>
                <c:pt idx="39" formatCode="_ * #,##0.0_ ;_ * \-#,##0.0_ ;_ * &quot;-&quot;??_ ;_ @_ ">
                  <c:v>3.05</c:v>
                </c:pt>
                <c:pt idx="40" formatCode="_ * #,##0.0_ ;_ * \-#,##0.0_ ;_ * &quot;-&quot;??_ ;_ @_ ">
                  <c:v>2.6</c:v>
                </c:pt>
                <c:pt idx="41" formatCode="_ * #,##0.0_ ;_ * \-#,##0.0_ ;_ * &quot;-&quot;??_ ;_ @_ ">
                  <c:v>2</c:v>
                </c:pt>
                <c:pt idx="42" formatCode="_ * #,##0.0_ ;_ * \-#,##0.0_ ;_ * &quot;-&quot;??_ ;_ @_ ">
                  <c:v>1.5</c:v>
                </c:pt>
                <c:pt idx="43" formatCode="_ * #,##0.0_ ;_ * \-#,##0.0_ ;_ * &quot;-&quot;??_ ;_ @_ 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96-405E-AC48-C7408C969BDD}"/>
            </c:ext>
          </c:extLst>
        </c:ser>
        <c:ser>
          <c:idx val="7"/>
          <c:order val="6"/>
          <c:tx>
            <c:strRef>
              <c:f>'איור 31 נתונים'!$K$3</c:f>
              <c:strCache>
                <c:ptCount val="1"/>
                <c:pt idx="0">
                  <c:v>בריטניה תחזית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נתונים'!$K$4:$K$47</c:f>
              <c:numCache>
                <c:formatCode>General</c:formatCode>
                <c:ptCount val="44"/>
                <c:pt idx="37" formatCode="_ * #,##0.0_ ;_ * \-#,##0.0_ ;_ * &quot;-&quot;??_ ;_ @_ ">
                  <c:v>4.2</c:v>
                </c:pt>
                <c:pt idx="38" formatCode="_ * #,##0.0_ ;_ * \-#,##0.0_ ;_ * &quot;-&quot;??_ ;_ @_ ">
                  <c:v>4.0999999999999996</c:v>
                </c:pt>
                <c:pt idx="39" formatCode="_ * #,##0.0_ ;_ * \-#,##0.0_ ;_ * &quot;-&quot;??_ ;_ @_ ">
                  <c:v>4.2</c:v>
                </c:pt>
                <c:pt idx="40" formatCode="_ * #,##0.0_ ;_ * \-#,##0.0_ ;_ * &quot;-&quot;??_ ;_ @_ ">
                  <c:v>4.3</c:v>
                </c:pt>
                <c:pt idx="41" formatCode="_ * #,##0.0_ ;_ * \-#,##0.0_ ;_ * &quot;-&quot;??_ ;_ @_ ">
                  <c:v>3.4</c:v>
                </c:pt>
                <c:pt idx="42" formatCode="_ * #,##0.0_ ;_ * \-#,##0.0_ ;_ * &quot;-&quot;??_ ;_ @_ ">
                  <c:v>2.5</c:v>
                </c:pt>
                <c:pt idx="43" formatCode="_ * #,##0.0_ ;_ * \-#,##0.0_ ;_ * &quot;-&quot;??_ ;_ @_ 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96-405E-AC48-C7408C969BDD}"/>
            </c:ext>
          </c:extLst>
        </c:ser>
        <c:ser>
          <c:idx val="8"/>
          <c:order val="7"/>
          <c:tx>
            <c:strRef>
              <c:f>'איור 31 נתונים'!$J$3</c:f>
              <c:strCache>
                <c:ptCount val="1"/>
                <c:pt idx="0">
                  <c:v>יפן תחזית*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ysDot"/>
            </a:ln>
          </c:spPr>
          <c:marker>
            <c:symbol val="none"/>
          </c:marker>
          <c:cat>
            <c:numRef>
              <c:f>'איור 31 נתונים'!$A$4:$A$48</c:f>
              <c:numCache>
                <c:formatCode>m/d/yyyy</c:formatCode>
                <c:ptCount val="45"/>
                <c:pt idx="0">
                  <c:v>43373</c:v>
                </c:pt>
                <c:pt idx="1">
                  <c:v>43404</c:v>
                </c:pt>
                <c:pt idx="2">
                  <c:v>43434</c:v>
                </c:pt>
                <c:pt idx="3">
                  <c:v>43465</c:v>
                </c:pt>
                <c:pt idx="4">
                  <c:v>43496</c:v>
                </c:pt>
                <c:pt idx="5">
                  <c:v>43524</c:v>
                </c:pt>
                <c:pt idx="6">
                  <c:v>43555</c:v>
                </c:pt>
                <c:pt idx="7">
                  <c:v>43585</c:v>
                </c:pt>
                <c:pt idx="8">
                  <c:v>43616</c:v>
                </c:pt>
                <c:pt idx="9">
                  <c:v>43646</c:v>
                </c:pt>
                <c:pt idx="10">
                  <c:v>43677</c:v>
                </c:pt>
                <c:pt idx="11">
                  <c:v>43708</c:v>
                </c:pt>
                <c:pt idx="12">
                  <c:v>43738</c:v>
                </c:pt>
                <c:pt idx="13">
                  <c:v>43769</c:v>
                </c:pt>
                <c:pt idx="14">
                  <c:v>43799</c:v>
                </c:pt>
                <c:pt idx="15">
                  <c:v>43830</c:v>
                </c:pt>
                <c:pt idx="16">
                  <c:v>43861</c:v>
                </c:pt>
                <c:pt idx="17">
                  <c:v>43890</c:v>
                </c:pt>
                <c:pt idx="18">
                  <c:v>43921</c:v>
                </c:pt>
                <c:pt idx="19">
                  <c:v>43951</c:v>
                </c:pt>
                <c:pt idx="20">
                  <c:v>43982</c:v>
                </c:pt>
                <c:pt idx="21">
                  <c:v>44012</c:v>
                </c:pt>
                <c:pt idx="22">
                  <c:v>44043</c:v>
                </c:pt>
                <c:pt idx="23">
                  <c:v>44074</c:v>
                </c:pt>
                <c:pt idx="24">
                  <c:v>44104</c:v>
                </c:pt>
                <c:pt idx="25">
                  <c:v>44135</c:v>
                </c:pt>
                <c:pt idx="26">
                  <c:v>44165</c:v>
                </c:pt>
                <c:pt idx="27">
                  <c:v>44196</c:v>
                </c:pt>
                <c:pt idx="28">
                  <c:v>44227</c:v>
                </c:pt>
                <c:pt idx="29">
                  <c:v>44255</c:v>
                </c:pt>
                <c:pt idx="30">
                  <c:v>44286</c:v>
                </c:pt>
                <c:pt idx="31">
                  <c:v>44316</c:v>
                </c:pt>
                <c:pt idx="32">
                  <c:v>44347</c:v>
                </c:pt>
                <c:pt idx="33">
                  <c:v>44377</c:v>
                </c:pt>
                <c:pt idx="34">
                  <c:v>44408</c:v>
                </c:pt>
                <c:pt idx="35">
                  <c:v>44439</c:v>
                </c:pt>
                <c:pt idx="36">
                  <c:v>44469</c:v>
                </c:pt>
                <c:pt idx="37">
                  <c:v>44500</c:v>
                </c:pt>
                <c:pt idx="38">
                  <c:v>44561</c:v>
                </c:pt>
                <c:pt idx="39">
                  <c:v>44651</c:v>
                </c:pt>
                <c:pt idx="40">
                  <c:v>44742</c:v>
                </c:pt>
                <c:pt idx="41">
                  <c:v>44834</c:v>
                </c:pt>
                <c:pt idx="42">
                  <c:v>44926</c:v>
                </c:pt>
                <c:pt idx="43">
                  <c:v>45016</c:v>
                </c:pt>
                <c:pt idx="44">
                  <c:v>45107</c:v>
                </c:pt>
              </c:numCache>
            </c:numRef>
          </c:cat>
          <c:val>
            <c:numRef>
              <c:f>'איור 31 נתונים'!$J$4:$J$47</c:f>
              <c:numCache>
                <c:formatCode>General</c:formatCode>
                <c:ptCount val="44"/>
                <c:pt idx="37" formatCode="_ * #,##0.0_ ;_ * \-#,##0.0_ ;_ * &quot;-&quot;??_ ;_ @_ ">
                  <c:v>0.1</c:v>
                </c:pt>
                <c:pt idx="38" formatCode="_ * #,##0.0_ ;_ * \-#,##0.0_ ;_ * &quot;-&quot;??_ ;_ @_ ">
                  <c:v>0.5</c:v>
                </c:pt>
                <c:pt idx="39" formatCode="_ * #,##0.0_ ;_ * \-#,##0.0_ ;_ * &quot;-&quot;??_ ;_ @_ ">
                  <c:v>0.4</c:v>
                </c:pt>
                <c:pt idx="40" formatCode="_ * #,##0.0_ ;_ * \-#,##0.0_ ;_ * &quot;-&quot;??_ ;_ @_ ">
                  <c:v>1.1000000000000001</c:v>
                </c:pt>
                <c:pt idx="41" formatCode="_ * #,##0.0_ ;_ * \-#,##0.0_ ;_ * &quot;-&quot;??_ ;_ @_ ">
                  <c:v>0.9</c:v>
                </c:pt>
                <c:pt idx="42" formatCode="_ * #,##0.0_ ;_ * \-#,##0.0_ ;_ * &quot;-&quot;??_ ;_ @_ ">
                  <c:v>0.7</c:v>
                </c:pt>
                <c:pt idx="43" formatCode="_ * #,##0.0_ ;_ * \-#,##0.0_ ;_ * &quot;-&quot;??_ ;_ @_ 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96-405E-AC48-C7408C969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722880"/>
        <c:axId val="367724416"/>
      </c:lineChart>
      <c:dateAx>
        <c:axId val="367722880"/>
        <c:scaling>
          <c:orientation val="minMax"/>
          <c:max val="45015"/>
          <c:min val="43709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28575">
            <a:solidFill>
              <a:schemeClr val="tx1"/>
            </a:solidFill>
            <a:prstDash val="dash"/>
          </a:ln>
        </c:spPr>
        <c:txPr>
          <a:bodyPr/>
          <a:lstStyle/>
          <a:p>
            <a:pPr>
              <a:defRPr sz="1200" b="0"/>
            </a:pPr>
            <a:endParaRPr lang="he-IL"/>
          </a:p>
        </c:txPr>
        <c:crossAx val="367724416"/>
        <c:crossesAt val="2"/>
        <c:auto val="1"/>
        <c:lblOffset val="100"/>
        <c:baseTimeUnit val="months"/>
        <c:majorUnit val="3"/>
        <c:majorTimeUnit val="months"/>
      </c:dateAx>
      <c:valAx>
        <c:axId val="367724416"/>
        <c:scaling>
          <c:orientation val="minMax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he-IL"/>
          </a:p>
        </c:txPr>
        <c:crossAx val="367722880"/>
        <c:crosses val="autoZero"/>
        <c:crossBetween val="between"/>
      </c:valAx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6990844444444445"/>
          <c:y val="0.92285361111111108"/>
          <c:w val="0.64675658365109623"/>
          <c:h val="5.1189058422410151E-2"/>
        </c:manualLayout>
      </c:layout>
      <c:overlay val="0"/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 b="1" i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 smtClean="0">
                <a:solidFill>
                  <a:schemeClr val="tx1"/>
                </a:solidFill>
              </a:rPr>
              <a:t>איור 32: יעד </a:t>
            </a:r>
            <a:r>
              <a:rPr lang="he-IL" dirty="0">
                <a:solidFill>
                  <a:schemeClr val="tx1"/>
                </a:solidFill>
              </a:rPr>
              <a:t>האינפלציה, האינפלציה בפועל, והשינוי בריבית הבנק המרכזי בישראל ומדינות מפותחות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he-IL" dirty="0">
                <a:solidFill>
                  <a:schemeClr val="tx1"/>
                </a:solidFill>
              </a:rPr>
              <a:t>(</a:t>
            </a:r>
            <a:r>
              <a:rPr lang="he-IL" dirty="0" smtClean="0">
                <a:solidFill>
                  <a:schemeClr val="tx1"/>
                </a:solidFill>
              </a:rPr>
              <a:t>בסגול </a:t>
            </a:r>
            <a:r>
              <a:rPr lang="he-IL" dirty="0">
                <a:solidFill>
                  <a:schemeClr val="tx1"/>
                </a:solidFill>
              </a:rPr>
              <a:t>- מדינות שהכריזו על </a:t>
            </a:r>
            <a:r>
              <a:rPr lang="en-US" dirty="0">
                <a:solidFill>
                  <a:schemeClr val="tx1"/>
                </a:solidFill>
              </a:rPr>
              <a:t>TAPERING</a:t>
            </a:r>
            <a:r>
              <a:rPr lang="he-IL" dirty="0">
                <a:solidFill>
                  <a:schemeClr val="tx1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9199347645304356E-2"/>
          <c:y val="0.13009259259259259"/>
          <c:w val="0.92366093155289819"/>
          <c:h val="0.6637220738316018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אינפלציה בפועל (12 חודשים)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84-498B-B628-431EC22BC36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84-498B-B628-431EC22BC36D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84-498B-B628-431EC22BC36D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84-498B-B628-431EC22BC36D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84-498B-B628-431EC22BC36D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84-498B-B628-431EC22BC36D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84-498B-B628-431EC22BC36D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084-498B-B628-431EC22BC36D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084-498B-B628-431EC22BC36D}"/>
              </c:ext>
            </c:extLst>
          </c:dPt>
          <c:cat>
            <c:strRef>
              <c:f>Sheet1!$A$3:$A$23</c:f>
              <c:strCache>
                <c:ptCount val="21"/>
                <c:pt idx="0">
                  <c:v>ברזיל</c:v>
                </c:pt>
                <c:pt idx="1">
                  <c:v>רוסיה</c:v>
                </c:pt>
                <c:pt idx="2">
                  <c:v>פולין</c:v>
                </c:pt>
                <c:pt idx="3">
                  <c:v>הונגריה</c:v>
                </c:pt>
                <c:pt idx="4">
                  <c:v>מקסיקו</c:v>
                </c:pt>
                <c:pt idx="5">
                  <c:v>צ'ילה</c:v>
                </c:pt>
                <c:pt idx="6">
                  <c:v>צ'כיה (ספט')</c:v>
                </c:pt>
                <c:pt idx="7">
                  <c:v>ניו זילנד</c:v>
                </c:pt>
                <c:pt idx="8">
                  <c:v>ארה"ב</c:v>
                </c:pt>
                <c:pt idx="9">
                  <c:v>קנדה</c:v>
                </c:pt>
                <c:pt idx="10">
                  <c:v>הודו</c:v>
                </c:pt>
                <c:pt idx="11">
                  <c:v>בריטניה</c:v>
                </c:pt>
                <c:pt idx="12">
                  <c:v>גוש האירו</c:v>
                </c:pt>
                <c:pt idx="13">
                  <c:v>אוסטרליה</c:v>
                </c:pt>
                <c:pt idx="14">
                  <c:v>נורבגיה</c:v>
                </c:pt>
                <c:pt idx="15">
                  <c:v>דרום קוריאה</c:v>
                </c:pt>
                <c:pt idx="16">
                  <c:v>שבדיה</c:v>
                </c:pt>
                <c:pt idx="17">
                  <c:v>ישראל</c:v>
                </c:pt>
                <c:pt idx="18">
                  <c:v>סין</c:v>
                </c:pt>
                <c:pt idx="19">
                  <c:v>שוויץ</c:v>
                </c:pt>
                <c:pt idx="20">
                  <c:v>יפן  (ספט')</c:v>
                </c:pt>
              </c:strCache>
            </c:strRef>
          </c:cat>
          <c:val>
            <c:numRef>
              <c:f>Sheet1!$D$3:$D$23</c:f>
              <c:numCache>
                <c:formatCode>General</c:formatCode>
                <c:ptCount val="21"/>
                <c:pt idx="0">
                  <c:v>10.67</c:v>
                </c:pt>
                <c:pt idx="1">
                  <c:v>8.1</c:v>
                </c:pt>
                <c:pt idx="2">
                  <c:v>6.8</c:v>
                </c:pt>
                <c:pt idx="3">
                  <c:v>6.5</c:v>
                </c:pt>
                <c:pt idx="4">
                  <c:v>6.24</c:v>
                </c:pt>
                <c:pt idx="5">
                  <c:v>6</c:v>
                </c:pt>
                <c:pt idx="6">
                  <c:v>5.8</c:v>
                </c:pt>
                <c:pt idx="7">
                  <c:v>4.9000000000000004</c:v>
                </c:pt>
                <c:pt idx="8">
                  <c:v>4.4000000000000004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4.2</c:v>
                </c:pt>
                <c:pt idx="12">
                  <c:v>4.0999999999999996</c:v>
                </c:pt>
                <c:pt idx="13">
                  <c:v>3.7</c:v>
                </c:pt>
                <c:pt idx="14">
                  <c:v>3.5</c:v>
                </c:pt>
                <c:pt idx="15">
                  <c:v>3.2</c:v>
                </c:pt>
                <c:pt idx="16">
                  <c:v>2.8</c:v>
                </c:pt>
                <c:pt idx="17">
                  <c:v>2.2999999999999998</c:v>
                </c:pt>
                <c:pt idx="18">
                  <c:v>1.5</c:v>
                </c:pt>
                <c:pt idx="19">
                  <c:v>1.2</c:v>
                </c:pt>
                <c:pt idx="2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084-498B-B628-431EC22BC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596871888"/>
        <c:axId val="596874184"/>
      </c:barChart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יעד אינפלציה תחתון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ash"/>
            <c:size val="20"/>
            <c:spPr>
              <a:solidFill>
                <a:schemeClr val="accent2"/>
              </a:soli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Sheet1!$A$3:$A$23</c:f>
              <c:strCache>
                <c:ptCount val="21"/>
                <c:pt idx="0">
                  <c:v>ברזיל</c:v>
                </c:pt>
                <c:pt idx="1">
                  <c:v>רוסיה</c:v>
                </c:pt>
                <c:pt idx="2">
                  <c:v>פולין</c:v>
                </c:pt>
                <c:pt idx="3">
                  <c:v>הונגריה</c:v>
                </c:pt>
                <c:pt idx="4">
                  <c:v>מקסיקו</c:v>
                </c:pt>
                <c:pt idx="5">
                  <c:v>צ'ילה</c:v>
                </c:pt>
                <c:pt idx="6">
                  <c:v>צ'כיה (ספט')</c:v>
                </c:pt>
                <c:pt idx="7">
                  <c:v>ניו זילנד</c:v>
                </c:pt>
                <c:pt idx="8">
                  <c:v>ארה"ב</c:v>
                </c:pt>
                <c:pt idx="9">
                  <c:v>קנדה</c:v>
                </c:pt>
                <c:pt idx="10">
                  <c:v>הודו</c:v>
                </c:pt>
                <c:pt idx="11">
                  <c:v>בריטניה</c:v>
                </c:pt>
                <c:pt idx="12">
                  <c:v>גוש האירו</c:v>
                </c:pt>
                <c:pt idx="13">
                  <c:v>אוסטרליה</c:v>
                </c:pt>
                <c:pt idx="14">
                  <c:v>נורבגיה</c:v>
                </c:pt>
                <c:pt idx="15">
                  <c:v>דרום קוריאה</c:v>
                </c:pt>
                <c:pt idx="16">
                  <c:v>שבדיה</c:v>
                </c:pt>
                <c:pt idx="17">
                  <c:v>ישראל</c:v>
                </c:pt>
                <c:pt idx="18">
                  <c:v>סין</c:v>
                </c:pt>
                <c:pt idx="19">
                  <c:v>שוויץ</c:v>
                </c:pt>
                <c:pt idx="20">
                  <c:v>יפן  (ספט')</c:v>
                </c:pt>
              </c:strCache>
            </c:strRef>
          </c:xVal>
          <c:yVal>
            <c:numRef>
              <c:f>Sheet1!$B$3:$B$23</c:f>
              <c:numCache>
                <c:formatCode>General</c:formatCode>
                <c:ptCount val="21"/>
                <c:pt idx="0">
                  <c:v>2.25</c:v>
                </c:pt>
                <c:pt idx="1">
                  <c:v>4</c:v>
                </c:pt>
                <c:pt idx="2">
                  <c:v>1.5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B084-498B-B628-431EC22BC36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יעד אינפלציה עליון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ash"/>
            <c:size val="2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Sheet1!$A$3:$A$23</c:f>
              <c:strCache>
                <c:ptCount val="21"/>
                <c:pt idx="0">
                  <c:v>ברזיל</c:v>
                </c:pt>
                <c:pt idx="1">
                  <c:v>רוסיה</c:v>
                </c:pt>
                <c:pt idx="2">
                  <c:v>פולין</c:v>
                </c:pt>
                <c:pt idx="3">
                  <c:v>הונגריה</c:v>
                </c:pt>
                <c:pt idx="4">
                  <c:v>מקסיקו</c:v>
                </c:pt>
                <c:pt idx="5">
                  <c:v>צ'ילה</c:v>
                </c:pt>
                <c:pt idx="6">
                  <c:v>צ'כיה (ספט')</c:v>
                </c:pt>
                <c:pt idx="7">
                  <c:v>ניו זילנד</c:v>
                </c:pt>
                <c:pt idx="8">
                  <c:v>ארה"ב</c:v>
                </c:pt>
                <c:pt idx="9">
                  <c:v>קנדה</c:v>
                </c:pt>
                <c:pt idx="10">
                  <c:v>הודו</c:v>
                </c:pt>
                <c:pt idx="11">
                  <c:v>בריטניה</c:v>
                </c:pt>
                <c:pt idx="12">
                  <c:v>גוש האירו</c:v>
                </c:pt>
                <c:pt idx="13">
                  <c:v>אוסטרליה</c:v>
                </c:pt>
                <c:pt idx="14">
                  <c:v>נורבגיה</c:v>
                </c:pt>
                <c:pt idx="15">
                  <c:v>דרום קוריאה</c:v>
                </c:pt>
                <c:pt idx="16">
                  <c:v>שבדיה</c:v>
                </c:pt>
                <c:pt idx="17">
                  <c:v>ישראל</c:v>
                </c:pt>
                <c:pt idx="18">
                  <c:v>סין</c:v>
                </c:pt>
                <c:pt idx="19">
                  <c:v>שוויץ</c:v>
                </c:pt>
                <c:pt idx="20">
                  <c:v>יפן  (ספט')</c:v>
                </c:pt>
              </c:strCache>
            </c:strRef>
          </c:xVal>
          <c:yVal>
            <c:numRef>
              <c:f>Sheet1!$C$3:$C$23</c:f>
              <c:numCache>
                <c:formatCode>General</c:formatCode>
                <c:ptCount val="21"/>
                <c:pt idx="0">
                  <c:v>5.25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6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B084-498B-B628-431EC22BC36D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שינוי ריבית (5 חודשים)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Sheet1!$A$3:$A$23</c:f>
              <c:strCache>
                <c:ptCount val="21"/>
                <c:pt idx="0">
                  <c:v>ברזיל</c:v>
                </c:pt>
                <c:pt idx="1">
                  <c:v>רוסיה</c:v>
                </c:pt>
                <c:pt idx="2">
                  <c:v>פולין</c:v>
                </c:pt>
                <c:pt idx="3">
                  <c:v>הונגריה</c:v>
                </c:pt>
                <c:pt idx="4">
                  <c:v>מקסיקו</c:v>
                </c:pt>
                <c:pt idx="5">
                  <c:v>צ'ילה</c:v>
                </c:pt>
                <c:pt idx="6">
                  <c:v>צ'כיה (ספט')</c:v>
                </c:pt>
                <c:pt idx="7">
                  <c:v>ניו זילנד</c:v>
                </c:pt>
                <c:pt idx="8">
                  <c:v>ארה"ב</c:v>
                </c:pt>
                <c:pt idx="9">
                  <c:v>קנדה</c:v>
                </c:pt>
                <c:pt idx="10">
                  <c:v>הודו</c:v>
                </c:pt>
                <c:pt idx="11">
                  <c:v>בריטניה</c:v>
                </c:pt>
                <c:pt idx="12">
                  <c:v>גוש האירו</c:v>
                </c:pt>
                <c:pt idx="13">
                  <c:v>אוסטרליה</c:v>
                </c:pt>
                <c:pt idx="14">
                  <c:v>נורבגיה</c:v>
                </c:pt>
                <c:pt idx="15">
                  <c:v>דרום קוריאה</c:v>
                </c:pt>
                <c:pt idx="16">
                  <c:v>שבדיה</c:v>
                </c:pt>
                <c:pt idx="17">
                  <c:v>ישראל</c:v>
                </c:pt>
                <c:pt idx="18">
                  <c:v>סין</c:v>
                </c:pt>
                <c:pt idx="19">
                  <c:v>שוויץ</c:v>
                </c:pt>
                <c:pt idx="20">
                  <c:v>יפן  (ספט')</c:v>
                </c:pt>
              </c:strCache>
            </c:strRef>
          </c:xVal>
          <c:yVal>
            <c:numRef>
              <c:f>Sheet1!$E$3:$E$23</c:f>
              <c:numCache>
                <c:formatCode>General</c:formatCode>
                <c:ptCount val="21"/>
                <c:pt idx="0">
                  <c:v>4.25</c:v>
                </c:pt>
                <c:pt idx="1">
                  <c:v>2.5</c:v>
                </c:pt>
                <c:pt idx="2">
                  <c:v>1.1499999999999999</c:v>
                </c:pt>
                <c:pt idx="3">
                  <c:v>1.5</c:v>
                </c:pt>
                <c:pt idx="4">
                  <c:v>1</c:v>
                </c:pt>
                <c:pt idx="5">
                  <c:v>2.25</c:v>
                </c:pt>
                <c:pt idx="6">
                  <c:v>2.5</c:v>
                </c:pt>
                <c:pt idx="7">
                  <c:v>0.25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0.25</c:v>
                </c:pt>
                <c:pt idx="15">
                  <c:v>0.25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B084-498B-B628-431EC22BC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6871888"/>
        <c:axId val="596874184"/>
      </c:scatterChart>
      <c:catAx>
        <c:axId val="5968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874184"/>
        <c:crosses val="autoZero"/>
        <c:auto val="1"/>
        <c:lblAlgn val="ctr"/>
        <c:lblOffset val="100"/>
        <c:noMultiLvlLbl val="0"/>
      </c:catAx>
      <c:valAx>
        <c:axId val="596874184"/>
        <c:scaling>
          <c:orientation val="minMax"/>
          <c:max val="1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87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33: </a:t>
            </a:r>
            <a:r>
              <a:rPr lang="he-IL" sz="2000" dirty="0"/>
              <a:t>מחיר הנפט והמדד למחירי הסחורות
</a:t>
            </a:r>
            <a:r>
              <a:rPr lang="he-IL" sz="2000" b="0" dirty="0"/>
              <a:t>נובמבר 2020 עד נובמבר 2021</a:t>
            </a:r>
          </a:p>
        </c:rich>
      </c:tx>
      <c:layout>
        <c:manualLayout>
          <c:xMode val="edge"/>
          <c:yMode val="edge"/>
          <c:x val="0.26974437174226462"/>
          <c:y val="2.2446723348424277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32327886258812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44154</c:v>
                </c:pt>
                <c:pt idx="1">
                  <c:v>44155</c:v>
                </c:pt>
                <c:pt idx="2">
                  <c:v>44156</c:v>
                </c:pt>
                <c:pt idx="3">
                  <c:v>44157</c:v>
                </c:pt>
                <c:pt idx="4">
                  <c:v>44158</c:v>
                </c:pt>
                <c:pt idx="5">
                  <c:v>44159</c:v>
                </c:pt>
                <c:pt idx="6">
                  <c:v>44160</c:v>
                </c:pt>
                <c:pt idx="7">
                  <c:v>44161</c:v>
                </c:pt>
                <c:pt idx="8">
                  <c:v>44162</c:v>
                </c:pt>
                <c:pt idx="9">
                  <c:v>44163</c:v>
                </c:pt>
                <c:pt idx="10">
                  <c:v>44164</c:v>
                </c:pt>
                <c:pt idx="11">
                  <c:v>44165</c:v>
                </c:pt>
                <c:pt idx="12">
                  <c:v>44166</c:v>
                </c:pt>
                <c:pt idx="13">
                  <c:v>44167</c:v>
                </c:pt>
                <c:pt idx="14">
                  <c:v>44168</c:v>
                </c:pt>
                <c:pt idx="15">
                  <c:v>44169</c:v>
                </c:pt>
                <c:pt idx="16">
                  <c:v>44170</c:v>
                </c:pt>
                <c:pt idx="17">
                  <c:v>44171</c:v>
                </c:pt>
                <c:pt idx="18">
                  <c:v>44172</c:v>
                </c:pt>
                <c:pt idx="19">
                  <c:v>44173</c:v>
                </c:pt>
                <c:pt idx="20">
                  <c:v>44174</c:v>
                </c:pt>
                <c:pt idx="21">
                  <c:v>44175</c:v>
                </c:pt>
                <c:pt idx="22">
                  <c:v>44176</c:v>
                </c:pt>
                <c:pt idx="23">
                  <c:v>44177</c:v>
                </c:pt>
                <c:pt idx="24">
                  <c:v>44178</c:v>
                </c:pt>
                <c:pt idx="25">
                  <c:v>44179</c:v>
                </c:pt>
                <c:pt idx="26">
                  <c:v>44180</c:v>
                </c:pt>
                <c:pt idx="27">
                  <c:v>44181</c:v>
                </c:pt>
                <c:pt idx="28">
                  <c:v>44182</c:v>
                </c:pt>
                <c:pt idx="29">
                  <c:v>44183</c:v>
                </c:pt>
                <c:pt idx="30">
                  <c:v>44184</c:v>
                </c:pt>
                <c:pt idx="31">
                  <c:v>44185</c:v>
                </c:pt>
                <c:pt idx="32">
                  <c:v>44186</c:v>
                </c:pt>
                <c:pt idx="33">
                  <c:v>44187</c:v>
                </c:pt>
                <c:pt idx="34">
                  <c:v>44188</c:v>
                </c:pt>
                <c:pt idx="35">
                  <c:v>44189</c:v>
                </c:pt>
                <c:pt idx="36">
                  <c:v>44190</c:v>
                </c:pt>
                <c:pt idx="37">
                  <c:v>44191</c:v>
                </c:pt>
                <c:pt idx="38">
                  <c:v>44192</c:v>
                </c:pt>
                <c:pt idx="39">
                  <c:v>44193</c:v>
                </c:pt>
                <c:pt idx="40">
                  <c:v>44194</c:v>
                </c:pt>
                <c:pt idx="41">
                  <c:v>44195</c:v>
                </c:pt>
                <c:pt idx="42">
                  <c:v>44196</c:v>
                </c:pt>
                <c:pt idx="43">
                  <c:v>44197</c:v>
                </c:pt>
                <c:pt idx="44">
                  <c:v>44198</c:v>
                </c:pt>
                <c:pt idx="45">
                  <c:v>44199</c:v>
                </c:pt>
                <c:pt idx="46">
                  <c:v>44200</c:v>
                </c:pt>
                <c:pt idx="47">
                  <c:v>44201</c:v>
                </c:pt>
                <c:pt idx="48">
                  <c:v>44202</c:v>
                </c:pt>
                <c:pt idx="49">
                  <c:v>44203</c:v>
                </c:pt>
                <c:pt idx="50">
                  <c:v>44204</c:v>
                </c:pt>
                <c:pt idx="51">
                  <c:v>44205</c:v>
                </c:pt>
                <c:pt idx="52">
                  <c:v>44206</c:v>
                </c:pt>
                <c:pt idx="53">
                  <c:v>44207</c:v>
                </c:pt>
                <c:pt idx="54">
                  <c:v>44208</c:v>
                </c:pt>
                <c:pt idx="55">
                  <c:v>44209</c:v>
                </c:pt>
                <c:pt idx="56">
                  <c:v>44210</c:v>
                </c:pt>
                <c:pt idx="57">
                  <c:v>44211</c:v>
                </c:pt>
                <c:pt idx="58">
                  <c:v>44212</c:v>
                </c:pt>
                <c:pt idx="59">
                  <c:v>44213</c:v>
                </c:pt>
                <c:pt idx="60">
                  <c:v>44214</c:v>
                </c:pt>
                <c:pt idx="61">
                  <c:v>44215</c:v>
                </c:pt>
                <c:pt idx="62">
                  <c:v>44216</c:v>
                </c:pt>
                <c:pt idx="63">
                  <c:v>44217</c:v>
                </c:pt>
                <c:pt idx="64">
                  <c:v>44218</c:v>
                </c:pt>
                <c:pt idx="65">
                  <c:v>44219</c:v>
                </c:pt>
                <c:pt idx="66">
                  <c:v>44220</c:v>
                </c:pt>
                <c:pt idx="67">
                  <c:v>44221</c:v>
                </c:pt>
                <c:pt idx="68">
                  <c:v>44222</c:v>
                </c:pt>
                <c:pt idx="69">
                  <c:v>44223</c:v>
                </c:pt>
                <c:pt idx="70">
                  <c:v>44224</c:v>
                </c:pt>
                <c:pt idx="71">
                  <c:v>44225</c:v>
                </c:pt>
                <c:pt idx="72">
                  <c:v>44226</c:v>
                </c:pt>
                <c:pt idx="73">
                  <c:v>44227</c:v>
                </c:pt>
                <c:pt idx="74">
                  <c:v>44228</c:v>
                </c:pt>
                <c:pt idx="75">
                  <c:v>44229</c:v>
                </c:pt>
                <c:pt idx="76">
                  <c:v>44230</c:v>
                </c:pt>
                <c:pt idx="77">
                  <c:v>44231</c:v>
                </c:pt>
                <c:pt idx="78">
                  <c:v>44232</c:v>
                </c:pt>
                <c:pt idx="79">
                  <c:v>44233</c:v>
                </c:pt>
                <c:pt idx="80">
                  <c:v>44234</c:v>
                </c:pt>
                <c:pt idx="81">
                  <c:v>44235</c:v>
                </c:pt>
                <c:pt idx="82">
                  <c:v>44236</c:v>
                </c:pt>
                <c:pt idx="83">
                  <c:v>44237</c:v>
                </c:pt>
                <c:pt idx="84">
                  <c:v>44238</c:v>
                </c:pt>
                <c:pt idx="85">
                  <c:v>44239</c:v>
                </c:pt>
                <c:pt idx="86">
                  <c:v>44240</c:v>
                </c:pt>
                <c:pt idx="87">
                  <c:v>44241</c:v>
                </c:pt>
                <c:pt idx="88">
                  <c:v>44242</c:v>
                </c:pt>
                <c:pt idx="89">
                  <c:v>44243</c:v>
                </c:pt>
                <c:pt idx="90">
                  <c:v>44244</c:v>
                </c:pt>
                <c:pt idx="91">
                  <c:v>44245</c:v>
                </c:pt>
                <c:pt idx="92">
                  <c:v>44246</c:v>
                </c:pt>
                <c:pt idx="93">
                  <c:v>44247</c:v>
                </c:pt>
                <c:pt idx="94">
                  <c:v>44248</c:v>
                </c:pt>
                <c:pt idx="95">
                  <c:v>44249</c:v>
                </c:pt>
                <c:pt idx="96">
                  <c:v>44250</c:v>
                </c:pt>
                <c:pt idx="97">
                  <c:v>44251</c:v>
                </c:pt>
                <c:pt idx="98">
                  <c:v>44252</c:v>
                </c:pt>
                <c:pt idx="99">
                  <c:v>44253</c:v>
                </c:pt>
                <c:pt idx="100">
                  <c:v>44254</c:v>
                </c:pt>
                <c:pt idx="101">
                  <c:v>44255</c:v>
                </c:pt>
                <c:pt idx="102">
                  <c:v>44256</c:v>
                </c:pt>
                <c:pt idx="103">
                  <c:v>44257</c:v>
                </c:pt>
                <c:pt idx="104">
                  <c:v>44258</c:v>
                </c:pt>
                <c:pt idx="105">
                  <c:v>44259</c:v>
                </c:pt>
                <c:pt idx="106">
                  <c:v>44260</c:v>
                </c:pt>
                <c:pt idx="107">
                  <c:v>44261</c:v>
                </c:pt>
                <c:pt idx="108">
                  <c:v>44262</c:v>
                </c:pt>
                <c:pt idx="109">
                  <c:v>44263</c:v>
                </c:pt>
                <c:pt idx="110">
                  <c:v>44264</c:v>
                </c:pt>
                <c:pt idx="111">
                  <c:v>44265</c:v>
                </c:pt>
                <c:pt idx="112">
                  <c:v>44266</c:v>
                </c:pt>
                <c:pt idx="113">
                  <c:v>44267</c:v>
                </c:pt>
                <c:pt idx="114">
                  <c:v>44268</c:v>
                </c:pt>
                <c:pt idx="115">
                  <c:v>44269</c:v>
                </c:pt>
                <c:pt idx="116">
                  <c:v>44270</c:v>
                </c:pt>
                <c:pt idx="117">
                  <c:v>44271</c:v>
                </c:pt>
                <c:pt idx="118">
                  <c:v>44272</c:v>
                </c:pt>
                <c:pt idx="119">
                  <c:v>44273</c:v>
                </c:pt>
                <c:pt idx="120">
                  <c:v>44274</c:v>
                </c:pt>
                <c:pt idx="121">
                  <c:v>44275</c:v>
                </c:pt>
                <c:pt idx="122">
                  <c:v>44276</c:v>
                </c:pt>
                <c:pt idx="123">
                  <c:v>44277</c:v>
                </c:pt>
                <c:pt idx="124">
                  <c:v>44278</c:v>
                </c:pt>
                <c:pt idx="125">
                  <c:v>44279</c:v>
                </c:pt>
                <c:pt idx="126">
                  <c:v>44280</c:v>
                </c:pt>
                <c:pt idx="127">
                  <c:v>44281</c:v>
                </c:pt>
                <c:pt idx="128">
                  <c:v>44282</c:v>
                </c:pt>
                <c:pt idx="129">
                  <c:v>44283</c:v>
                </c:pt>
                <c:pt idx="130">
                  <c:v>44284</c:v>
                </c:pt>
                <c:pt idx="131">
                  <c:v>44285</c:v>
                </c:pt>
                <c:pt idx="132">
                  <c:v>44286</c:v>
                </c:pt>
                <c:pt idx="133">
                  <c:v>44287</c:v>
                </c:pt>
                <c:pt idx="134">
                  <c:v>44288</c:v>
                </c:pt>
                <c:pt idx="135">
                  <c:v>44289</c:v>
                </c:pt>
                <c:pt idx="136">
                  <c:v>44290</c:v>
                </c:pt>
                <c:pt idx="137">
                  <c:v>44291</c:v>
                </c:pt>
                <c:pt idx="138">
                  <c:v>44292</c:v>
                </c:pt>
                <c:pt idx="139">
                  <c:v>44293</c:v>
                </c:pt>
                <c:pt idx="140">
                  <c:v>44294</c:v>
                </c:pt>
                <c:pt idx="141">
                  <c:v>44295</c:v>
                </c:pt>
                <c:pt idx="142">
                  <c:v>44296</c:v>
                </c:pt>
                <c:pt idx="143">
                  <c:v>44297</c:v>
                </c:pt>
                <c:pt idx="144">
                  <c:v>44298</c:v>
                </c:pt>
                <c:pt idx="145">
                  <c:v>44299</c:v>
                </c:pt>
                <c:pt idx="146">
                  <c:v>44300</c:v>
                </c:pt>
                <c:pt idx="147">
                  <c:v>44301</c:v>
                </c:pt>
                <c:pt idx="148">
                  <c:v>44302</c:v>
                </c:pt>
                <c:pt idx="149">
                  <c:v>44303</c:v>
                </c:pt>
                <c:pt idx="150">
                  <c:v>44304</c:v>
                </c:pt>
                <c:pt idx="151">
                  <c:v>44305</c:v>
                </c:pt>
                <c:pt idx="152">
                  <c:v>44306</c:v>
                </c:pt>
                <c:pt idx="153">
                  <c:v>44307</c:v>
                </c:pt>
                <c:pt idx="154">
                  <c:v>44308</c:v>
                </c:pt>
                <c:pt idx="155">
                  <c:v>44309</c:v>
                </c:pt>
                <c:pt idx="156">
                  <c:v>44310</c:v>
                </c:pt>
                <c:pt idx="157">
                  <c:v>44311</c:v>
                </c:pt>
                <c:pt idx="158">
                  <c:v>44312</c:v>
                </c:pt>
                <c:pt idx="159">
                  <c:v>44313</c:v>
                </c:pt>
                <c:pt idx="160">
                  <c:v>44314</c:v>
                </c:pt>
                <c:pt idx="161">
                  <c:v>44315</c:v>
                </c:pt>
                <c:pt idx="162">
                  <c:v>44316</c:v>
                </c:pt>
                <c:pt idx="163">
                  <c:v>44317</c:v>
                </c:pt>
                <c:pt idx="164">
                  <c:v>44318</c:v>
                </c:pt>
                <c:pt idx="165">
                  <c:v>44319</c:v>
                </c:pt>
                <c:pt idx="166">
                  <c:v>44320</c:v>
                </c:pt>
                <c:pt idx="167">
                  <c:v>44321</c:v>
                </c:pt>
                <c:pt idx="168">
                  <c:v>44322</c:v>
                </c:pt>
                <c:pt idx="169">
                  <c:v>44323</c:v>
                </c:pt>
                <c:pt idx="170">
                  <c:v>44324</c:v>
                </c:pt>
                <c:pt idx="171">
                  <c:v>44325</c:v>
                </c:pt>
                <c:pt idx="172">
                  <c:v>44326</c:v>
                </c:pt>
                <c:pt idx="173">
                  <c:v>44327</c:v>
                </c:pt>
                <c:pt idx="174">
                  <c:v>44328</c:v>
                </c:pt>
                <c:pt idx="175">
                  <c:v>44329</c:v>
                </c:pt>
                <c:pt idx="176">
                  <c:v>44330</c:v>
                </c:pt>
                <c:pt idx="177">
                  <c:v>44331</c:v>
                </c:pt>
                <c:pt idx="178">
                  <c:v>44332</c:v>
                </c:pt>
                <c:pt idx="179">
                  <c:v>44333</c:v>
                </c:pt>
                <c:pt idx="180">
                  <c:v>44334</c:v>
                </c:pt>
                <c:pt idx="181">
                  <c:v>44335</c:v>
                </c:pt>
                <c:pt idx="182">
                  <c:v>44336</c:v>
                </c:pt>
                <c:pt idx="183">
                  <c:v>44337</c:v>
                </c:pt>
                <c:pt idx="184">
                  <c:v>44338</c:v>
                </c:pt>
                <c:pt idx="185">
                  <c:v>44339</c:v>
                </c:pt>
                <c:pt idx="186">
                  <c:v>44340</c:v>
                </c:pt>
                <c:pt idx="187">
                  <c:v>44341</c:v>
                </c:pt>
                <c:pt idx="188">
                  <c:v>44342</c:v>
                </c:pt>
                <c:pt idx="189">
                  <c:v>44343</c:v>
                </c:pt>
                <c:pt idx="190">
                  <c:v>44344</c:v>
                </c:pt>
                <c:pt idx="191">
                  <c:v>44345</c:v>
                </c:pt>
                <c:pt idx="192">
                  <c:v>44346</c:v>
                </c:pt>
                <c:pt idx="193">
                  <c:v>44347</c:v>
                </c:pt>
                <c:pt idx="194">
                  <c:v>44348</c:v>
                </c:pt>
                <c:pt idx="195">
                  <c:v>44349</c:v>
                </c:pt>
                <c:pt idx="196">
                  <c:v>44350</c:v>
                </c:pt>
                <c:pt idx="197">
                  <c:v>44351</c:v>
                </c:pt>
                <c:pt idx="198">
                  <c:v>44352</c:v>
                </c:pt>
                <c:pt idx="199">
                  <c:v>44353</c:v>
                </c:pt>
                <c:pt idx="200">
                  <c:v>44354</c:v>
                </c:pt>
                <c:pt idx="201">
                  <c:v>44355</c:v>
                </c:pt>
                <c:pt idx="202">
                  <c:v>44356</c:v>
                </c:pt>
                <c:pt idx="203">
                  <c:v>44357</c:v>
                </c:pt>
                <c:pt idx="204">
                  <c:v>44358</c:v>
                </c:pt>
                <c:pt idx="205">
                  <c:v>44359</c:v>
                </c:pt>
                <c:pt idx="206">
                  <c:v>44360</c:v>
                </c:pt>
                <c:pt idx="207">
                  <c:v>44361</c:v>
                </c:pt>
                <c:pt idx="208">
                  <c:v>44362</c:v>
                </c:pt>
                <c:pt idx="209">
                  <c:v>44363</c:v>
                </c:pt>
                <c:pt idx="210">
                  <c:v>44364</c:v>
                </c:pt>
                <c:pt idx="211">
                  <c:v>44365</c:v>
                </c:pt>
                <c:pt idx="212">
                  <c:v>44366</c:v>
                </c:pt>
                <c:pt idx="213">
                  <c:v>44367</c:v>
                </c:pt>
                <c:pt idx="214">
                  <c:v>44368</c:v>
                </c:pt>
                <c:pt idx="215">
                  <c:v>44369</c:v>
                </c:pt>
                <c:pt idx="216">
                  <c:v>44370</c:v>
                </c:pt>
                <c:pt idx="217">
                  <c:v>44371</c:v>
                </c:pt>
                <c:pt idx="218">
                  <c:v>44372</c:v>
                </c:pt>
                <c:pt idx="219">
                  <c:v>44373</c:v>
                </c:pt>
                <c:pt idx="220">
                  <c:v>44374</c:v>
                </c:pt>
                <c:pt idx="221">
                  <c:v>44375</c:v>
                </c:pt>
                <c:pt idx="222">
                  <c:v>44376</c:v>
                </c:pt>
                <c:pt idx="223">
                  <c:v>44377</c:v>
                </c:pt>
                <c:pt idx="224">
                  <c:v>44378</c:v>
                </c:pt>
                <c:pt idx="225">
                  <c:v>44379</c:v>
                </c:pt>
                <c:pt idx="226">
                  <c:v>44380</c:v>
                </c:pt>
                <c:pt idx="227">
                  <c:v>44381</c:v>
                </c:pt>
                <c:pt idx="228">
                  <c:v>44382</c:v>
                </c:pt>
                <c:pt idx="229">
                  <c:v>44383</c:v>
                </c:pt>
                <c:pt idx="230">
                  <c:v>44384</c:v>
                </c:pt>
                <c:pt idx="231">
                  <c:v>44385</c:v>
                </c:pt>
                <c:pt idx="232">
                  <c:v>44386</c:v>
                </c:pt>
                <c:pt idx="233">
                  <c:v>44387</c:v>
                </c:pt>
                <c:pt idx="234">
                  <c:v>44388</c:v>
                </c:pt>
                <c:pt idx="235">
                  <c:v>44389</c:v>
                </c:pt>
                <c:pt idx="236">
                  <c:v>44390</c:v>
                </c:pt>
                <c:pt idx="237">
                  <c:v>44391</c:v>
                </c:pt>
                <c:pt idx="238">
                  <c:v>44392</c:v>
                </c:pt>
                <c:pt idx="239">
                  <c:v>44393</c:v>
                </c:pt>
                <c:pt idx="240">
                  <c:v>44394</c:v>
                </c:pt>
                <c:pt idx="241">
                  <c:v>44395</c:v>
                </c:pt>
                <c:pt idx="242">
                  <c:v>44396</c:v>
                </c:pt>
                <c:pt idx="243">
                  <c:v>44397</c:v>
                </c:pt>
                <c:pt idx="244">
                  <c:v>44398</c:v>
                </c:pt>
                <c:pt idx="245">
                  <c:v>44399</c:v>
                </c:pt>
                <c:pt idx="246">
                  <c:v>44400</c:v>
                </c:pt>
                <c:pt idx="247">
                  <c:v>44401</c:v>
                </c:pt>
                <c:pt idx="248">
                  <c:v>44402</c:v>
                </c:pt>
                <c:pt idx="249">
                  <c:v>44403</c:v>
                </c:pt>
                <c:pt idx="250">
                  <c:v>44404</c:v>
                </c:pt>
                <c:pt idx="251">
                  <c:v>44405</c:v>
                </c:pt>
                <c:pt idx="252">
                  <c:v>44406</c:v>
                </c:pt>
                <c:pt idx="253">
                  <c:v>44407</c:v>
                </c:pt>
                <c:pt idx="254">
                  <c:v>44408</c:v>
                </c:pt>
                <c:pt idx="255">
                  <c:v>44409</c:v>
                </c:pt>
                <c:pt idx="256">
                  <c:v>44410</c:v>
                </c:pt>
                <c:pt idx="257">
                  <c:v>44411</c:v>
                </c:pt>
                <c:pt idx="258">
                  <c:v>44412</c:v>
                </c:pt>
                <c:pt idx="259">
                  <c:v>44413</c:v>
                </c:pt>
                <c:pt idx="260">
                  <c:v>44414</c:v>
                </c:pt>
                <c:pt idx="261">
                  <c:v>44415</c:v>
                </c:pt>
                <c:pt idx="262">
                  <c:v>44416</c:v>
                </c:pt>
                <c:pt idx="263">
                  <c:v>44417</c:v>
                </c:pt>
                <c:pt idx="264">
                  <c:v>44418</c:v>
                </c:pt>
                <c:pt idx="265">
                  <c:v>44419</c:v>
                </c:pt>
                <c:pt idx="266">
                  <c:v>44420</c:v>
                </c:pt>
                <c:pt idx="267">
                  <c:v>44421</c:v>
                </c:pt>
                <c:pt idx="268">
                  <c:v>44422</c:v>
                </c:pt>
                <c:pt idx="269">
                  <c:v>44423</c:v>
                </c:pt>
                <c:pt idx="270">
                  <c:v>44424</c:v>
                </c:pt>
                <c:pt idx="271">
                  <c:v>44425</c:v>
                </c:pt>
                <c:pt idx="272">
                  <c:v>44426</c:v>
                </c:pt>
                <c:pt idx="273">
                  <c:v>44427</c:v>
                </c:pt>
                <c:pt idx="274">
                  <c:v>44428</c:v>
                </c:pt>
                <c:pt idx="275">
                  <c:v>44429</c:v>
                </c:pt>
                <c:pt idx="276">
                  <c:v>44430</c:v>
                </c:pt>
                <c:pt idx="277">
                  <c:v>44431</c:v>
                </c:pt>
                <c:pt idx="278">
                  <c:v>44432</c:v>
                </c:pt>
                <c:pt idx="279">
                  <c:v>44433</c:v>
                </c:pt>
                <c:pt idx="280">
                  <c:v>44434</c:v>
                </c:pt>
                <c:pt idx="281">
                  <c:v>44435</c:v>
                </c:pt>
                <c:pt idx="282">
                  <c:v>44436</c:v>
                </c:pt>
                <c:pt idx="283">
                  <c:v>44437</c:v>
                </c:pt>
                <c:pt idx="284">
                  <c:v>44438</c:v>
                </c:pt>
                <c:pt idx="285">
                  <c:v>44439</c:v>
                </c:pt>
                <c:pt idx="286">
                  <c:v>44440</c:v>
                </c:pt>
                <c:pt idx="287">
                  <c:v>44441</c:v>
                </c:pt>
                <c:pt idx="288">
                  <c:v>44442</c:v>
                </c:pt>
                <c:pt idx="289">
                  <c:v>44443</c:v>
                </c:pt>
                <c:pt idx="290">
                  <c:v>44444</c:v>
                </c:pt>
                <c:pt idx="291">
                  <c:v>44445</c:v>
                </c:pt>
                <c:pt idx="292">
                  <c:v>44446</c:v>
                </c:pt>
                <c:pt idx="293">
                  <c:v>44447</c:v>
                </c:pt>
                <c:pt idx="294">
                  <c:v>44448</c:v>
                </c:pt>
                <c:pt idx="295">
                  <c:v>44449</c:v>
                </c:pt>
                <c:pt idx="296">
                  <c:v>44450</c:v>
                </c:pt>
                <c:pt idx="297">
                  <c:v>44451</c:v>
                </c:pt>
                <c:pt idx="298">
                  <c:v>44452</c:v>
                </c:pt>
                <c:pt idx="299">
                  <c:v>44453</c:v>
                </c:pt>
                <c:pt idx="300">
                  <c:v>44454</c:v>
                </c:pt>
                <c:pt idx="301">
                  <c:v>44455</c:v>
                </c:pt>
                <c:pt idx="302">
                  <c:v>44456</c:v>
                </c:pt>
                <c:pt idx="303">
                  <c:v>44457</c:v>
                </c:pt>
                <c:pt idx="304">
                  <c:v>44458</c:v>
                </c:pt>
                <c:pt idx="305">
                  <c:v>44459</c:v>
                </c:pt>
                <c:pt idx="306">
                  <c:v>44460</c:v>
                </c:pt>
                <c:pt idx="307">
                  <c:v>44461</c:v>
                </c:pt>
                <c:pt idx="308">
                  <c:v>44462</c:v>
                </c:pt>
                <c:pt idx="309">
                  <c:v>44463</c:v>
                </c:pt>
                <c:pt idx="310">
                  <c:v>44464</c:v>
                </c:pt>
                <c:pt idx="311">
                  <c:v>44465</c:v>
                </c:pt>
                <c:pt idx="312">
                  <c:v>44466</c:v>
                </c:pt>
                <c:pt idx="313">
                  <c:v>44467</c:v>
                </c:pt>
                <c:pt idx="314">
                  <c:v>44468</c:v>
                </c:pt>
                <c:pt idx="315">
                  <c:v>44469</c:v>
                </c:pt>
                <c:pt idx="316">
                  <c:v>44470</c:v>
                </c:pt>
                <c:pt idx="317">
                  <c:v>44471</c:v>
                </c:pt>
                <c:pt idx="318">
                  <c:v>44472</c:v>
                </c:pt>
                <c:pt idx="319">
                  <c:v>44473</c:v>
                </c:pt>
                <c:pt idx="320">
                  <c:v>44474</c:v>
                </c:pt>
                <c:pt idx="321">
                  <c:v>44475</c:v>
                </c:pt>
                <c:pt idx="322">
                  <c:v>44476</c:v>
                </c:pt>
                <c:pt idx="323">
                  <c:v>44477</c:v>
                </c:pt>
                <c:pt idx="324">
                  <c:v>44478</c:v>
                </c:pt>
                <c:pt idx="325">
                  <c:v>44479</c:v>
                </c:pt>
                <c:pt idx="326">
                  <c:v>44480</c:v>
                </c:pt>
                <c:pt idx="327">
                  <c:v>44481</c:v>
                </c:pt>
                <c:pt idx="328">
                  <c:v>44482</c:v>
                </c:pt>
                <c:pt idx="329">
                  <c:v>44483</c:v>
                </c:pt>
                <c:pt idx="330">
                  <c:v>44484</c:v>
                </c:pt>
                <c:pt idx="331">
                  <c:v>44485</c:v>
                </c:pt>
                <c:pt idx="332">
                  <c:v>44486</c:v>
                </c:pt>
                <c:pt idx="333">
                  <c:v>44487</c:v>
                </c:pt>
                <c:pt idx="334">
                  <c:v>44488</c:v>
                </c:pt>
                <c:pt idx="335">
                  <c:v>44489</c:v>
                </c:pt>
                <c:pt idx="336">
                  <c:v>44490</c:v>
                </c:pt>
                <c:pt idx="337">
                  <c:v>44491</c:v>
                </c:pt>
                <c:pt idx="338">
                  <c:v>44492</c:v>
                </c:pt>
                <c:pt idx="339">
                  <c:v>44493</c:v>
                </c:pt>
                <c:pt idx="340">
                  <c:v>44494</c:v>
                </c:pt>
                <c:pt idx="341">
                  <c:v>44495</c:v>
                </c:pt>
                <c:pt idx="342">
                  <c:v>44496</c:v>
                </c:pt>
                <c:pt idx="343">
                  <c:v>44497</c:v>
                </c:pt>
                <c:pt idx="344">
                  <c:v>44498</c:v>
                </c:pt>
                <c:pt idx="345">
                  <c:v>44499</c:v>
                </c:pt>
                <c:pt idx="346">
                  <c:v>44500</c:v>
                </c:pt>
                <c:pt idx="347">
                  <c:v>44501</c:v>
                </c:pt>
                <c:pt idx="348">
                  <c:v>44502</c:v>
                </c:pt>
                <c:pt idx="349">
                  <c:v>44503</c:v>
                </c:pt>
                <c:pt idx="350">
                  <c:v>44504</c:v>
                </c:pt>
                <c:pt idx="351">
                  <c:v>44505</c:v>
                </c:pt>
                <c:pt idx="352">
                  <c:v>44506</c:v>
                </c:pt>
                <c:pt idx="353">
                  <c:v>44507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44513</c:v>
                </c:pt>
                <c:pt idx="360">
                  <c:v>44514</c:v>
                </c:pt>
                <c:pt idx="361">
                  <c:v>44515</c:v>
                </c:pt>
                <c:pt idx="362">
                  <c:v>44516</c:v>
                </c:pt>
                <c:pt idx="363">
                  <c:v>44517</c:v>
                </c:pt>
                <c:pt idx="364">
                  <c:v>44518</c:v>
                </c:pt>
                <c:pt idx="365">
                  <c:v>44519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100.70411845102016</c:v>
                </c:pt>
                <c:pt idx="2">
                  <c:v>100.70411845102016</c:v>
                </c:pt>
                <c:pt idx="3">
                  <c:v>100.70411845102016</c:v>
                </c:pt>
                <c:pt idx="4">
                  <c:v>100.73902696487565</c:v>
                </c:pt>
                <c:pt idx="5">
                  <c:v>101.02324740150929</c:v>
                </c:pt>
                <c:pt idx="6">
                  <c:v>100.33646209075354</c:v>
                </c:pt>
                <c:pt idx="7">
                  <c:v>100.33646209075354</c:v>
                </c:pt>
                <c:pt idx="8">
                  <c:v>101.25584522474678</c:v>
                </c:pt>
                <c:pt idx="9">
                  <c:v>101.25584522474678</c:v>
                </c:pt>
                <c:pt idx="10">
                  <c:v>101.25584522474678</c:v>
                </c:pt>
                <c:pt idx="11">
                  <c:v>100.5870659246073</c:v>
                </c:pt>
                <c:pt idx="12">
                  <c:v>100.84122251391899</c:v>
                </c:pt>
                <c:pt idx="13">
                  <c:v>101.00230767615881</c:v>
                </c:pt>
                <c:pt idx="14">
                  <c:v>100.88969609406837</c:v>
                </c:pt>
                <c:pt idx="15">
                  <c:v>100.63885002688791</c:v>
                </c:pt>
                <c:pt idx="16">
                  <c:v>100.63885002688791</c:v>
                </c:pt>
                <c:pt idx="17">
                  <c:v>100.63885002688791</c:v>
                </c:pt>
                <c:pt idx="18">
                  <c:v>100.60967436843043</c:v>
                </c:pt>
                <c:pt idx="19">
                  <c:v>100.18135201723841</c:v>
                </c:pt>
                <c:pt idx="20">
                  <c:v>100.9568216403718</c:v>
                </c:pt>
                <c:pt idx="21">
                  <c:v>101.59873995606426</c:v>
                </c:pt>
                <c:pt idx="22">
                  <c:v>101.64656758067582</c:v>
                </c:pt>
                <c:pt idx="23">
                  <c:v>101.64656758067582</c:v>
                </c:pt>
                <c:pt idx="24">
                  <c:v>101.64656758067582</c:v>
                </c:pt>
                <c:pt idx="25">
                  <c:v>101.56243187187688</c:v>
                </c:pt>
                <c:pt idx="26">
                  <c:v>101.98870869719923</c:v>
                </c:pt>
                <c:pt idx="27">
                  <c:v>102.32710865456616</c:v>
                </c:pt>
                <c:pt idx="28">
                  <c:v>103.50121358896669</c:v>
                </c:pt>
                <c:pt idx="29">
                  <c:v>103.84916830533031</c:v>
                </c:pt>
                <c:pt idx="30">
                  <c:v>103.84916830533031</c:v>
                </c:pt>
                <c:pt idx="31">
                  <c:v>103.84916830533031</c:v>
                </c:pt>
                <c:pt idx="32">
                  <c:v>103.58115058676989</c:v>
                </c:pt>
                <c:pt idx="33">
                  <c:v>103.12594033631677</c:v>
                </c:pt>
                <c:pt idx="34">
                  <c:v>104.2899791302532</c:v>
                </c:pt>
                <c:pt idx="35">
                  <c:v>104.52368046086778</c:v>
                </c:pt>
                <c:pt idx="36">
                  <c:v>104.52368046086778</c:v>
                </c:pt>
                <c:pt idx="37">
                  <c:v>104.52368046086778</c:v>
                </c:pt>
                <c:pt idx="38">
                  <c:v>104.52368046086778</c:v>
                </c:pt>
                <c:pt idx="39">
                  <c:v>104.41973544890952</c:v>
                </c:pt>
                <c:pt idx="40">
                  <c:v>104.95329472313541</c:v>
                </c:pt>
                <c:pt idx="41">
                  <c:v>105.87964879397413</c:v>
                </c:pt>
                <c:pt idx="42">
                  <c:v>106.30708295630168</c:v>
                </c:pt>
                <c:pt idx="43">
                  <c:v>106.30708295630168</c:v>
                </c:pt>
                <c:pt idx="44">
                  <c:v>106.30708295630168</c:v>
                </c:pt>
                <c:pt idx="45">
                  <c:v>106.30708295630168</c:v>
                </c:pt>
                <c:pt idx="46">
                  <c:v>107.1416844259582</c:v>
                </c:pt>
                <c:pt idx="47">
                  <c:v>108.64240062916075</c:v>
                </c:pt>
                <c:pt idx="48">
                  <c:v>108.31266724192601</c:v>
                </c:pt>
                <c:pt idx="49">
                  <c:v>108.24586467339147</c:v>
                </c:pt>
                <c:pt idx="50">
                  <c:v>107.46162082086956</c:v>
                </c:pt>
                <c:pt idx="51">
                  <c:v>107.46162082086956</c:v>
                </c:pt>
                <c:pt idx="52">
                  <c:v>107.46162082086956</c:v>
                </c:pt>
                <c:pt idx="53">
                  <c:v>106.83846213058749</c:v>
                </c:pt>
                <c:pt idx="54">
                  <c:v>108.83618729050184</c:v>
                </c:pt>
                <c:pt idx="55">
                  <c:v>109.35405522812191</c:v>
                </c:pt>
                <c:pt idx="56">
                  <c:v>110.45737420150478</c:v>
                </c:pt>
                <c:pt idx="57">
                  <c:v>109.91800132743865</c:v>
                </c:pt>
                <c:pt idx="58">
                  <c:v>109.91800132743865</c:v>
                </c:pt>
                <c:pt idx="59">
                  <c:v>109.91800132743865</c:v>
                </c:pt>
                <c:pt idx="60">
                  <c:v>109.91800132743865</c:v>
                </c:pt>
                <c:pt idx="61">
                  <c:v>109.42516416690847</c:v>
                </c:pt>
                <c:pt idx="62">
                  <c:v>109.67614480815929</c:v>
                </c:pt>
                <c:pt idx="63">
                  <c:v>109.85028365522554</c:v>
                </c:pt>
                <c:pt idx="64">
                  <c:v>108.35209744454606</c:v>
                </c:pt>
                <c:pt idx="65">
                  <c:v>108.35209744454606</c:v>
                </c:pt>
                <c:pt idx="66">
                  <c:v>108.35209744454606</c:v>
                </c:pt>
                <c:pt idx="67">
                  <c:v>109.25710806782317</c:v>
                </c:pt>
                <c:pt idx="68">
                  <c:v>110.42044707659365</c:v>
                </c:pt>
                <c:pt idx="69">
                  <c:v>109.66895855280121</c:v>
                </c:pt>
                <c:pt idx="70">
                  <c:v>109.19353527697764</c:v>
                </c:pt>
                <c:pt idx="71">
                  <c:v>110.01473316922473</c:v>
                </c:pt>
                <c:pt idx="72">
                  <c:v>110.01473316922473</c:v>
                </c:pt>
                <c:pt idx="73">
                  <c:v>110.01473316922473</c:v>
                </c:pt>
                <c:pt idx="74">
                  <c:v>109.96119960402925</c:v>
                </c:pt>
                <c:pt idx="75">
                  <c:v>109.41754727452516</c:v>
                </c:pt>
                <c:pt idx="76">
                  <c:v>110.09671569289763</c:v>
                </c:pt>
                <c:pt idx="77">
                  <c:v>109.85055280336626</c:v>
                </c:pt>
                <c:pt idx="78">
                  <c:v>110.50571320758371</c:v>
                </c:pt>
                <c:pt idx="79">
                  <c:v>110.50571320758371</c:v>
                </c:pt>
                <c:pt idx="80">
                  <c:v>110.50571320758371</c:v>
                </c:pt>
                <c:pt idx="81">
                  <c:v>111.89877015448563</c:v>
                </c:pt>
                <c:pt idx="82">
                  <c:v>112.16538830271413</c:v>
                </c:pt>
                <c:pt idx="83">
                  <c:v>111.2624501201208</c:v>
                </c:pt>
                <c:pt idx="84">
                  <c:v>111.67131306073648</c:v>
                </c:pt>
                <c:pt idx="85">
                  <c:v>112.07726920143206</c:v>
                </c:pt>
                <c:pt idx="86">
                  <c:v>112.07726920143206</c:v>
                </c:pt>
                <c:pt idx="87">
                  <c:v>112.07726920143206</c:v>
                </c:pt>
                <c:pt idx="88">
                  <c:v>112.07726920143206</c:v>
                </c:pt>
                <c:pt idx="89">
                  <c:v>113.19307664854578</c:v>
                </c:pt>
                <c:pt idx="90">
                  <c:v>112.67278637765895</c:v>
                </c:pt>
                <c:pt idx="91">
                  <c:v>113.37965013971477</c:v>
                </c:pt>
                <c:pt idx="92">
                  <c:v>113.88368386290021</c:v>
                </c:pt>
                <c:pt idx="93">
                  <c:v>113.88368386290021</c:v>
                </c:pt>
                <c:pt idx="94">
                  <c:v>113.88368386290021</c:v>
                </c:pt>
                <c:pt idx="95">
                  <c:v>115.51959317720225</c:v>
                </c:pt>
                <c:pt idx="96">
                  <c:v>115.56063826866688</c:v>
                </c:pt>
                <c:pt idx="97">
                  <c:v>116.87491555477079</c:v>
                </c:pt>
                <c:pt idx="98">
                  <c:v>116.3351927881217</c:v>
                </c:pt>
                <c:pt idx="99">
                  <c:v>113.81871150172277</c:v>
                </c:pt>
                <c:pt idx="100">
                  <c:v>113.81871150172277</c:v>
                </c:pt>
                <c:pt idx="101">
                  <c:v>113.81871150172277</c:v>
                </c:pt>
                <c:pt idx="102">
                  <c:v>113.05077802653042</c:v>
                </c:pt>
                <c:pt idx="103">
                  <c:v>114.30756526976984</c:v>
                </c:pt>
                <c:pt idx="104">
                  <c:v>113.17730456749774</c:v>
                </c:pt>
                <c:pt idx="105">
                  <c:v>111.90374939508953</c:v>
                </c:pt>
                <c:pt idx="106">
                  <c:v>112.76976045277176</c:v>
                </c:pt>
                <c:pt idx="107">
                  <c:v>112.76976045277176</c:v>
                </c:pt>
                <c:pt idx="108">
                  <c:v>112.76976045277176</c:v>
                </c:pt>
                <c:pt idx="109">
                  <c:v>112.87507812024786</c:v>
                </c:pt>
                <c:pt idx="110">
                  <c:v>113.02803500863698</c:v>
                </c:pt>
                <c:pt idx="111">
                  <c:v>112.6204639790969</c:v>
                </c:pt>
                <c:pt idx="112">
                  <c:v>113.59052770799366</c:v>
                </c:pt>
                <c:pt idx="113">
                  <c:v>113.48698641824653</c:v>
                </c:pt>
                <c:pt idx="114">
                  <c:v>113.48698641824653</c:v>
                </c:pt>
                <c:pt idx="115">
                  <c:v>113.48698641824653</c:v>
                </c:pt>
                <c:pt idx="116">
                  <c:v>114.50264384218663</c:v>
                </c:pt>
                <c:pt idx="117">
                  <c:v>114.45847663228929</c:v>
                </c:pt>
                <c:pt idx="118">
                  <c:v>114.67495248189577</c:v>
                </c:pt>
                <c:pt idx="119">
                  <c:v>113.34431098883415</c:v>
                </c:pt>
                <c:pt idx="120">
                  <c:v>114.05943759881104</c:v>
                </c:pt>
                <c:pt idx="121">
                  <c:v>114.05943759881104</c:v>
                </c:pt>
                <c:pt idx="122">
                  <c:v>114.05943759881104</c:v>
                </c:pt>
                <c:pt idx="123">
                  <c:v>113.78512181375706</c:v>
                </c:pt>
                <c:pt idx="124">
                  <c:v>113.4426308046507</c:v>
                </c:pt>
                <c:pt idx="125">
                  <c:v>113.70375833080784</c:v>
                </c:pt>
                <c:pt idx="126">
                  <c:v>112.52483564468787</c:v>
                </c:pt>
                <c:pt idx="127">
                  <c:v>113.65603836545259</c:v>
                </c:pt>
                <c:pt idx="128">
                  <c:v>113.65603836545259</c:v>
                </c:pt>
                <c:pt idx="129">
                  <c:v>113.65603836545259</c:v>
                </c:pt>
                <c:pt idx="130">
                  <c:v>112.97092177316949</c:v>
                </c:pt>
                <c:pt idx="131">
                  <c:v>111.59910061457288</c:v>
                </c:pt>
                <c:pt idx="132">
                  <c:v>113.365035395672</c:v>
                </c:pt>
                <c:pt idx="133">
                  <c:v>112.83968513973902</c:v>
                </c:pt>
                <c:pt idx="134">
                  <c:v>112.83968513973902</c:v>
                </c:pt>
                <c:pt idx="135">
                  <c:v>112.83968513973902</c:v>
                </c:pt>
                <c:pt idx="136">
                  <c:v>112.83968513973902</c:v>
                </c:pt>
                <c:pt idx="137">
                  <c:v>112.97280581015472</c:v>
                </c:pt>
                <c:pt idx="138">
                  <c:v>114.07241053919522</c:v>
                </c:pt>
                <c:pt idx="139">
                  <c:v>114.20372791706788</c:v>
                </c:pt>
                <c:pt idx="140">
                  <c:v>115.56432559819515</c:v>
                </c:pt>
                <c:pt idx="141">
                  <c:v>115.09240124820137</c:v>
                </c:pt>
                <c:pt idx="142">
                  <c:v>115.09240124820137</c:v>
                </c:pt>
                <c:pt idx="143">
                  <c:v>115.09240124820137</c:v>
                </c:pt>
                <c:pt idx="144">
                  <c:v>113.83986654558583</c:v>
                </c:pt>
                <c:pt idx="145">
                  <c:v>114.66289464519004</c:v>
                </c:pt>
                <c:pt idx="146">
                  <c:v>116.18481972188381</c:v>
                </c:pt>
                <c:pt idx="147">
                  <c:v>116.87278928445886</c:v>
                </c:pt>
                <c:pt idx="148">
                  <c:v>116.49127179494353</c:v>
                </c:pt>
                <c:pt idx="149">
                  <c:v>116.49127179494353</c:v>
                </c:pt>
                <c:pt idx="150">
                  <c:v>116.49127179494353</c:v>
                </c:pt>
                <c:pt idx="151">
                  <c:v>117.02348532846567</c:v>
                </c:pt>
                <c:pt idx="152">
                  <c:v>117.88992702317307</c:v>
                </c:pt>
                <c:pt idx="153">
                  <c:v>119.1370518481595</c:v>
                </c:pt>
                <c:pt idx="154">
                  <c:v>120.48211968156542</c:v>
                </c:pt>
                <c:pt idx="155">
                  <c:v>121.18271229194173</c:v>
                </c:pt>
                <c:pt idx="156">
                  <c:v>121.18271229194173</c:v>
                </c:pt>
                <c:pt idx="157">
                  <c:v>121.18271229194173</c:v>
                </c:pt>
                <c:pt idx="158">
                  <c:v>123.56308536356258</c:v>
                </c:pt>
                <c:pt idx="159">
                  <c:v>123.67244025314993</c:v>
                </c:pt>
                <c:pt idx="160">
                  <c:v>123.01660697858061</c:v>
                </c:pt>
                <c:pt idx="161">
                  <c:v>122.86351551612113</c:v>
                </c:pt>
                <c:pt idx="162">
                  <c:v>124.08348329370573</c:v>
                </c:pt>
                <c:pt idx="163">
                  <c:v>124.08348329370573</c:v>
                </c:pt>
                <c:pt idx="164">
                  <c:v>124.08348329370573</c:v>
                </c:pt>
                <c:pt idx="165">
                  <c:v>124.10722215972001</c:v>
                </c:pt>
                <c:pt idx="166">
                  <c:v>125.09822561396724</c:v>
                </c:pt>
                <c:pt idx="167">
                  <c:v>126.38198150090994</c:v>
                </c:pt>
                <c:pt idx="168">
                  <c:v>128.0951094167936</c:v>
                </c:pt>
                <c:pt idx="169">
                  <c:v>129.76345108205621</c:v>
                </c:pt>
                <c:pt idx="170">
                  <c:v>129.76345108205621</c:v>
                </c:pt>
                <c:pt idx="171">
                  <c:v>129.76345108205621</c:v>
                </c:pt>
                <c:pt idx="172">
                  <c:v>128.51866784589433</c:v>
                </c:pt>
                <c:pt idx="173">
                  <c:v>129.59332254228713</c:v>
                </c:pt>
                <c:pt idx="174">
                  <c:v>128.97576213333269</c:v>
                </c:pt>
                <c:pt idx="175">
                  <c:v>125.66534766134482</c:v>
                </c:pt>
                <c:pt idx="176">
                  <c:v>124.60573834602</c:v>
                </c:pt>
                <c:pt idx="177">
                  <c:v>124.60573834602</c:v>
                </c:pt>
                <c:pt idx="178">
                  <c:v>124.60573834602</c:v>
                </c:pt>
                <c:pt idx="179">
                  <c:v>125.57895110816358</c:v>
                </c:pt>
                <c:pt idx="180">
                  <c:v>126.08381919058536</c:v>
                </c:pt>
                <c:pt idx="181">
                  <c:v>124.25331577051993</c:v>
                </c:pt>
                <c:pt idx="182">
                  <c:v>124.36948010806832</c:v>
                </c:pt>
                <c:pt idx="183">
                  <c:v>123.89709820623524</c:v>
                </c:pt>
                <c:pt idx="184">
                  <c:v>123.89709820623524</c:v>
                </c:pt>
                <c:pt idx="185">
                  <c:v>123.89709820623524</c:v>
                </c:pt>
                <c:pt idx="186">
                  <c:v>123.69292242666111</c:v>
                </c:pt>
                <c:pt idx="187">
                  <c:v>122.6368927816083</c:v>
                </c:pt>
                <c:pt idx="188">
                  <c:v>122.67931052859075</c:v>
                </c:pt>
                <c:pt idx="189">
                  <c:v>125.67371816852221</c:v>
                </c:pt>
                <c:pt idx="190">
                  <c:v>125.50450473243171</c:v>
                </c:pt>
                <c:pt idx="191">
                  <c:v>125.50450473243171</c:v>
                </c:pt>
                <c:pt idx="192">
                  <c:v>125.50450473243171</c:v>
                </c:pt>
                <c:pt idx="193">
                  <c:v>125.50450473243171</c:v>
                </c:pt>
                <c:pt idx="194">
                  <c:v>127.07606072628006</c:v>
                </c:pt>
                <c:pt idx="195">
                  <c:v>126.64426636407234</c:v>
                </c:pt>
                <c:pt idx="196">
                  <c:v>124.58261852072947</c:v>
                </c:pt>
                <c:pt idx="197">
                  <c:v>126.58898333596197</c:v>
                </c:pt>
                <c:pt idx="198">
                  <c:v>126.58898333596197</c:v>
                </c:pt>
                <c:pt idx="199">
                  <c:v>126.58898333596197</c:v>
                </c:pt>
                <c:pt idx="200">
                  <c:v>125.32113410413767</c:v>
                </c:pt>
                <c:pt idx="201">
                  <c:v>125.40497374998178</c:v>
                </c:pt>
                <c:pt idx="202">
                  <c:v>125.1504672680871</c:v>
                </c:pt>
                <c:pt idx="203">
                  <c:v>124.90737266736029</c:v>
                </c:pt>
                <c:pt idx="204">
                  <c:v>124.00464980327958</c:v>
                </c:pt>
                <c:pt idx="205">
                  <c:v>124.00464980327958</c:v>
                </c:pt>
                <c:pt idx="206">
                  <c:v>124.00464980327958</c:v>
                </c:pt>
                <c:pt idx="207">
                  <c:v>122.41336525071414</c:v>
                </c:pt>
                <c:pt idx="208">
                  <c:v>120.93619950982736</c:v>
                </c:pt>
                <c:pt idx="209">
                  <c:v>120.6889331129189</c:v>
                </c:pt>
                <c:pt idx="210">
                  <c:v>115.58391958284187</c:v>
                </c:pt>
                <c:pt idx="211">
                  <c:v>116.93232485319312</c:v>
                </c:pt>
                <c:pt idx="212">
                  <c:v>116.93232485319312</c:v>
                </c:pt>
                <c:pt idx="213">
                  <c:v>116.93232485319312</c:v>
                </c:pt>
                <c:pt idx="214">
                  <c:v>116.94212184551648</c:v>
                </c:pt>
                <c:pt idx="215">
                  <c:v>116.55465618209054</c:v>
                </c:pt>
                <c:pt idx="216">
                  <c:v>117.05206886101348</c:v>
                </c:pt>
                <c:pt idx="217">
                  <c:v>116.60522911773774</c:v>
                </c:pt>
                <c:pt idx="218">
                  <c:v>116.14086783049909</c:v>
                </c:pt>
                <c:pt idx="219">
                  <c:v>116.14086783049909</c:v>
                </c:pt>
                <c:pt idx="220">
                  <c:v>116.14086783049909</c:v>
                </c:pt>
                <c:pt idx="221">
                  <c:v>117.77276683750392</c:v>
                </c:pt>
                <c:pt idx="222">
                  <c:v>117.97481634676613</c:v>
                </c:pt>
                <c:pt idx="223">
                  <c:v>120.45698124521923</c:v>
                </c:pt>
                <c:pt idx="224">
                  <c:v>119.91472848604705</c:v>
                </c:pt>
                <c:pt idx="225">
                  <c:v>119.74645706844919</c:v>
                </c:pt>
                <c:pt idx="226">
                  <c:v>119.74645706844919</c:v>
                </c:pt>
                <c:pt idx="227">
                  <c:v>119.74645706844919</c:v>
                </c:pt>
                <c:pt idx="228">
                  <c:v>119.74645706844919</c:v>
                </c:pt>
                <c:pt idx="229">
                  <c:v>117.02900286535107</c:v>
                </c:pt>
                <c:pt idx="230">
                  <c:v>116.7953015347365</c:v>
                </c:pt>
                <c:pt idx="231">
                  <c:v>115.70121434258141</c:v>
                </c:pt>
                <c:pt idx="232">
                  <c:v>116.36609099467998</c:v>
                </c:pt>
                <c:pt idx="233">
                  <c:v>116.36609099467998</c:v>
                </c:pt>
                <c:pt idx="234">
                  <c:v>116.36609099467998</c:v>
                </c:pt>
                <c:pt idx="235">
                  <c:v>117.24760498526949</c:v>
                </c:pt>
                <c:pt idx="236">
                  <c:v>117.70782139114058</c:v>
                </c:pt>
                <c:pt idx="237">
                  <c:v>118.62717761031976</c:v>
                </c:pt>
                <c:pt idx="238">
                  <c:v>119.18256479876061</c:v>
                </c:pt>
                <c:pt idx="239">
                  <c:v>119.25744181151769</c:v>
                </c:pt>
                <c:pt idx="240">
                  <c:v>119.25744181151769</c:v>
                </c:pt>
                <c:pt idx="241">
                  <c:v>119.25744181151769</c:v>
                </c:pt>
                <c:pt idx="242">
                  <c:v>117.82640806195575</c:v>
                </c:pt>
                <c:pt idx="243">
                  <c:v>119.31019484710502</c:v>
                </c:pt>
                <c:pt idx="244">
                  <c:v>119.76930774559902</c:v>
                </c:pt>
                <c:pt idx="245">
                  <c:v>119.79110874499987</c:v>
                </c:pt>
                <c:pt idx="246">
                  <c:v>119.48971665698627</c:v>
                </c:pt>
                <c:pt idx="247">
                  <c:v>119.48971665698627</c:v>
                </c:pt>
                <c:pt idx="248">
                  <c:v>119.48971665698627</c:v>
                </c:pt>
                <c:pt idx="249">
                  <c:v>120.68575716485806</c:v>
                </c:pt>
                <c:pt idx="250">
                  <c:v>120.11796224712857</c:v>
                </c:pt>
                <c:pt idx="251">
                  <c:v>120.46815089306043</c:v>
                </c:pt>
                <c:pt idx="252">
                  <c:v>121.78894156417053</c:v>
                </c:pt>
                <c:pt idx="253">
                  <c:v>120.32418355257241</c:v>
                </c:pt>
                <c:pt idx="254">
                  <c:v>120.32418355257241</c:v>
                </c:pt>
                <c:pt idx="255">
                  <c:v>120.32418355257241</c:v>
                </c:pt>
                <c:pt idx="256">
                  <c:v>121.37329609040789</c:v>
                </c:pt>
                <c:pt idx="257">
                  <c:v>120.52224966935145</c:v>
                </c:pt>
                <c:pt idx="258">
                  <c:v>120.00152876143942</c:v>
                </c:pt>
                <c:pt idx="259">
                  <c:v>120.28545313511823</c:v>
                </c:pt>
                <c:pt idx="260">
                  <c:v>120.10480090304578</c:v>
                </c:pt>
                <c:pt idx="261">
                  <c:v>120.10480090304578</c:v>
                </c:pt>
                <c:pt idx="262">
                  <c:v>120.10480090304578</c:v>
                </c:pt>
                <c:pt idx="263">
                  <c:v>118.87352890354964</c:v>
                </c:pt>
                <c:pt idx="264">
                  <c:v>120.21743939995032</c:v>
                </c:pt>
                <c:pt idx="265">
                  <c:v>120.86953151536318</c:v>
                </c:pt>
                <c:pt idx="266">
                  <c:v>122.01857875785973</c:v>
                </c:pt>
                <c:pt idx="267">
                  <c:v>122.96883318359718</c:v>
                </c:pt>
                <c:pt idx="268">
                  <c:v>122.96883318359718</c:v>
                </c:pt>
                <c:pt idx="269">
                  <c:v>122.96883318359718</c:v>
                </c:pt>
                <c:pt idx="270">
                  <c:v>122.9326327586661</c:v>
                </c:pt>
                <c:pt idx="271">
                  <c:v>121.6714045711043</c:v>
                </c:pt>
                <c:pt idx="272">
                  <c:v>121.32266932513251</c:v>
                </c:pt>
                <c:pt idx="273">
                  <c:v>119.59576102444237</c:v>
                </c:pt>
                <c:pt idx="274">
                  <c:v>119.05192029123977</c:v>
                </c:pt>
                <c:pt idx="275">
                  <c:v>119.05192029123977</c:v>
                </c:pt>
                <c:pt idx="276">
                  <c:v>119.05192029123977</c:v>
                </c:pt>
                <c:pt idx="277">
                  <c:v>120.24742250283003</c:v>
                </c:pt>
                <c:pt idx="278">
                  <c:v>121.21635580953566</c:v>
                </c:pt>
                <c:pt idx="279">
                  <c:v>121.27772158562702</c:v>
                </c:pt>
                <c:pt idx="280">
                  <c:v>121.16031916663117</c:v>
                </c:pt>
                <c:pt idx="281">
                  <c:v>121.97766824046552</c:v>
                </c:pt>
                <c:pt idx="282">
                  <c:v>121.97766824046552</c:v>
                </c:pt>
                <c:pt idx="283">
                  <c:v>121.97766824046552</c:v>
                </c:pt>
                <c:pt idx="284">
                  <c:v>121.28504241505546</c:v>
                </c:pt>
                <c:pt idx="285">
                  <c:v>121.04132877360492</c:v>
                </c:pt>
                <c:pt idx="286">
                  <c:v>120.03447249386741</c:v>
                </c:pt>
                <c:pt idx="287">
                  <c:v>120.20575837064169</c:v>
                </c:pt>
                <c:pt idx="288">
                  <c:v>120.72123088980909</c:v>
                </c:pt>
                <c:pt idx="289">
                  <c:v>120.72123088980909</c:v>
                </c:pt>
                <c:pt idx="290">
                  <c:v>120.72123088980909</c:v>
                </c:pt>
                <c:pt idx="291">
                  <c:v>120.72123088980909</c:v>
                </c:pt>
                <c:pt idx="292">
                  <c:v>119.54750276280562</c:v>
                </c:pt>
                <c:pt idx="293">
                  <c:v>119.20501175369927</c:v>
                </c:pt>
                <c:pt idx="294">
                  <c:v>119.17882363960415</c:v>
                </c:pt>
                <c:pt idx="295">
                  <c:v>120.02962782733391</c:v>
                </c:pt>
                <c:pt idx="296">
                  <c:v>120.02962782733391</c:v>
                </c:pt>
                <c:pt idx="297">
                  <c:v>120.02962782733391</c:v>
                </c:pt>
                <c:pt idx="298">
                  <c:v>119.17955033958418</c:v>
                </c:pt>
                <c:pt idx="299">
                  <c:v>119.39223120040607</c:v>
                </c:pt>
                <c:pt idx="300">
                  <c:v>120.79530045814394</c:v>
                </c:pt>
                <c:pt idx="301">
                  <c:v>119.83148096611262</c:v>
                </c:pt>
                <c:pt idx="302">
                  <c:v>119.27577079990287</c:v>
                </c:pt>
                <c:pt idx="303">
                  <c:v>119.27577079990287</c:v>
                </c:pt>
                <c:pt idx="304">
                  <c:v>119.27577079990287</c:v>
                </c:pt>
                <c:pt idx="305">
                  <c:v>117.85477627599094</c:v>
                </c:pt>
                <c:pt idx="306">
                  <c:v>117.51511132236247</c:v>
                </c:pt>
                <c:pt idx="307">
                  <c:v>119.39597235956252</c:v>
                </c:pt>
                <c:pt idx="308">
                  <c:v>120.06254464494783</c:v>
                </c:pt>
                <c:pt idx="309">
                  <c:v>120.15647734607012</c:v>
                </c:pt>
                <c:pt idx="310">
                  <c:v>120.15647734607012</c:v>
                </c:pt>
                <c:pt idx="311">
                  <c:v>120.15647734607012</c:v>
                </c:pt>
                <c:pt idx="312">
                  <c:v>120.55478967956834</c:v>
                </c:pt>
                <c:pt idx="313">
                  <c:v>120.25102908791614</c:v>
                </c:pt>
                <c:pt idx="314">
                  <c:v>119.93892490390063</c:v>
                </c:pt>
                <c:pt idx="315">
                  <c:v>119.80198232988624</c:v>
                </c:pt>
                <c:pt idx="316">
                  <c:v>120.77761742529657</c:v>
                </c:pt>
                <c:pt idx="317">
                  <c:v>120.77761742529657</c:v>
                </c:pt>
                <c:pt idx="318">
                  <c:v>120.77761742529657</c:v>
                </c:pt>
                <c:pt idx="319">
                  <c:v>121.22146962420999</c:v>
                </c:pt>
                <c:pt idx="320">
                  <c:v>120.99323200085267</c:v>
                </c:pt>
                <c:pt idx="321">
                  <c:v>120.53051251727258</c:v>
                </c:pt>
                <c:pt idx="322">
                  <c:v>121.54590079307191</c:v>
                </c:pt>
                <c:pt idx="323">
                  <c:v>121.90187612402991</c:v>
                </c:pt>
                <c:pt idx="324">
                  <c:v>121.90187612402991</c:v>
                </c:pt>
                <c:pt idx="325">
                  <c:v>121.90187612402991</c:v>
                </c:pt>
                <c:pt idx="326">
                  <c:v>122.54941963586408</c:v>
                </c:pt>
                <c:pt idx="327">
                  <c:v>121.69998810365216</c:v>
                </c:pt>
                <c:pt idx="328">
                  <c:v>121.53968347102052</c:v>
                </c:pt>
                <c:pt idx="329">
                  <c:v>123.01929845998814</c:v>
                </c:pt>
                <c:pt idx="330">
                  <c:v>124.57314450617505</c:v>
                </c:pt>
                <c:pt idx="331">
                  <c:v>124.57314450617505</c:v>
                </c:pt>
                <c:pt idx="332">
                  <c:v>124.57314450617505</c:v>
                </c:pt>
                <c:pt idx="333">
                  <c:v>124.41738847712212</c:v>
                </c:pt>
                <c:pt idx="334">
                  <c:v>123.78820086848721</c:v>
                </c:pt>
                <c:pt idx="335">
                  <c:v>124.82547088812964</c:v>
                </c:pt>
                <c:pt idx="336">
                  <c:v>122.2024069379931</c:v>
                </c:pt>
                <c:pt idx="337">
                  <c:v>122.37092058891764</c:v>
                </c:pt>
                <c:pt idx="338">
                  <c:v>122.37092058891764</c:v>
                </c:pt>
                <c:pt idx="339">
                  <c:v>122.37092058891764</c:v>
                </c:pt>
                <c:pt idx="340">
                  <c:v>123.36711860228138</c:v>
                </c:pt>
                <c:pt idx="341">
                  <c:v>123.12496602004721</c:v>
                </c:pt>
                <c:pt idx="342">
                  <c:v>122.39573604749494</c:v>
                </c:pt>
                <c:pt idx="343">
                  <c:v>123.54222638265436</c:v>
                </c:pt>
                <c:pt idx="344">
                  <c:v>123.07291276962587</c:v>
                </c:pt>
                <c:pt idx="345">
                  <c:v>123.07291276962587</c:v>
                </c:pt>
                <c:pt idx="346">
                  <c:v>123.07291276962587</c:v>
                </c:pt>
                <c:pt idx="347">
                  <c:v>124.33790903115818</c:v>
                </c:pt>
                <c:pt idx="348">
                  <c:v>123.63311770978615</c:v>
                </c:pt>
                <c:pt idx="349">
                  <c:v>122.82650764676781</c:v>
                </c:pt>
                <c:pt idx="350">
                  <c:v>122.07641869330729</c:v>
                </c:pt>
                <c:pt idx="351">
                  <c:v>122.13869957307722</c:v>
                </c:pt>
                <c:pt idx="352">
                  <c:v>122.13869957307722</c:v>
                </c:pt>
                <c:pt idx="353">
                  <c:v>122.13869957307722</c:v>
                </c:pt>
                <c:pt idx="354">
                  <c:v>122.74823936743726</c:v>
                </c:pt>
                <c:pt idx="355">
                  <c:v>123.09966609481657</c:v>
                </c:pt>
                <c:pt idx="356">
                  <c:v>124.40401181452678</c:v>
                </c:pt>
                <c:pt idx="357">
                  <c:v>125.71040306010669</c:v>
                </c:pt>
                <c:pt idx="358">
                  <c:v>126.66044216733154</c:v>
                </c:pt>
                <c:pt idx="359">
                  <c:v>126.66044216733154</c:v>
                </c:pt>
                <c:pt idx="360">
                  <c:v>126.66044216733154</c:v>
                </c:pt>
                <c:pt idx="361">
                  <c:v>126.48654555359195</c:v>
                </c:pt>
                <c:pt idx="362">
                  <c:v>125.46149485953966</c:v>
                </c:pt>
                <c:pt idx="363">
                  <c:v>126.39328572282153</c:v>
                </c:pt>
                <c:pt idx="364">
                  <c:v>126.09391224586356</c:v>
                </c:pt>
                <c:pt idx="365">
                  <c:v>126.82949411453758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9E-42B4-8C28-E206837BE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44154</c:v>
                </c:pt>
                <c:pt idx="1">
                  <c:v>44155</c:v>
                </c:pt>
                <c:pt idx="2">
                  <c:v>44156</c:v>
                </c:pt>
                <c:pt idx="3">
                  <c:v>44157</c:v>
                </c:pt>
                <c:pt idx="4">
                  <c:v>44158</c:v>
                </c:pt>
                <c:pt idx="5">
                  <c:v>44159</c:v>
                </c:pt>
                <c:pt idx="6">
                  <c:v>44160</c:v>
                </c:pt>
                <c:pt idx="7">
                  <c:v>44161</c:v>
                </c:pt>
                <c:pt idx="8">
                  <c:v>44162</c:v>
                </c:pt>
                <c:pt idx="9">
                  <c:v>44163</c:v>
                </c:pt>
                <c:pt idx="10">
                  <c:v>44164</c:v>
                </c:pt>
                <c:pt idx="11">
                  <c:v>44165</c:v>
                </c:pt>
                <c:pt idx="12">
                  <c:v>44166</c:v>
                </c:pt>
                <c:pt idx="13">
                  <c:v>44167</c:v>
                </c:pt>
                <c:pt idx="14">
                  <c:v>44168</c:v>
                </c:pt>
                <c:pt idx="15">
                  <c:v>44169</c:v>
                </c:pt>
                <c:pt idx="16">
                  <c:v>44170</c:v>
                </c:pt>
                <c:pt idx="17">
                  <c:v>44171</c:v>
                </c:pt>
                <c:pt idx="18">
                  <c:v>44172</c:v>
                </c:pt>
                <c:pt idx="19">
                  <c:v>44173</c:v>
                </c:pt>
                <c:pt idx="20">
                  <c:v>44174</c:v>
                </c:pt>
                <c:pt idx="21">
                  <c:v>44175</c:v>
                </c:pt>
                <c:pt idx="22">
                  <c:v>44176</c:v>
                </c:pt>
                <c:pt idx="23">
                  <c:v>44177</c:v>
                </c:pt>
                <c:pt idx="24">
                  <c:v>44178</c:v>
                </c:pt>
                <c:pt idx="25">
                  <c:v>44179</c:v>
                </c:pt>
                <c:pt idx="26">
                  <c:v>44180</c:v>
                </c:pt>
                <c:pt idx="27">
                  <c:v>44181</c:v>
                </c:pt>
                <c:pt idx="28">
                  <c:v>44182</c:v>
                </c:pt>
                <c:pt idx="29">
                  <c:v>44183</c:v>
                </c:pt>
                <c:pt idx="30">
                  <c:v>44184</c:v>
                </c:pt>
                <c:pt idx="31">
                  <c:v>44185</c:v>
                </c:pt>
                <c:pt idx="32">
                  <c:v>44186</c:v>
                </c:pt>
                <c:pt idx="33">
                  <c:v>44187</c:v>
                </c:pt>
                <c:pt idx="34">
                  <c:v>44188</c:v>
                </c:pt>
                <c:pt idx="35">
                  <c:v>44189</c:v>
                </c:pt>
                <c:pt idx="36">
                  <c:v>44190</c:v>
                </c:pt>
                <c:pt idx="37">
                  <c:v>44191</c:v>
                </c:pt>
                <c:pt idx="38">
                  <c:v>44192</c:v>
                </c:pt>
                <c:pt idx="39">
                  <c:v>44193</c:v>
                </c:pt>
                <c:pt idx="40">
                  <c:v>44194</c:v>
                </c:pt>
                <c:pt idx="41">
                  <c:v>44195</c:v>
                </c:pt>
                <c:pt idx="42">
                  <c:v>44196</c:v>
                </c:pt>
                <c:pt idx="43">
                  <c:v>44197</c:v>
                </c:pt>
                <c:pt idx="44">
                  <c:v>44198</c:v>
                </c:pt>
                <c:pt idx="45">
                  <c:v>44199</c:v>
                </c:pt>
                <c:pt idx="46">
                  <c:v>44200</c:v>
                </c:pt>
                <c:pt idx="47">
                  <c:v>44201</c:v>
                </c:pt>
                <c:pt idx="48">
                  <c:v>44202</c:v>
                </c:pt>
                <c:pt idx="49">
                  <c:v>44203</c:v>
                </c:pt>
                <c:pt idx="50">
                  <c:v>44204</c:v>
                </c:pt>
                <c:pt idx="51">
                  <c:v>44205</c:v>
                </c:pt>
                <c:pt idx="52">
                  <c:v>44206</c:v>
                </c:pt>
                <c:pt idx="53">
                  <c:v>44207</c:v>
                </c:pt>
                <c:pt idx="54">
                  <c:v>44208</c:v>
                </c:pt>
                <c:pt idx="55">
                  <c:v>44209</c:v>
                </c:pt>
                <c:pt idx="56">
                  <c:v>44210</c:v>
                </c:pt>
                <c:pt idx="57">
                  <c:v>44211</c:v>
                </c:pt>
                <c:pt idx="58">
                  <c:v>44212</c:v>
                </c:pt>
                <c:pt idx="59">
                  <c:v>44213</c:v>
                </c:pt>
                <c:pt idx="60">
                  <c:v>44214</c:v>
                </c:pt>
                <c:pt idx="61">
                  <c:v>44215</c:v>
                </c:pt>
                <c:pt idx="62">
                  <c:v>44216</c:v>
                </c:pt>
                <c:pt idx="63">
                  <c:v>44217</c:v>
                </c:pt>
                <c:pt idx="64">
                  <c:v>44218</c:v>
                </c:pt>
                <c:pt idx="65">
                  <c:v>44219</c:v>
                </c:pt>
                <c:pt idx="66">
                  <c:v>44220</c:v>
                </c:pt>
                <c:pt idx="67">
                  <c:v>44221</c:v>
                </c:pt>
                <c:pt idx="68">
                  <c:v>44222</c:v>
                </c:pt>
                <c:pt idx="69">
                  <c:v>44223</c:v>
                </c:pt>
                <c:pt idx="70">
                  <c:v>44224</c:v>
                </c:pt>
                <c:pt idx="71">
                  <c:v>44225</c:v>
                </c:pt>
                <c:pt idx="72">
                  <c:v>44226</c:v>
                </c:pt>
                <c:pt idx="73">
                  <c:v>44227</c:v>
                </c:pt>
                <c:pt idx="74">
                  <c:v>44228</c:v>
                </c:pt>
                <c:pt idx="75">
                  <c:v>44229</c:v>
                </c:pt>
                <c:pt idx="76">
                  <c:v>44230</c:v>
                </c:pt>
                <c:pt idx="77">
                  <c:v>44231</c:v>
                </c:pt>
                <c:pt idx="78">
                  <c:v>44232</c:v>
                </c:pt>
                <c:pt idx="79">
                  <c:v>44233</c:v>
                </c:pt>
                <c:pt idx="80">
                  <c:v>44234</c:v>
                </c:pt>
                <c:pt idx="81">
                  <c:v>44235</c:v>
                </c:pt>
                <c:pt idx="82">
                  <c:v>44236</c:v>
                </c:pt>
                <c:pt idx="83">
                  <c:v>44237</c:v>
                </c:pt>
                <c:pt idx="84">
                  <c:v>44238</c:v>
                </c:pt>
                <c:pt idx="85">
                  <c:v>44239</c:v>
                </c:pt>
                <c:pt idx="86">
                  <c:v>44240</c:v>
                </c:pt>
                <c:pt idx="87">
                  <c:v>44241</c:v>
                </c:pt>
                <c:pt idx="88">
                  <c:v>44242</c:v>
                </c:pt>
                <c:pt idx="89">
                  <c:v>44243</c:v>
                </c:pt>
                <c:pt idx="90">
                  <c:v>44244</c:v>
                </c:pt>
                <c:pt idx="91">
                  <c:v>44245</c:v>
                </c:pt>
                <c:pt idx="92">
                  <c:v>44246</c:v>
                </c:pt>
                <c:pt idx="93">
                  <c:v>44247</c:v>
                </c:pt>
                <c:pt idx="94">
                  <c:v>44248</c:v>
                </c:pt>
                <c:pt idx="95">
                  <c:v>44249</c:v>
                </c:pt>
                <c:pt idx="96">
                  <c:v>44250</c:v>
                </c:pt>
                <c:pt idx="97">
                  <c:v>44251</c:v>
                </c:pt>
                <c:pt idx="98">
                  <c:v>44252</c:v>
                </c:pt>
                <c:pt idx="99">
                  <c:v>44253</c:v>
                </c:pt>
                <c:pt idx="100">
                  <c:v>44254</c:v>
                </c:pt>
                <c:pt idx="101">
                  <c:v>44255</c:v>
                </c:pt>
                <c:pt idx="102">
                  <c:v>44256</c:v>
                </c:pt>
                <c:pt idx="103">
                  <c:v>44257</c:v>
                </c:pt>
                <c:pt idx="104">
                  <c:v>44258</c:v>
                </c:pt>
                <c:pt idx="105">
                  <c:v>44259</c:v>
                </c:pt>
                <c:pt idx="106">
                  <c:v>44260</c:v>
                </c:pt>
                <c:pt idx="107">
                  <c:v>44261</c:v>
                </c:pt>
                <c:pt idx="108">
                  <c:v>44262</c:v>
                </c:pt>
                <c:pt idx="109">
                  <c:v>44263</c:v>
                </c:pt>
                <c:pt idx="110">
                  <c:v>44264</c:v>
                </c:pt>
                <c:pt idx="111">
                  <c:v>44265</c:v>
                </c:pt>
                <c:pt idx="112">
                  <c:v>44266</c:v>
                </c:pt>
                <c:pt idx="113">
                  <c:v>44267</c:v>
                </c:pt>
                <c:pt idx="114">
                  <c:v>44268</c:v>
                </c:pt>
                <c:pt idx="115">
                  <c:v>44269</c:v>
                </c:pt>
                <c:pt idx="116">
                  <c:v>44270</c:v>
                </c:pt>
                <c:pt idx="117">
                  <c:v>44271</c:v>
                </c:pt>
                <c:pt idx="118">
                  <c:v>44272</c:v>
                </c:pt>
                <c:pt idx="119">
                  <c:v>44273</c:v>
                </c:pt>
                <c:pt idx="120">
                  <c:v>44274</c:v>
                </c:pt>
                <c:pt idx="121">
                  <c:v>44275</c:v>
                </c:pt>
                <c:pt idx="122">
                  <c:v>44276</c:v>
                </c:pt>
                <c:pt idx="123">
                  <c:v>44277</c:v>
                </c:pt>
                <c:pt idx="124">
                  <c:v>44278</c:v>
                </c:pt>
                <c:pt idx="125">
                  <c:v>44279</c:v>
                </c:pt>
                <c:pt idx="126">
                  <c:v>44280</c:v>
                </c:pt>
                <c:pt idx="127">
                  <c:v>44281</c:v>
                </c:pt>
                <c:pt idx="128">
                  <c:v>44282</c:v>
                </c:pt>
                <c:pt idx="129">
                  <c:v>44283</c:v>
                </c:pt>
                <c:pt idx="130">
                  <c:v>44284</c:v>
                </c:pt>
                <c:pt idx="131">
                  <c:v>44285</c:v>
                </c:pt>
                <c:pt idx="132">
                  <c:v>44286</c:v>
                </c:pt>
                <c:pt idx="133">
                  <c:v>44287</c:v>
                </c:pt>
                <c:pt idx="134">
                  <c:v>44288</c:v>
                </c:pt>
                <c:pt idx="135">
                  <c:v>44289</c:v>
                </c:pt>
                <c:pt idx="136">
                  <c:v>44290</c:v>
                </c:pt>
                <c:pt idx="137">
                  <c:v>44291</c:v>
                </c:pt>
                <c:pt idx="138">
                  <c:v>44292</c:v>
                </c:pt>
                <c:pt idx="139">
                  <c:v>44293</c:v>
                </c:pt>
                <c:pt idx="140">
                  <c:v>44294</c:v>
                </c:pt>
                <c:pt idx="141">
                  <c:v>44295</c:v>
                </c:pt>
                <c:pt idx="142">
                  <c:v>44296</c:v>
                </c:pt>
                <c:pt idx="143">
                  <c:v>44297</c:v>
                </c:pt>
                <c:pt idx="144">
                  <c:v>44298</c:v>
                </c:pt>
                <c:pt idx="145">
                  <c:v>44299</c:v>
                </c:pt>
                <c:pt idx="146">
                  <c:v>44300</c:v>
                </c:pt>
                <c:pt idx="147">
                  <c:v>44301</c:v>
                </c:pt>
                <c:pt idx="148">
                  <c:v>44302</c:v>
                </c:pt>
                <c:pt idx="149">
                  <c:v>44303</c:v>
                </c:pt>
                <c:pt idx="150">
                  <c:v>44304</c:v>
                </c:pt>
                <c:pt idx="151">
                  <c:v>44305</c:v>
                </c:pt>
                <c:pt idx="152">
                  <c:v>44306</c:v>
                </c:pt>
                <c:pt idx="153">
                  <c:v>44307</c:v>
                </c:pt>
                <c:pt idx="154">
                  <c:v>44308</c:v>
                </c:pt>
                <c:pt idx="155">
                  <c:v>44309</c:v>
                </c:pt>
                <c:pt idx="156">
                  <c:v>44310</c:v>
                </c:pt>
                <c:pt idx="157">
                  <c:v>44311</c:v>
                </c:pt>
                <c:pt idx="158">
                  <c:v>44312</c:v>
                </c:pt>
                <c:pt idx="159">
                  <c:v>44313</c:v>
                </c:pt>
                <c:pt idx="160">
                  <c:v>44314</c:v>
                </c:pt>
                <c:pt idx="161">
                  <c:v>44315</c:v>
                </c:pt>
                <c:pt idx="162">
                  <c:v>44316</c:v>
                </c:pt>
                <c:pt idx="163">
                  <c:v>44317</c:v>
                </c:pt>
                <c:pt idx="164">
                  <c:v>44318</c:v>
                </c:pt>
                <c:pt idx="165">
                  <c:v>44319</c:v>
                </c:pt>
                <c:pt idx="166">
                  <c:v>44320</c:v>
                </c:pt>
                <c:pt idx="167">
                  <c:v>44321</c:v>
                </c:pt>
                <c:pt idx="168">
                  <c:v>44322</c:v>
                </c:pt>
                <c:pt idx="169">
                  <c:v>44323</c:v>
                </c:pt>
                <c:pt idx="170">
                  <c:v>44324</c:v>
                </c:pt>
                <c:pt idx="171">
                  <c:v>44325</c:v>
                </c:pt>
                <c:pt idx="172">
                  <c:v>44326</c:v>
                </c:pt>
                <c:pt idx="173">
                  <c:v>44327</c:v>
                </c:pt>
                <c:pt idx="174">
                  <c:v>44328</c:v>
                </c:pt>
                <c:pt idx="175">
                  <c:v>44329</c:v>
                </c:pt>
                <c:pt idx="176">
                  <c:v>44330</c:v>
                </c:pt>
                <c:pt idx="177">
                  <c:v>44331</c:v>
                </c:pt>
                <c:pt idx="178">
                  <c:v>44332</c:v>
                </c:pt>
                <c:pt idx="179">
                  <c:v>44333</c:v>
                </c:pt>
                <c:pt idx="180">
                  <c:v>44334</c:v>
                </c:pt>
                <c:pt idx="181">
                  <c:v>44335</c:v>
                </c:pt>
                <c:pt idx="182">
                  <c:v>44336</c:v>
                </c:pt>
                <c:pt idx="183">
                  <c:v>44337</c:v>
                </c:pt>
                <c:pt idx="184">
                  <c:v>44338</c:v>
                </c:pt>
                <c:pt idx="185">
                  <c:v>44339</c:v>
                </c:pt>
                <c:pt idx="186">
                  <c:v>44340</c:v>
                </c:pt>
                <c:pt idx="187">
                  <c:v>44341</c:v>
                </c:pt>
                <c:pt idx="188">
                  <c:v>44342</c:v>
                </c:pt>
                <c:pt idx="189">
                  <c:v>44343</c:v>
                </c:pt>
                <c:pt idx="190">
                  <c:v>44344</c:v>
                </c:pt>
                <c:pt idx="191">
                  <c:v>44345</c:v>
                </c:pt>
                <c:pt idx="192">
                  <c:v>44346</c:v>
                </c:pt>
                <c:pt idx="193">
                  <c:v>44347</c:v>
                </c:pt>
                <c:pt idx="194">
                  <c:v>44348</c:v>
                </c:pt>
                <c:pt idx="195">
                  <c:v>44349</c:v>
                </c:pt>
                <c:pt idx="196">
                  <c:v>44350</c:v>
                </c:pt>
                <c:pt idx="197">
                  <c:v>44351</c:v>
                </c:pt>
                <c:pt idx="198">
                  <c:v>44352</c:v>
                </c:pt>
                <c:pt idx="199">
                  <c:v>44353</c:v>
                </c:pt>
                <c:pt idx="200">
                  <c:v>44354</c:v>
                </c:pt>
                <c:pt idx="201">
                  <c:v>44355</c:v>
                </c:pt>
                <c:pt idx="202">
                  <c:v>44356</c:v>
                </c:pt>
                <c:pt idx="203">
                  <c:v>44357</c:v>
                </c:pt>
                <c:pt idx="204">
                  <c:v>44358</c:v>
                </c:pt>
                <c:pt idx="205">
                  <c:v>44359</c:v>
                </c:pt>
                <c:pt idx="206">
                  <c:v>44360</c:v>
                </c:pt>
                <c:pt idx="207">
                  <c:v>44361</c:v>
                </c:pt>
                <c:pt idx="208">
                  <c:v>44362</c:v>
                </c:pt>
                <c:pt idx="209">
                  <c:v>44363</c:v>
                </c:pt>
                <c:pt idx="210">
                  <c:v>44364</c:v>
                </c:pt>
                <c:pt idx="211">
                  <c:v>44365</c:v>
                </c:pt>
                <c:pt idx="212">
                  <c:v>44366</c:v>
                </c:pt>
                <c:pt idx="213">
                  <c:v>44367</c:v>
                </c:pt>
                <c:pt idx="214">
                  <c:v>44368</c:v>
                </c:pt>
                <c:pt idx="215">
                  <c:v>44369</c:v>
                </c:pt>
                <c:pt idx="216">
                  <c:v>44370</c:v>
                </c:pt>
                <c:pt idx="217">
                  <c:v>44371</c:v>
                </c:pt>
                <c:pt idx="218">
                  <c:v>44372</c:v>
                </c:pt>
                <c:pt idx="219">
                  <c:v>44373</c:v>
                </c:pt>
                <c:pt idx="220">
                  <c:v>44374</c:v>
                </c:pt>
                <c:pt idx="221">
                  <c:v>44375</c:v>
                </c:pt>
                <c:pt idx="222">
                  <c:v>44376</c:v>
                </c:pt>
                <c:pt idx="223">
                  <c:v>44377</c:v>
                </c:pt>
                <c:pt idx="224">
                  <c:v>44378</c:v>
                </c:pt>
                <c:pt idx="225">
                  <c:v>44379</c:v>
                </c:pt>
                <c:pt idx="226">
                  <c:v>44380</c:v>
                </c:pt>
                <c:pt idx="227">
                  <c:v>44381</c:v>
                </c:pt>
                <c:pt idx="228">
                  <c:v>44382</c:v>
                </c:pt>
                <c:pt idx="229">
                  <c:v>44383</c:v>
                </c:pt>
                <c:pt idx="230">
                  <c:v>44384</c:v>
                </c:pt>
                <c:pt idx="231">
                  <c:v>44385</c:v>
                </c:pt>
                <c:pt idx="232">
                  <c:v>44386</c:v>
                </c:pt>
                <c:pt idx="233">
                  <c:v>44387</c:v>
                </c:pt>
                <c:pt idx="234">
                  <c:v>44388</c:v>
                </c:pt>
                <c:pt idx="235">
                  <c:v>44389</c:v>
                </c:pt>
                <c:pt idx="236">
                  <c:v>44390</c:v>
                </c:pt>
                <c:pt idx="237">
                  <c:v>44391</c:v>
                </c:pt>
                <c:pt idx="238">
                  <c:v>44392</c:v>
                </c:pt>
                <c:pt idx="239">
                  <c:v>44393</c:v>
                </c:pt>
                <c:pt idx="240">
                  <c:v>44394</c:v>
                </c:pt>
                <c:pt idx="241">
                  <c:v>44395</c:v>
                </c:pt>
                <c:pt idx="242">
                  <c:v>44396</c:v>
                </c:pt>
                <c:pt idx="243">
                  <c:v>44397</c:v>
                </c:pt>
                <c:pt idx="244">
                  <c:v>44398</c:v>
                </c:pt>
                <c:pt idx="245">
                  <c:v>44399</c:v>
                </c:pt>
                <c:pt idx="246">
                  <c:v>44400</c:v>
                </c:pt>
                <c:pt idx="247">
                  <c:v>44401</c:v>
                </c:pt>
                <c:pt idx="248">
                  <c:v>44402</c:v>
                </c:pt>
                <c:pt idx="249">
                  <c:v>44403</c:v>
                </c:pt>
                <c:pt idx="250">
                  <c:v>44404</c:v>
                </c:pt>
                <c:pt idx="251">
                  <c:v>44405</c:v>
                </c:pt>
                <c:pt idx="252">
                  <c:v>44406</c:v>
                </c:pt>
                <c:pt idx="253">
                  <c:v>44407</c:v>
                </c:pt>
                <c:pt idx="254">
                  <c:v>44408</c:v>
                </c:pt>
                <c:pt idx="255">
                  <c:v>44409</c:v>
                </c:pt>
                <c:pt idx="256">
                  <c:v>44410</c:v>
                </c:pt>
                <c:pt idx="257">
                  <c:v>44411</c:v>
                </c:pt>
                <c:pt idx="258">
                  <c:v>44412</c:v>
                </c:pt>
                <c:pt idx="259">
                  <c:v>44413</c:v>
                </c:pt>
                <c:pt idx="260">
                  <c:v>44414</c:v>
                </c:pt>
                <c:pt idx="261">
                  <c:v>44415</c:v>
                </c:pt>
                <c:pt idx="262">
                  <c:v>44416</c:v>
                </c:pt>
                <c:pt idx="263">
                  <c:v>44417</c:v>
                </c:pt>
                <c:pt idx="264">
                  <c:v>44418</c:v>
                </c:pt>
                <c:pt idx="265">
                  <c:v>44419</c:v>
                </c:pt>
                <c:pt idx="266">
                  <c:v>44420</c:v>
                </c:pt>
                <c:pt idx="267">
                  <c:v>44421</c:v>
                </c:pt>
                <c:pt idx="268">
                  <c:v>44422</c:v>
                </c:pt>
                <c:pt idx="269">
                  <c:v>44423</c:v>
                </c:pt>
                <c:pt idx="270">
                  <c:v>44424</c:v>
                </c:pt>
                <c:pt idx="271">
                  <c:v>44425</c:v>
                </c:pt>
                <c:pt idx="272">
                  <c:v>44426</c:v>
                </c:pt>
                <c:pt idx="273">
                  <c:v>44427</c:v>
                </c:pt>
                <c:pt idx="274">
                  <c:v>44428</c:v>
                </c:pt>
                <c:pt idx="275">
                  <c:v>44429</c:v>
                </c:pt>
                <c:pt idx="276">
                  <c:v>44430</c:v>
                </c:pt>
                <c:pt idx="277">
                  <c:v>44431</c:v>
                </c:pt>
                <c:pt idx="278">
                  <c:v>44432</c:v>
                </c:pt>
                <c:pt idx="279">
                  <c:v>44433</c:v>
                </c:pt>
                <c:pt idx="280">
                  <c:v>44434</c:v>
                </c:pt>
                <c:pt idx="281">
                  <c:v>44435</c:v>
                </c:pt>
                <c:pt idx="282">
                  <c:v>44436</c:v>
                </c:pt>
                <c:pt idx="283">
                  <c:v>44437</c:v>
                </c:pt>
                <c:pt idx="284">
                  <c:v>44438</c:v>
                </c:pt>
                <c:pt idx="285">
                  <c:v>44439</c:v>
                </c:pt>
                <c:pt idx="286">
                  <c:v>44440</c:v>
                </c:pt>
                <c:pt idx="287">
                  <c:v>44441</c:v>
                </c:pt>
                <c:pt idx="288">
                  <c:v>44442</c:v>
                </c:pt>
                <c:pt idx="289">
                  <c:v>44443</c:v>
                </c:pt>
                <c:pt idx="290">
                  <c:v>44444</c:v>
                </c:pt>
                <c:pt idx="291">
                  <c:v>44445</c:v>
                </c:pt>
                <c:pt idx="292">
                  <c:v>44446</c:v>
                </c:pt>
                <c:pt idx="293">
                  <c:v>44447</c:v>
                </c:pt>
                <c:pt idx="294">
                  <c:v>44448</c:v>
                </c:pt>
                <c:pt idx="295">
                  <c:v>44449</c:v>
                </c:pt>
                <c:pt idx="296">
                  <c:v>44450</c:v>
                </c:pt>
                <c:pt idx="297">
                  <c:v>44451</c:v>
                </c:pt>
                <c:pt idx="298">
                  <c:v>44452</c:v>
                </c:pt>
                <c:pt idx="299">
                  <c:v>44453</c:v>
                </c:pt>
                <c:pt idx="300">
                  <c:v>44454</c:v>
                </c:pt>
                <c:pt idx="301">
                  <c:v>44455</c:v>
                </c:pt>
                <c:pt idx="302">
                  <c:v>44456</c:v>
                </c:pt>
                <c:pt idx="303">
                  <c:v>44457</c:v>
                </c:pt>
                <c:pt idx="304">
                  <c:v>44458</c:v>
                </c:pt>
                <c:pt idx="305">
                  <c:v>44459</c:v>
                </c:pt>
                <c:pt idx="306">
                  <c:v>44460</c:v>
                </c:pt>
                <c:pt idx="307">
                  <c:v>44461</c:v>
                </c:pt>
                <c:pt idx="308">
                  <c:v>44462</c:v>
                </c:pt>
                <c:pt idx="309">
                  <c:v>44463</c:v>
                </c:pt>
                <c:pt idx="310">
                  <c:v>44464</c:v>
                </c:pt>
                <c:pt idx="311">
                  <c:v>44465</c:v>
                </c:pt>
                <c:pt idx="312">
                  <c:v>44466</c:v>
                </c:pt>
                <c:pt idx="313">
                  <c:v>44467</c:v>
                </c:pt>
                <c:pt idx="314">
                  <c:v>44468</c:v>
                </c:pt>
                <c:pt idx="315">
                  <c:v>44469</c:v>
                </c:pt>
                <c:pt idx="316">
                  <c:v>44470</c:v>
                </c:pt>
                <c:pt idx="317">
                  <c:v>44471</c:v>
                </c:pt>
                <c:pt idx="318">
                  <c:v>44472</c:v>
                </c:pt>
                <c:pt idx="319">
                  <c:v>44473</c:v>
                </c:pt>
                <c:pt idx="320">
                  <c:v>44474</c:v>
                </c:pt>
                <c:pt idx="321">
                  <c:v>44475</c:v>
                </c:pt>
                <c:pt idx="322">
                  <c:v>44476</c:v>
                </c:pt>
                <c:pt idx="323">
                  <c:v>44477</c:v>
                </c:pt>
                <c:pt idx="324">
                  <c:v>44478</c:v>
                </c:pt>
                <c:pt idx="325">
                  <c:v>44479</c:v>
                </c:pt>
                <c:pt idx="326">
                  <c:v>44480</c:v>
                </c:pt>
                <c:pt idx="327">
                  <c:v>44481</c:v>
                </c:pt>
                <c:pt idx="328">
                  <c:v>44482</c:v>
                </c:pt>
                <c:pt idx="329">
                  <c:v>44483</c:v>
                </c:pt>
                <c:pt idx="330">
                  <c:v>44484</c:v>
                </c:pt>
                <c:pt idx="331">
                  <c:v>44485</c:v>
                </c:pt>
                <c:pt idx="332">
                  <c:v>44486</c:v>
                </c:pt>
                <c:pt idx="333">
                  <c:v>44487</c:v>
                </c:pt>
                <c:pt idx="334">
                  <c:v>44488</c:v>
                </c:pt>
                <c:pt idx="335">
                  <c:v>44489</c:v>
                </c:pt>
                <c:pt idx="336">
                  <c:v>44490</c:v>
                </c:pt>
                <c:pt idx="337">
                  <c:v>44491</c:v>
                </c:pt>
                <c:pt idx="338">
                  <c:v>44492</c:v>
                </c:pt>
                <c:pt idx="339">
                  <c:v>44493</c:v>
                </c:pt>
                <c:pt idx="340">
                  <c:v>44494</c:v>
                </c:pt>
                <c:pt idx="341">
                  <c:v>44495</c:v>
                </c:pt>
                <c:pt idx="342">
                  <c:v>44496</c:v>
                </c:pt>
                <c:pt idx="343">
                  <c:v>44497</c:v>
                </c:pt>
                <c:pt idx="344">
                  <c:v>44498</c:v>
                </c:pt>
                <c:pt idx="345">
                  <c:v>44499</c:v>
                </c:pt>
                <c:pt idx="346">
                  <c:v>44500</c:v>
                </c:pt>
                <c:pt idx="347">
                  <c:v>44501</c:v>
                </c:pt>
                <c:pt idx="348">
                  <c:v>44502</c:v>
                </c:pt>
                <c:pt idx="349">
                  <c:v>44503</c:v>
                </c:pt>
                <c:pt idx="350">
                  <c:v>44504</c:v>
                </c:pt>
                <c:pt idx="351">
                  <c:v>44505</c:v>
                </c:pt>
                <c:pt idx="352">
                  <c:v>44506</c:v>
                </c:pt>
                <c:pt idx="353">
                  <c:v>44507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44513</c:v>
                </c:pt>
                <c:pt idx="360">
                  <c:v>44514</c:v>
                </c:pt>
                <c:pt idx="361">
                  <c:v>44515</c:v>
                </c:pt>
                <c:pt idx="362">
                  <c:v>44516</c:v>
                </c:pt>
                <c:pt idx="363">
                  <c:v>44517</c:v>
                </c:pt>
                <c:pt idx="364">
                  <c:v>44518</c:v>
                </c:pt>
                <c:pt idx="365">
                  <c:v>44519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44.2</c:v>
                </c:pt>
                <c:pt idx="1">
                  <c:v>44.96</c:v>
                </c:pt>
                <c:pt idx="2">
                  <c:v>44.96</c:v>
                </c:pt>
                <c:pt idx="3">
                  <c:v>44.96</c:v>
                </c:pt>
                <c:pt idx="4">
                  <c:v>46.06</c:v>
                </c:pt>
                <c:pt idx="5">
                  <c:v>47.86</c:v>
                </c:pt>
                <c:pt idx="6">
                  <c:v>48.61</c:v>
                </c:pt>
                <c:pt idx="7">
                  <c:v>47.8</c:v>
                </c:pt>
                <c:pt idx="8">
                  <c:v>48.18</c:v>
                </c:pt>
                <c:pt idx="9">
                  <c:v>48.18</c:v>
                </c:pt>
                <c:pt idx="10">
                  <c:v>48.18</c:v>
                </c:pt>
                <c:pt idx="11">
                  <c:v>47.59</c:v>
                </c:pt>
                <c:pt idx="12">
                  <c:v>47.42</c:v>
                </c:pt>
                <c:pt idx="13">
                  <c:v>48.25</c:v>
                </c:pt>
                <c:pt idx="14">
                  <c:v>48.71</c:v>
                </c:pt>
                <c:pt idx="15">
                  <c:v>49.25</c:v>
                </c:pt>
                <c:pt idx="16">
                  <c:v>49.25</c:v>
                </c:pt>
                <c:pt idx="17">
                  <c:v>49.25</c:v>
                </c:pt>
                <c:pt idx="18">
                  <c:v>48.79</c:v>
                </c:pt>
                <c:pt idx="19">
                  <c:v>48.84</c:v>
                </c:pt>
                <c:pt idx="20">
                  <c:v>48.86</c:v>
                </c:pt>
                <c:pt idx="21">
                  <c:v>50.25</c:v>
                </c:pt>
                <c:pt idx="22">
                  <c:v>49.97</c:v>
                </c:pt>
                <c:pt idx="23">
                  <c:v>49.97</c:v>
                </c:pt>
                <c:pt idx="24">
                  <c:v>49.97</c:v>
                </c:pt>
                <c:pt idx="25">
                  <c:v>50.29</c:v>
                </c:pt>
                <c:pt idx="26">
                  <c:v>50.76</c:v>
                </c:pt>
                <c:pt idx="27">
                  <c:v>51.08</c:v>
                </c:pt>
                <c:pt idx="28">
                  <c:v>51.5</c:v>
                </c:pt>
                <c:pt idx="29">
                  <c:v>52.26</c:v>
                </c:pt>
                <c:pt idx="30">
                  <c:v>52.26</c:v>
                </c:pt>
                <c:pt idx="31">
                  <c:v>52.26</c:v>
                </c:pt>
                <c:pt idx="32">
                  <c:v>50.91</c:v>
                </c:pt>
                <c:pt idx="33">
                  <c:v>50.08</c:v>
                </c:pt>
                <c:pt idx="34">
                  <c:v>51.2</c:v>
                </c:pt>
                <c:pt idx="35">
                  <c:v>51.29</c:v>
                </c:pt>
                <c:pt idx="36">
                  <c:v>51.29</c:v>
                </c:pt>
                <c:pt idx="37">
                  <c:v>51.29</c:v>
                </c:pt>
                <c:pt idx="38">
                  <c:v>51.29</c:v>
                </c:pt>
                <c:pt idx="39">
                  <c:v>50.86</c:v>
                </c:pt>
                <c:pt idx="40">
                  <c:v>51.09</c:v>
                </c:pt>
                <c:pt idx="41">
                  <c:v>51.34</c:v>
                </c:pt>
                <c:pt idx="42">
                  <c:v>51.8</c:v>
                </c:pt>
                <c:pt idx="43">
                  <c:v>51.8</c:v>
                </c:pt>
                <c:pt idx="44">
                  <c:v>51.8</c:v>
                </c:pt>
                <c:pt idx="45">
                  <c:v>51.8</c:v>
                </c:pt>
                <c:pt idx="46">
                  <c:v>51.09</c:v>
                </c:pt>
                <c:pt idx="47">
                  <c:v>53.6</c:v>
                </c:pt>
                <c:pt idx="48">
                  <c:v>54.3</c:v>
                </c:pt>
                <c:pt idx="49">
                  <c:v>54.38</c:v>
                </c:pt>
                <c:pt idx="50">
                  <c:v>55.99</c:v>
                </c:pt>
                <c:pt idx="51">
                  <c:v>55.99</c:v>
                </c:pt>
                <c:pt idx="52">
                  <c:v>55.99</c:v>
                </c:pt>
                <c:pt idx="53">
                  <c:v>55.66</c:v>
                </c:pt>
                <c:pt idx="54">
                  <c:v>56.58</c:v>
                </c:pt>
                <c:pt idx="55">
                  <c:v>56.06</c:v>
                </c:pt>
                <c:pt idx="56">
                  <c:v>56.42</c:v>
                </c:pt>
                <c:pt idx="57">
                  <c:v>55.1</c:v>
                </c:pt>
                <c:pt idx="58">
                  <c:v>55.1</c:v>
                </c:pt>
                <c:pt idx="59">
                  <c:v>55.1</c:v>
                </c:pt>
                <c:pt idx="60">
                  <c:v>54.75</c:v>
                </c:pt>
                <c:pt idx="61">
                  <c:v>55.9</c:v>
                </c:pt>
                <c:pt idx="62">
                  <c:v>56.08</c:v>
                </c:pt>
                <c:pt idx="63">
                  <c:v>56.1</c:v>
                </c:pt>
                <c:pt idx="64">
                  <c:v>55.41</c:v>
                </c:pt>
                <c:pt idx="65">
                  <c:v>55.41</c:v>
                </c:pt>
                <c:pt idx="66">
                  <c:v>55.41</c:v>
                </c:pt>
                <c:pt idx="67">
                  <c:v>55.88</c:v>
                </c:pt>
                <c:pt idx="68">
                  <c:v>55.91</c:v>
                </c:pt>
                <c:pt idx="69">
                  <c:v>55.81</c:v>
                </c:pt>
                <c:pt idx="70">
                  <c:v>55.53</c:v>
                </c:pt>
                <c:pt idx="71">
                  <c:v>55.88</c:v>
                </c:pt>
                <c:pt idx="72">
                  <c:v>55.88</c:v>
                </c:pt>
                <c:pt idx="73">
                  <c:v>55.88</c:v>
                </c:pt>
                <c:pt idx="74">
                  <c:v>56.35</c:v>
                </c:pt>
                <c:pt idx="75">
                  <c:v>57.46</c:v>
                </c:pt>
                <c:pt idx="76">
                  <c:v>58.46</c:v>
                </c:pt>
                <c:pt idx="77">
                  <c:v>58.84</c:v>
                </c:pt>
                <c:pt idx="78">
                  <c:v>59.34</c:v>
                </c:pt>
                <c:pt idx="79">
                  <c:v>59.34</c:v>
                </c:pt>
                <c:pt idx="80">
                  <c:v>59.34</c:v>
                </c:pt>
                <c:pt idx="81">
                  <c:v>60.56</c:v>
                </c:pt>
                <c:pt idx="82">
                  <c:v>61.09</c:v>
                </c:pt>
                <c:pt idx="83">
                  <c:v>61.47</c:v>
                </c:pt>
                <c:pt idx="84">
                  <c:v>61.14</c:v>
                </c:pt>
                <c:pt idx="85">
                  <c:v>62.43</c:v>
                </c:pt>
                <c:pt idx="86">
                  <c:v>62.43</c:v>
                </c:pt>
                <c:pt idx="87">
                  <c:v>62.43</c:v>
                </c:pt>
                <c:pt idx="88">
                  <c:v>63.3</c:v>
                </c:pt>
                <c:pt idx="89">
                  <c:v>63.35</c:v>
                </c:pt>
                <c:pt idx="90">
                  <c:v>64.34</c:v>
                </c:pt>
                <c:pt idx="91">
                  <c:v>63.93</c:v>
                </c:pt>
                <c:pt idx="92">
                  <c:v>62.91</c:v>
                </c:pt>
                <c:pt idx="93">
                  <c:v>62.91</c:v>
                </c:pt>
                <c:pt idx="94">
                  <c:v>62.91</c:v>
                </c:pt>
                <c:pt idx="95">
                  <c:v>65.239999999999995</c:v>
                </c:pt>
                <c:pt idx="96">
                  <c:v>65.37</c:v>
                </c:pt>
                <c:pt idx="97">
                  <c:v>67.040000000000006</c:v>
                </c:pt>
                <c:pt idx="98">
                  <c:v>66.88</c:v>
                </c:pt>
                <c:pt idx="99">
                  <c:v>66.13</c:v>
                </c:pt>
                <c:pt idx="100">
                  <c:v>66.13</c:v>
                </c:pt>
                <c:pt idx="101">
                  <c:v>66.13</c:v>
                </c:pt>
                <c:pt idx="102">
                  <c:v>63.69</c:v>
                </c:pt>
                <c:pt idx="103">
                  <c:v>62.7</c:v>
                </c:pt>
                <c:pt idx="104">
                  <c:v>64.069999999999993</c:v>
                </c:pt>
                <c:pt idx="105">
                  <c:v>66.739999999999995</c:v>
                </c:pt>
                <c:pt idx="106">
                  <c:v>69.36</c:v>
                </c:pt>
                <c:pt idx="107">
                  <c:v>69.36</c:v>
                </c:pt>
                <c:pt idx="108">
                  <c:v>69.36</c:v>
                </c:pt>
                <c:pt idx="109">
                  <c:v>68.239999999999995</c:v>
                </c:pt>
                <c:pt idx="110">
                  <c:v>67.52</c:v>
                </c:pt>
                <c:pt idx="111">
                  <c:v>67.900000000000006</c:v>
                </c:pt>
                <c:pt idx="112">
                  <c:v>69.63</c:v>
                </c:pt>
                <c:pt idx="113">
                  <c:v>69.22</c:v>
                </c:pt>
                <c:pt idx="114">
                  <c:v>69.22</c:v>
                </c:pt>
                <c:pt idx="115">
                  <c:v>69.22</c:v>
                </c:pt>
                <c:pt idx="116">
                  <c:v>68.88</c:v>
                </c:pt>
                <c:pt idx="117">
                  <c:v>68.39</c:v>
                </c:pt>
                <c:pt idx="118">
                  <c:v>68</c:v>
                </c:pt>
                <c:pt idx="119">
                  <c:v>63.28</c:v>
                </c:pt>
                <c:pt idx="120">
                  <c:v>64.53</c:v>
                </c:pt>
                <c:pt idx="121">
                  <c:v>64.53</c:v>
                </c:pt>
                <c:pt idx="122">
                  <c:v>64.53</c:v>
                </c:pt>
                <c:pt idx="123">
                  <c:v>64.62</c:v>
                </c:pt>
                <c:pt idx="124">
                  <c:v>60.79</c:v>
                </c:pt>
                <c:pt idx="125">
                  <c:v>64.41</c:v>
                </c:pt>
                <c:pt idx="126">
                  <c:v>61.95</c:v>
                </c:pt>
                <c:pt idx="127">
                  <c:v>64.569999999999993</c:v>
                </c:pt>
                <c:pt idx="128">
                  <c:v>64.569999999999993</c:v>
                </c:pt>
                <c:pt idx="129">
                  <c:v>64.569999999999993</c:v>
                </c:pt>
                <c:pt idx="130">
                  <c:v>64.98</c:v>
                </c:pt>
                <c:pt idx="131">
                  <c:v>64.14</c:v>
                </c:pt>
                <c:pt idx="132">
                  <c:v>63.54</c:v>
                </c:pt>
                <c:pt idx="133">
                  <c:v>64.86</c:v>
                </c:pt>
                <c:pt idx="134">
                  <c:v>64.86</c:v>
                </c:pt>
                <c:pt idx="135">
                  <c:v>64.86</c:v>
                </c:pt>
                <c:pt idx="136">
                  <c:v>64.86</c:v>
                </c:pt>
                <c:pt idx="137">
                  <c:v>62.15</c:v>
                </c:pt>
                <c:pt idx="138">
                  <c:v>62.74</c:v>
                </c:pt>
                <c:pt idx="139">
                  <c:v>63.16</c:v>
                </c:pt>
                <c:pt idx="140">
                  <c:v>63.2</c:v>
                </c:pt>
                <c:pt idx="141">
                  <c:v>62.95</c:v>
                </c:pt>
                <c:pt idx="142">
                  <c:v>62.95</c:v>
                </c:pt>
                <c:pt idx="143">
                  <c:v>62.95</c:v>
                </c:pt>
                <c:pt idx="144">
                  <c:v>63.28</c:v>
                </c:pt>
                <c:pt idx="145">
                  <c:v>63.67</c:v>
                </c:pt>
                <c:pt idx="146">
                  <c:v>66.58</c:v>
                </c:pt>
                <c:pt idx="147">
                  <c:v>66.94</c:v>
                </c:pt>
                <c:pt idx="148">
                  <c:v>66.77</c:v>
                </c:pt>
                <c:pt idx="149">
                  <c:v>66.77</c:v>
                </c:pt>
                <c:pt idx="150">
                  <c:v>66.77</c:v>
                </c:pt>
                <c:pt idx="151">
                  <c:v>67.05</c:v>
                </c:pt>
                <c:pt idx="152">
                  <c:v>66.569999999999993</c:v>
                </c:pt>
                <c:pt idx="153">
                  <c:v>65.319999999999993</c:v>
                </c:pt>
                <c:pt idx="154">
                  <c:v>65.400000000000006</c:v>
                </c:pt>
                <c:pt idx="155">
                  <c:v>66.11</c:v>
                </c:pt>
                <c:pt idx="156">
                  <c:v>66.11</c:v>
                </c:pt>
                <c:pt idx="157">
                  <c:v>66.11</c:v>
                </c:pt>
                <c:pt idx="158">
                  <c:v>65.650000000000006</c:v>
                </c:pt>
                <c:pt idx="159">
                  <c:v>66.42</c:v>
                </c:pt>
                <c:pt idx="160">
                  <c:v>67.27</c:v>
                </c:pt>
                <c:pt idx="161">
                  <c:v>68.56</c:v>
                </c:pt>
                <c:pt idx="162">
                  <c:v>67.25</c:v>
                </c:pt>
                <c:pt idx="163">
                  <c:v>67.25</c:v>
                </c:pt>
                <c:pt idx="164">
                  <c:v>67.25</c:v>
                </c:pt>
                <c:pt idx="165">
                  <c:v>67.56</c:v>
                </c:pt>
                <c:pt idx="166">
                  <c:v>68.88</c:v>
                </c:pt>
                <c:pt idx="167">
                  <c:v>68.959999999999994</c:v>
                </c:pt>
                <c:pt idx="168">
                  <c:v>68.09</c:v>
                </c:pt>
                <c:pt idx="169">
                  <c:v>68.28</c:v>
                </c:pt>
                <c:pt idx="170">
                  <c:v>68.28</c:v>
                </c:pt>
                <c:pt idx="171">
                  <c:v>68.28</c:v>
                </c:pt>
                <c:pt idx="172">
                  <c:v>68.319999999999993</c:v>
                </c:pt>
                <c:pt idx="173">
                  <c:v>68.55</c:v>
                </c:pt>
                <c:pt idx="174">
                  <c:v>69.319999999999993</c:v>
                </c:pt>
                <c:pt idx="175">
                  <c:v>67.05</c:v>
                </c:pt>
                <c:pt idx="176">
                  <c:v>68.709999999999994</c:v>
                </c:pt>
                <c:pt idx="177">
                  <c:v>68.709999999999994</c:v>
                </c:pt>
                <c:pt idx="178">
                  <c:v>68.709999999999994</c:v>
                </c:pt>
                <c:pt idx="179">
                  <c:v>69.459999999999994</c:v>
                </c:pt>
                <c:pt idx="180">
                  <c:v>68.709999999999994</c:v>
                </c:pt>
                <c:pt idx="181">
                  <c:v>66.66</c:v>
                </c:pt>
                <c:pt idx="182">
                  <c:v>65.11</c:v>
                </c:pt>
                <c:pt idx="183">
                  <c:v>66.44</c:v>
                </c:pt>
                <c:pt idx="184">
                  <c:v>66.44</c:v>
                </c:pt>
                <c:pt idx="185">
                  <c:v>66.44</c:v>
                </c:pt>
                <c:pt idx="186">
                  <c:v>68.459999999999994</c:v>
                </c:pt>
                <c:pt idx="187">
                  <c:v>68.650000000000006</c:v>
                </c:pt>
                <c:pt idx="188">
                  <c:v>68.87</c:v>
                </c:pt>
                <c:pt idx="189">
                  <c:v>69.459999999999994</c:v>
                </c:pt>
                <c:pt idx="190">
                  <c:v>69.63</c:v>
                </c:pt>
                <c:pt idx="191">
                  <c:v>69.63</c:v>
                </c:pt>
                <c:pt idx="192">
                  <c:v>69.63</c:v>
                </c:pt>
                <c:pt idx="193">
                  <c:v>69.319999999999993</c:v>
                </c:pt>
                <c:pt idx="194">
                  <c:v>70.25</c:v>
                </c:pt>
                <c:pt idx="195">
                  <c:v>71.349999999999994</c:v>
                </c:pt>
                <c:pt idx="196">
                  <c:v>71.31</c:v>
                </c:pt>
                <c:pt idx="197">
                  <c:v>71.89</c:v>
                </c:pt>
                <c:pt idx="198">
                  <c:v>71.89</c:v>
                </c:pt>
                <c:pt idx="199">
                  <c:v>71.89</c:v>
                </c:pt>
                <c:pt idx="200">
                  <c:v>71.489999999999995</c:v>
                </c:pt>
                <c:pt idx="201">
                  <c:v>72.22</c:v>
                </c:pt>
                <c:pt idx="202">
                  <c:v>72.22</c:v>
                </c:pt>
                <c:pt idx="203">
                  <c:v>72.52</c:v>
                </c:pt>
                <c:pt idx="204">
                  <c:v>72.69</c:v>
                </c:pt>
                <c:pt idx="205">
                  <c:v>72.69</c:v>
                </c:pt>
                <c:pt idx="206">
                  <c:v>72.69</c:v>
                </c:pt>
                <c:pt idx="207">
                  <c:v>72.86</c:v>
                </c:pt>
                <c:pt idx="208">
                  <c:v>73.989999999999995</c:v>
                </c:pt>
                <c:pt idx="209">
                  <c:v>74.39</c:v>
                </c:pt>
                <c:pt idx="210">
                  <c:v>73.08</c:v>
                </c:pt>
                <c:pt idx="211">
                  <c:v>73.510000000000005</c:v>
                </c:pt>
                <c:pt idx="212">
                  <c:v>73.510000000000005</c:v>
                </c:pt>
                <c:pt idx="213">
                  <c:v>73.510000000000005</c:v>
                </c:pt>
                <c:pt idx="214">
                  <c:v>74.900000000000006</c:v>
                </c:pt>
                <c:pt idx="215">
                  <c:v>74.81</c:v>
                </c:pt>
                <c:pt idx="216">
                  <c:v>75.19</c:v>
                </c:pt>
                <c:pt idx="217">
                  <c:v>75.56</c:v>
                </c:pt>
                <c:pt idx="218">
                  <c:v>76.180000000000007</c:v>
                </c:pt>
                <c:pt idx="219">
                  <c:v>76.180000000000007</c:v>
                </c:pt>
                <c:pt idx="220">
                  <c:v>76.180000000000007</c:v>
                </c:pt>
                <c:pt idx="221">
                  <c:v>74.680000000000007</c:v>
                </c:pt>
                <c:pt idx="222">
                  <c:v>74.760000000000005</c:v>
                </c:pt>
                <c:pt idx="223">
                  <c:v>75.13</c:v>
                </c:pt>
                <c:pt idx="224">
                  <c:v>75.84</c:v>
                </c:pt>
                <c:pt idx="225">
                  <c:v>76.17</c:v>
                </c:pt>
                <c:pt idx="226">
                  <c:v>76.17</c:v>
                </c:pt>
                <c:pt idx="227">
                  <c:v>76.17</c:v>
                </c:pt>
                <c:pt idx="228">
                  <c:v>77.16</c:v>
                </c:pt>
                <c:pt idx="229">
                  <c:v>74.53</c:v>
                </c:pt>
                <c:pt idx="230">
                  <c:v>73.430000000000007</c:v>
                </c:pt>
                <c:pt idx="231">
                  <c:v>74.12</c:v>
                </c:pt>
                <c:pt idx="232">
                  <c:v>75.55</c:v>
                </c:pt>
                <c:pt idx="233">
                  <c:v>75.55</c:v>
                </c:pt>
                <c:pt idx="234">
                  <c:v>75.55</c:v>
                </c:pt>
                <c:pt idx="235">
                  <c:v>75.16</c:v>
                </c:pt>
                <c:pt idx="236">
                  <c:v>76.489999999999995</c:v>
                </c:pt>
                <c:pt idx="237">
                  <c:v>74.760000000000005</c:v>
                </c:pt>
                <c:pt idx="238">
                  <c:v>73.47</c:v>
                </c:pt>
                <c:pt idx="239">
                  <c:v>73.59</c:v>
                </c:pt>
                <c:pt idx="240">
                  <c:v>73.59</c:v>
                </c:pt>
                <c:pt idx="241">
                  <c:v>73.59</c:v>
                </c:pt>
                <c:pt idx="242">
                  <c:v>68.62</c:v>
                </c:pt>
                <c:pt idx="243">
                  <c:v>69.349999999999994</c:v>
                </c:pt>
                <c:pt idx="244">
                  <c:v>72.23</c:v>
                </c:pt>
                <c:pt idx="245">
                  <c:v>73.790000000000006</c:v>
                </c:pt>
                <c:pt idx="246">
                  <c:v>74.099999999999994</c:v>
                </c:pt>
                <c:pt idx="247">
                  <c:v>74.099999999999994</c:v>
                </c:pt>
                <c:pt idx="248">
                  <c:v>74.099999999999994</c:v>
                </c:pt>
                <c:pt idx="249">
                  <c:v>74.5</c:v>
                </c:pt>
                <c:pt idx="250">
                  <c:v>74.48</c:v>
                </c:pt>
                <c:pt idx="251">
                  <c:v>74.739999999999995</c:v>
                </c:pt>
                <c:pt idx="252">
                  <c:v>76.05</c:v>
                </c:pt>
                <c:pt idx="253">
                  <c:v>76.33</c:v>
                </c:pt>
                <c:pt idx="254">
                  <c:v>76.33</c:v>
                </c:pt>
                <c:pt idx="255">
                  <c:v>76.33</c:v>
                </c:pt>
                <c:pt idx="256">
                  <c:v>72.89</c:v>
                </c:pt>
                <c:pt idx="257">
                  <c:v>72.41</c:v>
                </c:pt>
                <c:pt idx="258">
                  <c:v>70.38</c:v>
                </c:pt>
                <c:pt idx="259">
                  <c:v>71.290000000000006</c:v>
                </c:pt>
                <c:pt idx="260">
                  <c:v>70.7</c:v>
                </c:pt>
                <c:pt idx="261">
                  <c:v>70.7</c:v>
                </c:pt>
                <c:pt idx="262">
                  <c:v>70.7</c:v>
                </c:pt>
                <c:pt idx="263">
                  <c:v>69.040000000000006</c:v>
                </c:pt>
                <c:pt idx="264">
                  <c:v>70.63</c:v>
                </c:pt>
                <c:pt idx="265">
                  <c:v>71.44</c:v>
                </c:pt>
                <c:pt idx="266">
                  <c:v>71.31</c:v>
                </c:pt>
                <c:pt idx="267">
                  <c:v>70.59</c:v>
                </c:pt>
                <c:pt idx="268">
                  <c:v>70.59</c:v>
                </c:pt>
                <c:pt idx="269">
                  <c:v>70.59</c:v>
                </c:pt>
                <c:pt idx="270">
                  <c:v>69.510000000000005</c:v>
                </c:pt>
                <c:pt idx="271">
                  <c:v>69.03</c:v>
                </c:pt>
                <c:pt idx="272">
                  <c:v>68.23</c:v>
                </c:pt>
                <c:pt idx="273">
                  <c:v>66.45</c:v>
                </c:pt>
                <c:pt idx="274">
                  <c:v>65.180000000000007</c:v>
                </c:pt>
                <c:pt idx="275">
                  <c:v>65.180000000000007</c:v>
                </c:pt>
                <c:pt idx="276">
                  <c:v>65.180000000000007</c:v>
                </c:pt>
                <c:pt idx="277">
                  <c:v>68.75</c:v>
                </c:pt>
                <c:pt idx="278">
                  <c:v>71.05</c:v>
                </c:pt>
                <c:pt idx="279">
                  <c:v>72.25</c:v>
                </c:pt>
                <c:pt idx="280">
                  <c:v>71.069999999999993</c:v>
                </c:pt>
                <c:pt idx="281">
                  <c:v>72.7</c:v>
                </c:pt>
                <c:pt idx="282">
                  <c:v>72.7</c:v>
                </c:pt>
                <c:pt idx="283">
                  <c:v>72.7</c:v>
                </c:pt>
                <c:pt idx="284">
                  <c:v>73.41</c:v>
                </c:pt>
                <c:pt idx="285">
                  <c:v>72.989999999999995</c:v>
                </c:pt>
                <c:pt idx="286">
                  <c:v>71.59</c:v>
                </c:pt>
                <c:pt idx="287">
                  <c:v>73.03</c:v>
                </c:pt>
                <c:pt idx="288">
                  <c:v>72.61</c:v>
                </c:pt>
                <c:pt idx="289">
                  <c:v>72.61</c:v>
                </c:pt>
                <c:pt idx="290">
                  <c:v>72.61</c:v>
                </c:pt>
                <c:pt idx="291">
                  <c:v>72.22</c:v>
                </c:pt>
                <c:pt idx="292">
                  <c:v>71.69</c:v>
                </c:pt>
                <c:pt idx="293">
                  <c:v>72.599999999999994</c:v>
                </c:pt>
                <c:pt idx="294">
                  <c:v>71.45</c:v>
                </c:pt>
                <c:pt idx="295">
                  <c:v>72.92</c:v>
                </c:pt>
                <c:pt idx="296">
                  <c:v>72.92</c:v>
                </c:pt>
                <c:pt idx="297">
                  <c:v>72.92</c:v>
                </c:pt>
                <c:pt idx="298">
                  <c:v>73.510000000000005</c:v>
                </c:pt>
                <c:pt idx="299">
                  <c:v>73.599999999999994</c:v>
                </c:pt>
                <c:pt idx="300">
                  <c:v>75.459999999999994</c:v>
                </c:pt>
                <c:pt idx="301">
                  <c:v>75.67</c:v>
                </c:pt>
                <c:pt idx="302">
                  <c:v>75.34</c:v>
                </c:pt>
                <c:pt idx="303">
                  <c:v>75.34</c:v>
                </c:pt>
                <c:pt idx="304">
                  <c:v>75.34</c:v>
                </c:pt>
                <c:pt idx="305">
                  <c:v>73.92</c:v>
                </c:pt>
                <c:pt idx="306">
                  <c:v>74.36</c:v>
                </c:pt>
                <c:pt idx="307">
                  <c:v>76.19</c:v>
                </c:pt>
                <c:pt idx="308">
                  <c:v>77.25</c:v>
                </c:pt>
                <c:pt idx="309">
                  <c:v>78.09</c:v>
                </c:pt>
                <c:pt idx="310">
                  <c:v>78.09</c:v>
                </c:pt>
                <c:pt idx="311">
                  <c:v>78.09</c:v>
                </c:pt>
                <c:pt idx="312">
                  <c:v>79.53</c:v>
                </c:pt>
                <c:pt idx="313">
                  <c:v>79.09</c:v>
                </c:pt>
                <c:pt idx="314">
                  <c:v>78.64</c:v>
                </c:pt>
                <c:pt idx="315">
                  <c:v>78.52</c:v>
                </c:pt>
                <c:pt idx="316">
                  <c:v>79.28</c:v>
                </c:pt>
                <c:pt idx="317">
                  <c:v>79.28</c:v>
                </c:pt>
                <c:pt idx="318">
                  <c:v>79.28</c:v>
                </c:pt>
                <c:pt idx="319">
                  <c:v>81.260000000000005</c:v>
                </c:pt>
                <c:pt idx="320">
                  <c:v>82.56</c:v>
                </c:pt>
                <c:pt idx="321">
                  <c:v>81.08</c:v>
                </c:pt>
                <c:pt idx="322">
                  <c:v>81.95</c:v>
                </c:pt>
                <c:pt idx="323">
                  <c:v>82.39</c:v>
                </c:pt>
                <c:pt idx="324">
                  <c:v>82.39</c:v>
                </c:pt>
                <c:pt idx="325">
                  <c:v>82.39</c:v>
                </c:pt>
                <c:pt idx="326">
                  <c:v>83.65</c:v>
                </c:pt>
                <c:pt idx="327">
                  <c:v>83.42</c:v>
                </c:pt>
                <c:pt idx="328">
                  <c:v>83.18</c:v>
                </c:pt>
                <c:pt idx="329">
                  <c:v>84</c:v>
                </c:pt>
                <c:pt idx="330">
                  <c:v>84.86</c:v>
                </c:pt>
                <c:pt idx="331">
                  <c:v>84.86</c:v>
                </c:pt>
                <c:pt idx="332">
                  <c:v>84.86</c:v>
                </c:pt>
                <c:pt idx="333">
                  <c:v>84.33</c:v>
                </c:pt>
                <c:pt idx="334">
                  <c:v>85.08</c:v>
                </c:pt>
                <c:pt idx="335">
                  <c:v>85.82</c:v>
                </c:pt>
                <c:pt idx="336">
                  <c:v>84.61</c:v>
                </c:pt>
                <c:pt idx="337">
                  <c:v>85.53</c:v>
                </c:pt>
                <c:pt idx="338">
                  <c:v>85.53</c:v>
                </c:pt>
                <c:pt idx="339">
                  <c:v>85.53</c:v>
                </c:pt>
                <c:pt idx="340">
                  <c:v>85.99</c:v>
                </c:pt>
                <c:pt idx="341">
                  <c:v>86.4</c:v>
                </c:pt>
                <c:pt idx="342">
                  <c:v>84.58</c:v>
                </c:pt>
                <c:pt idx="343">
                  <c:v>84.32</c:v>
                </c:pt>
                <c:pt idx="344">
                  <c:v>84.38</c:v>
                </c:pt>
                <c:pt idx="345">
                  <c:v>84.38</c:v>
                </c:pt>
                <c:pt idx="346">
                  <c:v>84.38</c:v>
                </c:pt>
                <c:pt idx="347">
                  <c:v>84.71</c:v>
                </c:pt>
                <c:pt idx="348">
                  <c:v>84.72</c:v>
                </c:pt>
                <c:pt idx="349">
                  <c:v>81.99</c:v>
                </c:pt>
                <c:pt idx="350">
                  <c:v>80.540000000000006</c:v>
                </c:pt>
                <c:pt idx="351">
                  <c:v>82.74</c:v>
                </c:pt>
                <c:pt idx="352">
                  <c:v>82.74</c:v>
                </c:pt>
                <c:pt idx="353">
                  <c:v>82.74</c:v>
                </c:pt>
                <c:pt idx="354">
                  <c:v>83.43</c:v>
                </c:pt>
                <c:pt idx="355">
                  <c:v>84.78</c:v>
                </c:pt>
                <c:pt idx="356">
                  <c:v>82.64</c:v>
                </c:pt>
                <c:pt idx="357">
                  <c:v>82.87</c:v>
                </c:pt>
                <c:pt idx="358">
                  <c:v>82.17</c:v>
                </c:pt>
                <c:pt idx="359">
                  <c:v>82.17</c:v>
                </c:pt>
                <c:pt idx="360">
                  <c:v>82.17</c:v>
                </c:pt>
                <c:pt idx="361">
                  <c:v>82.05</c:v>
                </c:pt>
                <c:pt idx="362">
                  <c:v>82.43</c:v>
                </c:pt>
                <c:pt idx="363">
                  <c:v>80.28</c:v>
                </c:pt>
                <c:pt idx="364">
                  <c:v>81.239999999999995</c:v>
                </c:pt>
                <c:pt idx="365">
                  <c:v>78.89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9E-42B4-8C28-E206837BE1A5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29E-42B4-8C28-E206837BE1A5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200</c:v>
                </c:pt>
                <c:pt idx="323">
                  <c:v>-100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9E-42B4-8C28-E206837BE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4519"/>
          <c:min val="4415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60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90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USD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0.95005889872144245"/>
              <c:y val="6.115315175530095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4279925195493272E-2"/>
          <c:y val="0.93975255618300235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34: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אוקטובר 2021</a:t>
            </a:r>
            <a:endParaRPr lang="he-IL" sz="20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  <c:majorUnit val="5"/>
        <c:major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35: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נובמבר 2020 עד נובמבר 2021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2736987245777323E-2"/>
          <c:y val="0.16947639120867469"/>
          <c:w val="0.91625673471271107"/>
          <c:h val="0.66924577209511804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44154</c:v>
                </c:pt>
                <c:pt idx="1">
                  <c:v>44155</c:v>
                </c:pt>
                <c:pt idx="2">
                  <c:v>44156</c:v>
                </c:pt>
                <c:pt idx="3">
                  <c:v>44157</c:v>
                </c:pt>
                <c:pt idx="4">
                  <c:v>44158</c:v>
                </c:pt>
                <c:pt idx="5">
                  <c:v>44159</c:v>
                </c:pt>
                <c:pt idx="6">
                  <c:v>44160</c:v>
                </c:pt>
                <c:pt idx="7">
                  <c:v>44161</c:v>
                </c:pt>
                <c:pt idx="8">
                  <c:v>44162</c:v>
                </c:pt>
                <c:pt idx="9">
                  <c:v>44163</c:v>
                </c:pt>
                <c:pt idx="10">
                  <c:v>44164</c:v>
                </c:pt>
                <c:pt idx="11">
                  <c:v>44165</c:v>
                </c:pt>
                <c:pt idx="12">
                  <c:v>44166</c:v>
                </c:pt>
                <c:pt idx="13">
                  <c:v>44167</c:v>
                </c:pt>
                <c:pt idx="14">
                  <c:v>44168</c:v>
                </c:pt>
                <c:pt idx="15">
                  <c:v>44169</c:v>
                </c:pt>
                <c:pt idx="16">
                  <c:v>44170</c:v>
                </c:pt>
                <c:pt idx="17">
                  <c:v>44171</c:v>
                </c:pt>
                <c:pt idx="18">
                  <c:v>44172</c:v>
                </c:pt>
                <c:pt idx="19">
                  <c:v>44173</c:v>
                </c:pt>
                <c:pt idx="20">
                  <c:v>44174</c:v>
                </c:pt>
                <c:pt idx="21">
                  <c:v>44175</c:v>
                </c:pt>
                <c:pt idx="22">
                  <c:v>44176</c:v>
                </c:pt>
                <c:pt idx="23">
                  <c:v>44177</c:v>
                </c:pt>
                <c:pt idx="24">
                  <c:v>44178</c:v>
                </c:pt>
                <c:pt idx="25">
                  <c:v>44179</c:v>
                </c:pt>
                <c:pt idx="26">
                  <c:v>44180</c:v>
                </c:pt>
                <c:pt idx="27">
                  <c:v>44181</c:v>
                </c:pt>
                <c:pt idx="28">
                  <c:v>44182</c:v>
                </c:pt>
                <c:pt idx="29">
                  <c:v>44183</c:v>
                </c:pt>
                <c:pt idx="30">
                  <c:v>44184</c:v>
                </c:pt>
                <c:pt idx="31">
                  <c:v>44185</c:v>
                </c:pt>
                <c:pt idx="32">
                  <c:v>44186</c:v>
                </c:pt>
                <c:pt idx="33">
                  <c:v>44187</c:v>
                </c:pt>
                <c:pt idx="34">
                  <c:v>44188</c:v>
                </c:pt>
                <c:pt idx="35">
                  <c:v>44189</c:v>
                </c:pt>
                <c:pt idx="36">
                  <c:v>44190</c:v>
                </c:pt>
                <c:pt idx="37">
                  <c:v>44191</c:v>
                </c:pt>
                <c:pt idx="38">
                  <c:v>44192</c:v>
                </c:pt>
                <c:pt idx="39">
                  <c:v>44193</c:v>
                </c:pt>
                <c:pt idx="40">
                  <c:v>44194</c:v>
                </c:pt>
                <c:pt idx="41">
                  <c:v>44195</c:v>
                </c:pt>
                <c:pt idx="42">
                  <c:v>44196</c:v>
                </c:pt>
                <c:pt idx="43">
                  <c:v>44197</c:v>
                </c:pt>
                <c:pt idx="44">
                  <c:v>44198</c:v>
                </c:pt>
                <c:pt idx="45">
                  <c:v>44199</c:v>
                </c:pt>
                <c:pt idx="46">
                  <c:v>44200</c:v>
                </c:pt>
                <c:pt idx="47">
                  <c:v>44201</c:v>
                </c:pt>
                <c:pt idx="48">
                  <c:v>44202</c:v>
                </c:pt>
                <c:pt idx="49">
                  <c:v>44203</c:v>
                </c:pt>
                <c:pt idx="50">
                  <c:v>44204</c:v>
                </c:pt>
                <c:pt idx="51">
                  <c:v>44205</c:v>
                </c:pt>
                <c:pt idx="52">
                  <c:v>44206</c:v>
                </c:pt>
                <c:pt idx="53">
                  <c:v>44207</c:v>
                </c:pt>
                <c:pt idx="54">
                  <c:v>44208</c:v>
                </c:pt>
                <c:pt idx="55">
                  <c:v>44209</c:v>
                </c:pt>
                <c:pt idx="56">
                  <c:v>44210</c:v>
                </c:pt>
                <c:pt idx="57">
                  <c:v>44211</c:v>
                </c:pt>
                <c:pt idx="58">
                  <c:v>44212</c:v>
                </c:pt>
                <c:pt idx="59">
                  <c:v>44213</c:v>
                </c:pt>
                <c:pt idx="60">
                  <c:v>44214</c:v>
                </c:pt>
                <c:pt idx="61">
                  <c:v>44215</c:v>
                </c:pt>
                <c:pt idx="62">
                  <c:v>44216</c:v>
                </c:pt>
                <c:pt idx="63">
                  <c:v>44217</c:v>
                </c:pt>
                <c:pt idx="64">
                  <c:v>44218</c:v>
                </c:pt>
                <c:pt idx="65">
                  <c:v>44219</c:v>
                </c:pt>
                <c:pt idx="66">
                  <c:v>44220</c:v>
                </c:pt>
                <c:pt idx="67">
                  <c:v>44221</c:v>
                </c:pt>
                <c:pt idx="68">
                  <c:v>44222</c:v>
                </c:pt>
                <c:pt idx="69">
                  <c:v>44223</c:v>
                </c:pt>
                <c:pt idx="70">
                  <c:v>44224</c:v>
                </c:pt>
                <c:pt idx="71">
                  <c:v>44225</c:v>
                </c:pt>
                <c:pt idx="72">
                  <c:v>44226</c:v>
                </c:pt>
                <c:pt idx="73">
                  <c:v>44227</c:v>
                </c:pt>
                <c:pt idx="74">
                  <c:v>44228</c:v>
                </c:pt>
                <c:pt idx="75">
                  <c:v>44229</c:v>
                </c:pt>
                <c:pt idx="76">
                  <c:v>44230</c:v>
                </c:pt>
                <c:pt idx="77">
                  <c:v>44231</c:v>
                </c:pt>
                <c:pt idx="78">
                  <c:v>44232</c:v>
                </c:pt>
                <c:pt idx="79">
                  <c:v>44233</c:v>
                </c:pt>
                <c:pt idx="80">
                  <c:v>44234</c:v>
                </c:pt>
                <c:pt idx="81">
                  <c:v>44235</c:v>
                </c:pt>
                <c:pt idx="82">
                  <c:v>44236</c:v>
                </c:pt>
                <c:pt idx="83">
                  <c:v>44237</c:v>
                </c:pt>
                <c:pt idx="84">
                  <c:v>44238</c:v>
                </c:pt>
                <c:pt idx="85">
                  <c:v>44239</c:v>
                </c:pt>
                <c:pt idx="86">
                  <c:v>44240</c:v>
                </c:pt>
                <c:pt idx="87">
                  <c:v>44241</c:v>
                </c:pt>
                <c:pt idx="88">
                  <c:v>44242</c:v>
                </c:pt>
                <c:pt idx="89">
                  <c:v>44243</c:v>
                </c:pt>
                <c:pt idx="90">
                  <c:v>44244</c:v>
                </c:pt>
                <c:pt idx="91">
                  <c:v>44245</c:v>
                </c:pt>
                <c:pt idx="92">
                  <c:v>44246</c:v>
                </c:pt>
                <c:pt idx="93">
                  <c:v>44247</c:v>
                </c:pt>
                <c:pt idx="94">
                  <c:v>44248</c:v>
                </c:pt>
                <c:pt idx="95">
                  <c:v>44249</c:v>
                </c:pt>
                <c:pt idx="96">
                  <c:v>44250</c:v>
                </c:pt>
                <c:pt idx="97">
                  <c:v>44251</c:v>
                </c:pt>
                <c:pt idx="98">
                  <c:v>44252</c:v>
                </c:pt>
                <c:pt idx="99">
                  <c:v>44253</c:v>
                </c:pt>
                <c:pt idx="100">
                  <c:v>44254</c:v>
                </c:pt>
                <c:pt idx="101">
                  <c:v>44255</c:v>
                </c:pt>
                <c:pt idx="102">
                  <c:v>44256</c:v>
                </c:pt>
                <c:pt idx="103">
                  <c:v>44257</c:v>
                </c:pt>
                <c:pt idx="104">
                  <c:v>44258</c:v>
                </c:pt>
                <c:pt idx="105">
                  <c:v>44259</c:v>
                </c:pt>
                <c:pt idx="106">
                  <c:v>44260</c:v>
                </c:pt>
                <c:pt idx="107">
                  <c:v>44261</c:v>
                </c:pt>
                <c:pt idx="108">
                  <c:v>44262</c:v>
                </c:pt>
                <c:pt idx="109">
                  <c:v>44263</c:v>
                </c:pt>
                <c:pt idx="110">
                  <c:v>44264</c:v>
                </c:pt>
                <c:pt idx="111">
                  <c:v>44265</c:v>
                </c:pt>
                <c:pt idx="112">
                  <c:v>44266</c:v>
                </c:pt>
                <c:pt idx="113">
                  <c:v>44267</c:v>
                </c:pt>
                <c:pt idx="114">
                  <c:v>44268</c:v>
                </c:pt>
                <c:pt idx="115">
                  <c:v>44269</c:v>
                </c:pt>
                <c:pt idx="116">
                  <c:v>44270</c:v>
                </c:pt>
                <c:pt idx="117">
                  <c:v>44271</c:v>
                </c:pt>
                <c:pt idx="118">
                  <c:v>44272</c:v>
                </c:pt>
                <c:pt idx="119">
                  <c:v>44273</c:v>
                </c:pt>
                <c:pt idx="120">
                  <c:v>44274</c:v>
                </c:pt>
                <c:pt idx="121">
                  <c:v>44275</c:v>
                </c:pt>
                <c:pt idx="122">
                  <c:v>44276</c:v>
                </c:pt>
                <c:pt idx="123">
                  <c:v>44277</c:v>
                </c:pt>
                <c:pt idx="124">
                  <c:v>44278</c:v>
                </c:pt>
                <c:pt idx="125">
                  <c:v>44279</c:v>
                </c:pt>
                <c:pt idx="126">
                  <c:v>44280</c:v>
                </c:pt>
                <c:pt idx="127">
                  <c:v>44281</c:v>
                </c:pt>
                <c:pt idx="128">
                  <c:v>44282</c:v>
                </c:pt>
                <c:pt idx="129">
                  <c:v>44283</c:v>
                </c:pt>
                <c:pt idx="130">
                  <c:v>44284</c:v>
                </c:pt>
                <c:pt idx="131">
                  <c:v>44285</c:v>
                </c:pt>
                <c:pt idx="132">
                  <c:v>44286</c:v>
                </c:pt>
                <c:pt idx="133">
                  <c:v>44287</c:v>
                </c:pt>
                <c:pt idx="134">
                  <c:v>44288</c:v>
                </c:pt>
                <c:pt idx="135">
                  <c:v>44289</c:v>
                </c:pt>
                <c:pt idx="136">
                  <c:v>44290</c:v>
                </c:pt>
                <c:pt idx="137">
                  <c:v>44291</c:v>
                </c:pt>
                <c:pt idx="138">
                  <c:v>44292</c:v>
                </c:pt>
                <c:pt idx="139">
                  <c:v>44293</c:v>
                </c:pt>
                <c:pt idx="140">
                  <c:v>44294</c:v>
                </c:pt>
                <c:pt idx="141">
                  <c:v>44295</c:v>
                </c:pt>
                <c:pt idx="142">
                  <c:v>44296</c:v>
                </c:pt>
                <c:pt idx="143">
                  <c:v>44297</c:v>
                </c:pt>
                <c:pt idx="144">
                  <c:v>44298</c:v>
                </c:pt>
                <c:pt idx="145">
                  <c:v>44299</c:v>
                </c:pt>
                <c:pt idx="146">
                  <c:v>44300</c:v>
                </c:pt>
                <c:pt idx="147">
                  <c:v>44301</c:v>
                </c:pt>
                <c:pt idx="148">
                  <c:v>44302</c:v>
                </c:pt>
                <c:pt idx="149">
                  <c:v>44303</c:v>
                </c:pt>
                <c:pt idx="150">
                  <c:v>44304</c:v>
                </c:pt>
                <c:pt idx="151">
                  <c:v>44305</c:v>
                </c:pt>
                <c:pt idx="152">
                  <c:v>44306</c:v>
                </c:pt>
                <c:pt idx="153">
                  <c:v>44307</c:v>
                </c:pt>
                <c:pt idx="154">
                  <c:v>44308</c:v>
                </c:pt>
                <c:pt idx="155">
                  <c:v>44309</c:v>
                </c:pt>
                <c:pt idx="156">
                  <c:v>44310</c:v>
                </c:pt>
                <c:pt idx="157">
                  <c:v>44311</c:v>
                </c:pt>
                <c:pt idx="158">
                  <c:v>44312</c:v>
                </c:pt>
                <c:pt idx="159">
                  <c:v>44313</c:v>
                </c:pt>
                <c:pt idx="160">
                  <c:v>44314</c:v>
                </c:pt>
                <c:pt idx="161">
                  <c:v>44315</c:v>
                </c:pt>
                <c:pt idx="162">
                  <c:v>44316</c:v>
                </c:pt>
                <c:pt idx="163">
                  <c:v>44317</c:v>
                </c:pt>
                <c:pt idx="164">
                  <c:v>44318</c:v>
                </c:pt>
                <c:pt idx="165">
                  <c:v>44319</c:v>
                </c:pt>
                <c:pt idx="166">
                  <c:v>44320</c:v>
                </c:pt>
                <c:pt idx="167">
                  <c:v>44321</c:v>
                </c:pt>
                <c:pt idx="168">
                  <c:v>44322</c:v>
                </c:pt>
                <c:pt idx="169">
                  <c:v>44323</c:v>
                </c:pt>
                <c:pt idx="170">
                  <c:v>44324</c:v>
                </c:pt>
                <c:pt idx="171">
                  <c:v>44325</c:v>
                </c:pt>
                <c:pt idx="172">
                  <c:v>44326</c:v>
                </c:pt>
                <c:pt idx="173">
                  <c:v>44327</c:v>
                </c:pt>
                <c:pt idx="174">
                  <c:v>44328</c:v>
                </c:pt>
                <c:pt idx="175">
                  <c:v>44329</c:v>
                </c:pt>
                <c:pt idx="176">
                  <c:v>44330</c:v>
                </c:pt>
                <c:pt idx="177">
                  <c:v>44331</c:v>
                </c:pt>
                <c:pt idx="178">
                  <c:v>44332</c:v>
                </c:pt>
                <c:pt idx="179">
                  <c:v>44333</c:v>
                </c:pt>
                <c:pt idx="180">
                  <c:v>44334</c:v>
                </c:pt>
                <c:pt idx="181">
                  <c:v>44335</c:v>
                </c:pt>
                <c:pt idx="182">
                  <c:v>44336</c:v>
                </c:pt>
                <c:pt idx="183">
                  <c:v>44337</c:v>
                </c:pt>
                <c:pt idx="184">
                  <c:v>44338</c:v>
                </c:pt>
                <c:pt idx="185">
                  <c:v>44339</c:v>
                </c:pt>
                <c:pt idx="186">
                  <c:v>44340</c:v>
                </c:pt>
                <c:pt idx="187">
                  <c:v>44341</c:v>
                </c:pt>
                <c:pt idx="188">
                  <c:v>44342</c:v>
                </c:pt>
                <c:pt idx="189">
                  <c:v>44343</c:v>
                </c:pt>
                <c:pt idx="190">
                  <c:v>44344</c:v>
                </c:pt>
                <c:pt idx="191">
                  <c:v>44345</c:v>
                </c:pt>
                <c:pt idx="192">
                  <c:v>44346</c:v>
                </c:pt>
                <c:pt idx="193">
                  <c:v>44347</c:v>
                </c:pt>
                <c:pt idx="194">
                  <c:v>44348</c:v>
                </c:pt>
                <c:pt idx="195">
                  <c:v>44349</c:v>
                </c:pt>
                <c:pt idx="196">
                  <c:v>44350</c:v>
                </c:pt>
                <c:pt idx="197">
                  <c:v>44351</c:v>
                </c:pt>
                <c:pt idx="198">
                  <c:v>44352</c:v>
                </c:pt>
                <c:pt idx="199">
                  <c:v>44353</c:v>
                </c:pt>
                <c:pt idx="200">
                  <c:v>44354</c:v>
                </c:pt>
                <c:pt idx="201">
                  <c:v>44355</c:v>
                </c:pt>
                <c:pt idx="202">
                  <c:v>44356</c:v>
                </c:pt>
                <c:pt idx="203">
                  <c:v>44357</c:v>
                </c:pt>
                <c:pt idx="204">
                  <c:v>44358</c:v>
                </c:pt>
                <c:pt idx="205">
                  <c:v>44359</c:v>
                </c:pt>
                <c:pt idx="206">
                  <c:v>44360</c:v>
                </c:pt>
                <c:pt idx="207">
                  <c:v>44361</c:v>
                </c:pt>
                <c:pt idx="208">
                  <c:v>44362</c:v>
                </c:pt>
                <c:pt idx="209">
                  <c:v>44363</c:v>
                </c:pt>
                <c:pt idx="210">
                  <c:v>44364</c:v>
                </c:pt>
                <c:pt idx="211">
                  <c:v>44365</c:v>
                </c:pt>
                <c:pt idx="212">
                  <c:v>44366</c:v>
                </c:pt>
                <c:pt idx="213">
                  <c:v>44367</c:v>
                </c:pt>
                <c:pt idx="214">
                  <c:v>44368</c:v>
                </c:pt>
                <c:pt idx="215">
                  <c:v>44369</c:v>
                </c:pt>
                <c:pt idx="216">
                  <c:v>44370</c:v>
                </c:pt>
                <c:pt idx="217">
                  <c:v>44371</c:v>
                </c:pt>
                <c:pt idx="218">
                  <c:v>44372</c:v>
                </c:pt>
                <c:pt idx="219">
                  <c:v>44373</c:v>
                </c:pt>
                <c:pt idx="220">
                  <c:v>44374</c:v>
                </c:pt>
                <c:pt idx="221">
                  <c:v>44375</c:v>
                </c:pt>
                <c:pt idx="222">
                  <c:v>44376</c:v>
                </c:pt>
                <c:pt idx="223">
                  <c:v>44377</c:v>
                </c:pt>
                <c:pt idx="224">
                  <c:v>44378</c:v>
                </c:pt>
                <c:pt idx="225">
                  <c:v>44379</c:v>
                </c:pt>
                <c:pt idx="226">
                  <c:v>44380</c:v>
                </c:pt>
                <c:pt idx="227">
                  <c:v>44381</c:v>
                </c:pt>
                <c:pt idx="228">
                  <c:v>44382</c:v>
                </c:pt>
                <c:pt idx="229">
                  <c:v>44383</c:v>
                </c:pt>
                <c:pt idx="230">
                  <c:v>44384</c:v>
                </c:pt>
                <c:pt idx="231">
                  <c:v>44385</c:v>
                </c:pt>
                <c:pt idx="232">
                  <c:v>44386</c:v>
                </c:pt>
                <c:pt idx="233">
                  <c:v>44387</c:v>
                </c:pt>
                <c:pt idx="234">
                  <c:v>44388</c:v>
                </c:pt>
                <c:pt idx="235">
                  <c:v>44389</c:v>
                </c:pt>
                <c:pt idx="236">
                  <c:v>44390</c:v>
                </c:pt>
                <c:pt idx="237">
                  <c:v>44391</c:v>
                </c:pt>
                <c:pt idx="238">
                  <c:v>44392</c:v>
                </c:pt>
                <c:pt idx="239">
                  <c:v>44393</c:v>
                </c:pt>
                <c:pt idx="240">
                  <c:v>44394</c:v>
                </c:pt>
                <c:pt idx="241">
                  <c:v>44395</c:v>
                </c:pt>
                <c:pt idx="242">
                  <c:v>44396</c:v>
                </c:pt>
                <c:pt idx="243">
                  <c:v>44397</c:v>
                </c:pt>
                <c:pt idx="244">
                  <c:v>44398</c:v>
                </c:pt>
                <c:pt idx="245">
                  <c:v>44399</c:v>
                </c:pt>
                <c:pt idx="246">
                  <c:v>44400</c:v>
                </c:pt>
                <c:pt idx="247">
                  <c:v>44401</c:v>
                </c:pt>
                <c:pt idx="248">
                  <c:v>44402</c:v>
                </c:pt>
                <c:pt idx="249">
                  <c:v>44403</c:v>
                </c:pt>
                <c:pt idx="250">
                  <c:v>44404</c:v>
                </c:pt>
                <c:pt idx="251">
                  <c:v>44405</c:v>
                </c:pt>
                <c:pt idx="252">
                  <c:v>44406</c:v>
                </c:pt>
                <c:pt idx="253">
                  <c:v>44407</c:v>
                </c:pt>
                <c:pt idx="254">
                  <c:v>44408</c:v>
                </c:pt>
                <c:pt idx="255">
                  <c:v>44409</c:v>
                </c:pt>
                <c:pt idx="256">
                  <c:v>44410</c:v>
                </c:pt>
                <c:pt idx="257">
                  <c:v>44411</c:v>
                </c:pt>
                <c:pt idx="258">
                  <c:v>44412</c:v>
                </c:pt>
                <c:pt idx="259">
                  <c:v>44413</c:v>
                </c:pt>
                <c:pt idx="260">
                  <c:v>44414</c:v>
                </c:pt>
                <c:pt idx="261">
                  <c:v>44415</c:v>
                </c:pt>
                <c:pt idx="262">
                  <c:v>44416</c:v>
                </c:pt>
                <c:pt idx="263">
                  <c:v>44417</c:v>
                </c:pt>
                <c:pt idx="264">
                  <c:v>44418</c:v>
                </c:pt>
                <c:pt idx="265">
                  <c:v>44419</c:v>
                </c:pt>
                <c:pt idx="266">
                  <c:v>44420</c:v>
                </c:pt>
                <c:pt idx="267">
                  <c:v>44421</c:v>
                </c:pt>
                <c:pt idx="268">
                  <c:v>44422</c:v>
                </c:pt>
                <c:pt idx="269">
                  <c:v>44423</c:v>
                </c:pt>
                <c:pt idx="270">
                  <c:v>44424</c:v>
                </c:pt>
                <c:pt idx="271">
                  <c:v>44425</c:v>
                </c:pt>
                <c:pt idx="272">
                  <c:v>44426</c:v>
                </c:pt>
                <c:pt idx="273">
                  <c:v>44427</c:v>
                </c:pt>
                <c:pt idx="274">
                  <c:v>44428</c:v>
                </c:pt>
                <c:pt idx="275">
                  <c:v>44429</c:v>
                </c:pt>
                <c:pt idx="276">
                  <c:v>44430</c:v>
                </c:pt>
                <c:pt idx="277">
                  <c:v>44431</c:v>
                </c:pt>
                <c:pt idx="278">
                  <c:v>44432</c:v>
                </c:pt>
                <c:pt idx="279">
                  <c:v>44433</c:v>
                </c:pt>
                <c:pt idx="280">
                  <c:v>44434</c:v>
                </c:pt>
                <c:pt idx="281">
                  <c:v>44435</c:v>
                </c:pt>
                <c:pt idx="282">
                  <c:v>44436</c:v>
                </c:pt>
                <c:pt idx="283">
                  <c:v>44437</c:v>
                </c:pt>
                <c:pt idx="284">
                  <c:v>44438</c:v>
                </c:pt>
                <c:pt idx="285">
                  <c:v>44439</c:v>
                </c:pt>
                <c:pt idx="286">
                  <c:v>44440</c:v>
                </c:pt>
                <c:pt idx="287">
                  <c:v>44441</c:v>
                </c:pt>
                <c:pt idx="288">
                  <c:v>44442</c:v>
                </c:pt>
                <c:pt idx="289">
                  <c:v>44443</c:v>
                </c:pt>
                <c:pt idx="290">
                  <c:v>44444</c:v>
                </c:pt>
                <c:pt idx="291">
                  <c:v>44445</c:v>
                </c:pt>
                <c:pt idx="292">
                  <c:v>44446</c:v>
                </c:pt>
                <c:pt idx="293">
                  <c:v>44447</c:v>
                </c:pt>
                <c:pt idx="294">
                  <c:v>44448</c:v>
                </c:pt>
                <c:pt idx="295">
                  <c:v>44449</c:v>
                </c:pt>
                <c:pt idx="296">
                  <c:v>44450</c:v>
                </c:pt>
                <c:pt idx="297">
                  <c:v>44451</c:v>
                </c:pt>
                <c:pt idx="298">
                  <c:v>44452</c:v>
                </c:pt>
                <c:pt idx="299">
                  <c:v>44453</c:v>
                </c:pt>
                <c:pt idx="300">
                  <c:v>44454</c:v>
                </c:pt>
                <c:pt idx="301">
                  <c:v>44455</c:v>
                </c:pt>
                <c:pt idx="302">
                  <c:v>44456</c:v>
                </c:pt>
                <c:pt idx="303">
                  <c:v>44457</c:v>
                </c:pt>
                <c:pt idx="304">
                  <c:v>44458</c:v>
                </c:pt>
                <c:pt idx="305">
                  <c:v>44459</c:v>
                </c:pt>
                <c:pt idx="306">
                  <c:v>44460</c:v>
                </c:pt>
                <c:pt idx="307">
                  <c:v>44461</c:v>
                </c:pt>
                <c:pt idx="308">
                  <c:v>44462</c:v>
                </c:pt>
                <c:pt idx="309">
                  <c:v>44463</c:v>
                </c:pt>
                <c:pt idx="310">
                  <c:v>44464</c:v>
                </c:pt>
                <c:pt idx="311">
                  <c:v>44465</c:v>
                </c:pt>
                <c:pt idx="312">
                  <c:v>44466</c:v>
                </c:pt>
                <c:pt idx="313">
                  <c:v>44467</c:v>
                </c:pt>
                <c:pt idx="314">
                  <c:v>44468</c:v>
                </c:pt>
                <c:pt idx="315">
                  <c:v>44469</c:v>
                </c:pt>
                <c:pt idx="316">
                  <c:v>44470</c:v>
                </c:pt>
                <c:pt idx="317">
                  <c:v>44471</c:v>
                </c:pt>
                <c:pt idx="318">
                  <c:v>44472</c:v>
                </c:pt>
                <c:pt idx="319">
                  <c:v>44473</c:v>
                </c:pt>
                <c:pt idx="320">
                  <c:v>44474</c:v>
                </c:pt>
                <c:pt idx="321">
                  <c:v>44475</c:v>
                </c:pt>
                <c:pt idx="322">
                  <c:v>44476</c:v>
                </c:pt>
                <c:pt idx="323">
                  <c:v>44477</c:v>
                </c:pt>
                <c:pt idx="324">
                  <c:v>44478</c:v>
                </c:pt>
                <c:pt idx="325">
                  <c:v>44479</c:v>
                </c:pt>
                <c:pt idx="326">
                  <c:v>44480</c:v>
                </c:pt>
                <c:pt idx="327">
                  <c:v>44481</c:v>
                </c:pt>
                <c:pt idx="328">
                  <c:v>44482</c:v>
                </c:pt>
                <c:pt idx="329">
                  <c:v>44483</c:v>
                </c:pt>
                <c:pt idx="330">
                  <c:v>44484</c:v>
                </c:pt>
                <c:pt idx="331">
                  <c:v>44485</c:v>
                </c:pt>
                <c:pt idx="332">
                  <c:v>44486</c:v>
                </c:pt>
                <c:pt idx="333">
                  <c:v>44487</c:v>
                </c:pt>
                <c:pt idx="334">
                  <c:v>44488</c:v>
                </c:pt>
                <c:pt idx="335">
                  <c:v>44489</c:v>
                </c:pt>
                <c:pt idx="336">
                  <c:v>44490</c:v>
                </c:pt>
                <c:pt idx="337">
                  <c:v>44491</c:v>
                </c:pt>
                <c:pt idx="338">
                  <c:v>44492</c:v>
                </c:pt>
                <c:pt idx="339">
                  <c:v>44493</c:v>
                </c:pt>
                <c:pt idx="340">
                  <c:v>44494</c:v>
                </c:pt>
                <c:pt idx="341">
                  <c:v>44495</c:v>
                </c:pt>
                <c:pt idx="342">
                  <c:v>44496</c:v>
                </c:pt>
                <c:pt idx="343">
                  <c:v>44497</c:v>
                </c:pt>
                <c:pt idx="344">
                  <c:v>44498</c:v>
                </c:pt>
                <c:pt idx="345">
                  <c:v>44499</c:v>
                </c:pt>
                <c:pt idx="346">
                  <c:v>44500</c:v>
                </c:pt>
                <c:pt idx="347">
                  <c:v>44501</c:v>
                </c:pt>
                <c:pt idx="348">
                  <c:v>44502</c:v>
                </c:pt>
                <c:pt idx="349">
                  <c:v>44503</c:v>
                </c:pt>
                <c:pt idx="350">
                  <c:v>44504</c:v>
                </c:pt>
                <c:pt idx="351">
                  <c:v>44505</c:v>
                </c:pt>
                <c:pt idx="352">
                  <c:v>44506</c:v>
                </c:pt>
                <c:pt idx="353">
                  <c:v>44507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44513</c:v>
                </c:pt>
                <c:pt idx="360">
                  <c:v>44514</c:v>
                </c:pt>
                <c:pt idx="361">
                  <c:v>44515</c:v>
                </c:pt>
                <c:pt idx="362">
                  <c:v>44516</c:v>
                </c:pt>
                <c:pt idx="363">
                  <c:v>44517</c:v>
                </c:pt>
                <c:pt idx="364">
                  <c:v>44518</c:v>
                </c:pt>
                <c:pt idx="365">
                  <c:v>44519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99.320745867382115</c:v>
                </c:pt>
                <c:pt idx="2">
                  <c:v>99.320745867382115</c:v>
                </c:pt>
                <c:pt idx="3">
                  <c:v>99.320745867382115</c:v>
                </c:pt>
                <c:pt idx="4">
                  <c:v>99.880509342885148</c:v>
                </c:pt>
                <c:pt idx="5">
                  <c:v>101.49474994904897</c:v>
                </c:pt>
                <c:pt idx="6">
                  <c:v>101.33394009274487</c:v>
                </c:pt>
                <c:pt idx="7">
                  <c:v>101.33394009274487</c:v>
                </c:pt>
                <c:pt idx="8">
                  <c:v>101.57682997987087</c:v>
                </c:pt>
                <c:pt idx="9">
                  <c:v>101.57682997987087</c:v>
                </c:pt>
                <c:pt idx="10">
                  <c:v>101.57682997987087</c:v>
                </c:pt>
                <c:pt idx="11">
                  <c:v>101.11003470254367</c:v>
                </c:pt>
                <c:pt idx="12">
                  <c:v>102.24966288558771</c:v>
                </c:pt>
                <c:pt idx="13">
                  <c:v>102.43280744415628</c:v>
                </c:pt>
                <c:pt idx="14">
                  <c:v>102.36887435892426</c:v>
                </c:pt>
                <c:pt idx="15">
                  <c:v>103.27342980063487</c:v>
                </c:pt>
                <c:pt idx="16">
                  <c:v>103.27342980063487</c:v>
                </c:pt>
                <c:pt idx="17">
                  <c:v>103.27342980063487</c:v>
                </c:pt>
                <c:pt idx="18">
                  <c:v>103.07353421536797</c:v>
                </c:pt>
                <c:pt idx="19">
                  <c:v>103.3608143232446</c:v>
                </c:pt>
                <c:pt idx="20">
                  <c:v>102.53917646369079</c:v>
                </c:pt>
                <c:pt idx="21">
                  <c:v>102.40740172033047</c:v>
                </c:pt>
                <c:pt idx="22">
                  <c:v>102.2778604471966</c:v>
                </c:pt>
                <c:pt idx="23">
                  <c:v>102.2778604471966</c:v>
                </c:pt>
                <c:pt idx="24">
                  <c:v>102.2778604471966</c:v>
                </c:pt>
                <c:pt idx="25">
                  <c:v>101.83200395324232</c:v>
                </c:pt>
                <c:pt idx="26">
                  <c:v>103.1477971003973</c:v>
                </c:pt>
                <c:pt idx="27">
                  <c:v>103.33066247518757</c:v>
                </c:pt>
                <c:pt idx="28">
                  <c:v>103.92560310675709</c:v>
                </c:pt>
                <c:pt idx="29">
                  <c:v>103.56070990851148</c:v>
                </c:pt>
                <c:pt idx="30">
                  <c:v>103.56070990851148</c:v>
                </c:pt>
                <c:pt idx="31">
                  <c:v>103.56070990851148</c:v>
                </c:pt>
                <c:pt idx="32">
                  <c:v>103.15617261374646</c:v>
                </c:pt>
                <c:pt idx="33">
                  <c:v>102.94231783956427</c:v>
                </c:pt>
                <c:pt idx="34">
                  <c:v>103.01909337859836</c:v>
                </c:pt>
                <c:pt idx="35">
                  <c:v>103.38342820928736</c:v>
                </c:pt>
                <c:pt idx="36">
                  <c:v>103.38342820928736</c:v>
                </c:pt>
                <c:pt idx="37">
                  <c:v>103.38342820928736</c:v>
                </c:pt>
                <c:pt idx="38">
                  <c:v>103.38342820928736</c:v>
                </c:pt>
                <c:pt idx="39">
                  <c:v>104.28519181321492</c:v>
                </c:pt>
                <c:pt idx="40">
                  <c:v>104.05291090966453</c:v>
                </c:pt>
                <c:pt idx="41">
                  <c:v>104.19250279881742</c:v>
                </c:pt>
                <c:pt idx="42">
                  <c:v>104.86338141808612</c:v>
                </c:pt>
                <c:pt idx="43">
                  <c:v>104.86338141808612</c:v>
                </c:pt>
                <c:pt idx="44">
                  <c:v>104.86338141808612</c:v>
                </c:pt>
                <c:pt idx="45">
                  <c:v>104.86338141808612</c:v>
                </c:pt>
                <c:pt idx="46">
                  <c:v>103.31614491871568</c:v>
                </c:pt>
                <c:pt idx="47">
                  <c:v>104.04788560165503</c:v>
                </c:pt>
                <c:pt idx="48">
                  <c:v>104.64198868188966</c:v>
                </c:pt>
                <c:pt idx="49">
                  <c:v>106.19564640816112</c:v>
                </c:pt>
                <c:pt idx="50">
                  <c:v>106.77886132104182</c:v>
                </c:pt>
                <c:pt idx="51">
                  <c:v>106.77886132104182</c:v>
                </c:pt>
                <c:pt idx="52">
                  <c:v>106.77886132104182</c:v>
                </c:pt>
                <c:pt idx="53">
                  <c:v>106.07894758882932</c:v>
                </c:pt>
                <c:pt idx="54">
                  <c:v>106.12305862580163</c:v>
                </c:pt>
                <c:pt idx="55">
                  <c:v>106.36455259403611</c:v>
                </c:pt>
                <c:pt idx="56">
                  <c:v>105.96531979105889</c:v>
                </c:pt>
                <c:pt idx="57">
                  <c:v>105.20342726006251</c:v>
                </c:pt>
                <c:pt idx="58">
                  <c:v>105.20342726006251</c:v>
                </c:pt>
                <c:pt idx="59">
                  <c:v>105.20342726006251</c:v>
                </c:pt>
                <c:pt idx="60">
                  <c:v>105.20342726006251</c:v>
                </c:pt>
                <c:pt idx="61">
                  <c:v>106.05940472434793</c:v>
                </c:pt>
                <c:pt idx="62">
                  <c:v>107.53740364669856</c:v>
                </c:pt>
                <c:pt idx="63">
                  <c:v>107.57146406765187</c:v>
                </c:pt>
                <c:pt idx="64">
                  <c:v>107.24761088481719</c:v>
                </c:pt>
                <c:pt idx="65">
                  <c:v>107.24761088481719</c:v>
                </c:pt>
                <c:pt idx="66">
                  <c:v>107.24761088481719</c:v>
                </c:pt>
                <c:pt idx="67">
                  <c:v>107.63539715288387</c:v>
                </c:pt>
                <c:pt idx="68">
                  <c:v>107.47514566413636</c:v>
                </c:pt>
                <c:pt idx="69">
                  <c:v>104.71541401558407</c:v>
                </c:pt>
                <c:pt idx="70">
                  <c:v>105.73750582796141</c:v>
                </c:pt>
                <c:pt idx="71">
                  <c:v>103.69555567343318</c:v>
                </c:pt>
                <c:pt idx="72">
                  <c:v>103.69555567343318</c:v>
                </c:pt>
                <c:pt idx="73">
                  <c:v>103.69555567343318</c:v>
                </c:pt>
                <c:pt idx="74">
                  <c:v>105.36004935969204</c:v>
                </c:pt>
                <c:pt idx="75">
                  <c:v>106.82436827690567</c:v>
                </c:pt>
                <c:pt idx="76">
                  <c:v>106.9321332153317</c:v>
                </c:pt>
                <c:pt idx="77">
                  <c:v>108.09270018174868</c:v>
                </c:pt>
                <c:pt idx="78">
                  <c:v>108.51398850321205</c:v>
                </c:pt>
                <c:pt idx="79">
                  <c:v>108.51398850321205</c:v>
                </c:pt>
                <c:pt idx="80">
                  <c:v>108.51398850321205</c:v>
                </c:pt>
                <c:pt idx="81">
                  <c:v>109.31692104961937</c:v>
                </c:pt>
                <c:pt idx="82">
                  <c:v>109.19519692227806</c:v>
                </c:pt>
                <c:pt idx="83">
                  <c:v>109.15750711220679</c:v>
                </c:pt>
                <c:pt idx="84">
                  <c:v>109.33897656810552</c:v>
                </c:pt>
                <c:pt idx="85">
                  <c:v>109.85407063907961</c:v>
                </c:pt>
                <c:pt idx="86">
                  <c:v>109.85407063907961</c:v>
                </c:pt>
                <c:pt idx="87">
                  <c:v>109.85407063907961</c:v>
                </c:pt>
                <c:pt idx="88">
                  <c:v>109.85407063907961</c:v>
                </c:pt>
                <c:pt idx="89">
                  <c:v>109.79153347273913</c:v>
                </c:pt>
                <c:pt idx="90">
                  <c:v>109.75635631667261</c:v>
                </c:pt>
                <c:pt idx="91">
                  <c:v>109.27169327753383</c:v>
                </c:pt>
                <c:pt idx="92">
                  <c:v>109.06900585448386</c:v>
                </c:pt>
                <c:pt idx="93">
                  <c:v>109.06900585448386</c:v>
                </c:pt>
                <c:pt idx="94">
                  <c:v>109.06900585448386</c:v>
                </c:pt>
                <c:pt idx="95">
                  <c:v>108.22559166022221</c:v>
                </c:pt>
                <c:pt idx="96">
                  <c:v>108.36155416025709</c:v>
                </c:pt>
                <c:pt idx="97">
                  <c:v>109.59163788747219</c:v>
                </c:pt>
                <c:pt idx="98">
                  <c:v>106.90896096173229</c:v>
                </c:pt>
                <c:pt idx="99">
                  <c:v>106.40112566899414</c:v>
                </c:pt>
                <c:pt idx="100">
                  <c:v>106.40112566899414</c:v>
                </c:pt>
                <c:pt idx="101">
                  <c:v>106.40112566899414</c:v>
                </c:pt>
                <c:pt idx="102">
                  <c:v>108.93248498689232</c:v>
                </c:pt>
                <c:pt idx="103">
                  <c:v>108.05221853389429</c:v>
                </c:pt>
                <c:pt idx="104">
                  <c:v>106.64038616700213</c:v>
                </c:pt>
                <c:pt idx="105">
                  <c:v>105.20956930318519</c:v>
                </c:pt>
                <c:pt idx="106">
                  <c:v>107.2607325223975</c:v>
                </c:pt>
                <c:pt idx="107">
                  <c:v>107.2607325223975</c:v>
                </c:pt>
                <c:pt idx="108">
                  <c:v>107.2607325223975</c:v>
                </c:pt>
                <c:pt idx="109">
                  <c:v>106.68589312286598</c:v>
                </c:pt>
                <c:pt idx="110">
                  <c:v>108.19599817972177</c:v>
                </c:pt>
                <c:pt idx="111">
                  <c:v>108.8484506696223</c:v>
                </c:pt>
                <c:pt idx="112">
                  <c:v>109.97998252309549</c:v>
                </c:pt>
                <c:pt idx="113">
                  <c:v>110.09165603441778</c:v>
                </c:pt>
                <c:pt idx="114">
                  <c:v>110.09165603441778</c:v>
                </c:pt>
                <c:pt idx="115">
                  <c:v>110.09165603441778</c:v>
                </c:pt>
                <c:pt idx="116">
                  <c:v>110.80636650688049</c:v>
                </c:pt>
                <c:pt idx="117">
                  <c:v>110.63243501299601</c:v>
                </c:pt>
                <c:pt idx="118">
                  <c:v>110.95098370404286</c:v>
                </c:pt>
                <c:pt idx="119">
                  <c:v>109.31329166050136</c:v>
                </c:pt>
                <c:pt idx="120">
                  <c:v>109.2474042888212</c:v>
                </c:pt>
                <c:pt idx="121">
                  <c:v>109.2474042888212</c:v>
                </c:pt>
                <c:pt idx="122">
                  <c:v>109.2474042888212</c:v>
                </c:pt>
                <c:pt idx="123">
                  <c:v>110.01488049538369</c:v>
                </c:pt>
                <c:pt idx="124">
                  <c:v>109.17537487401832</c:v>
                </c:pt>
                <c:pt idx="125">
                  <c:v>108.57847995600062</c:v>
                </c:pt>
                <c:pt idx="126">
                  <c:v>109.14745649618773</c:v>
                </c:pt>
                <c:pt idx="127">
                  <c:v>110.96270942273169</c:v>
                </c:pt>
                <c:pt idx="128">
                  <c:v>110.96270942273169</c:v>
                </c:pt>
                <c:pt idx="129">
                  <c:v>110.96270942273169</c:v>
                </c:pt>
                <c:pt idx="130">
                  <c:v>110.86639101921622</c:v>
                </c:pt>
                <c:pt idx="131">
                  <c:v>110.51629456122082</c:v>
                </c:pt>
                <c:pt idx="132">
                  <c:v>110.91664409931124</c:v>
                </c:pt>
                <c:pt idx="133">
                  <c:v>112.22824948979165</c:v>
                </c:pt>
                <c:pt idx="134">
                  <c:v>112.22824948979165</c:v>
                </c:pt>
                <c:pt idx="135">
                  <c:v>112.22824948979165</c:v>
                </c:pt>
                <c:pt idx="136">
                  <c:v>112.22824948979165</c:v>
                </c:pt>
                <c:pt idx="137">
                  <c:v>113.84863213907819</c:v>
                </c:pt>
                <c:pt idx="138">
                  <c:v>113.73779617909082</c:v>
                </c:pt>
                <c:pt idx="139">
                  <c:v>113.90558562985258</c:v>
                </c:pt>
                <c:pt idx="140">
                  <c:v>114.38634009609508</c:v>
                </c:pt>
                <c:pt idx="141">
                  <c:v>115.26939838687616</c:v>
                </c:pt>
                <c:pt idx="142">
                  <c:v>115.26939838687616</c:v>
                </c:pt>
                <c:pt idx="143">
                  <c:v>115.26939838687616</c:v>
                </c:pt>
                <c:pt idx="144">
                  <c:v>115.24678450083339</c:v>
                </c:pt>
                <c:pt idx="145">
                  <c:v>115.62647443932921</c:v>
                </c:pt>
                <c:pt idx="146">
                  <c:v>115.15381630265757</c:v>
                </c:pt>
                <c:pt idx="147">
                  <c:v>116.43136127218467</c:v>
                </c:pt>
                <c:pt idx="148">
                  <c:v>116.85153285853482</c:v>
                </c:pt>
                <c:pt idx="149">
                  <c:v>116.85153285853482</c:v>
                </c:pt>
                <c:pt idx="150">
                  <c:v>116.85153285853482</c:v>
                </c:pt>
                <c:pt idx="151">
                  <c:v>116.23146568691777</c:v>
                </c:pt>
                <c:pt idx="152">
                  <c:v>115.44081722675588</c:v>
                </c:pt>
                <c:pt idx="153">
                  <c:v>116.51511640567641</c:v>
                </c:pt>
                <c:pt idx="154">
                  <c:v>115.44193396186911</c:v>
                </c:pt>
                <c:pt idx="155">
                  <c:v>116.70356545603279</c:v>
                </c:pt>
                <c:pt idx="156">
                  <c:v>116.70356545603279</c:v>
                </c:pt>
                <c:pt idx="157">
                  <c:v>116.70356545603279</c:v>
                </c:pt>
                <c:pt idx="158">
                  <c:v>116.91155737087057</c:v>
                </c:pt>
                <c:pt idx="159">
                  <c:v>116.88643083082306</c:v>
                </c:pt>
                <c:pt idx="160">
                  <c:v>116.78759977330283</c:v>
                </c:pt>
                <c:pt idx="161">
                  <c:v>117.57741068212977</c:v>
                </c:pt>
                <c:pt idx="162">
                  <c:v>116.73148383386336</c:v>
                </c:pt>
                <c:pt idx="163">
                  <c:v>116.73148383386336</c:v>
                </c:pt>
                <c:pt idx="164">
                  <c:v>116.73148383386336</c:v>
                </c:pt>
                <c:pt idx="165">
                  <c:v>117.05226599513666</c:v>
                </c:pt>
                <c:pt idx="166">
                  <c:v>116.27055141588059</c:v>
                </c:pt>
                <c:pt idx="167">
                  <c:v>116.35235226292417</c:v>
                </c:pt>
                <c:pt idx="168">
                  <c:v>117.3024146604986</c:v>
                </c:pt>
                <c:pt idx="169">
                  <c:v>118.16732600568982</c:v>
                </c:pt>
                <c:pt idx="170">
                  <c:v>118.16732600568982</c:v>
                </c:pt>
                <c:pt idx="171">
                  <c:v>118.16732600568982</c:v>
                </c:pt>
                <c:pt idx="172">
                  <c:v>116.93417125691333</c:v>
                </c:pt>
                <c:pt idx="173">
                  <c:v>115.91989659032856</c:v>
                </c:pt>
                <c:pt idx="174">
                  <c:v>113.43348586073758</c:v>
                </c:pt>
                <c:pt idx="175">
                  <c:v>114.81432882823779</c:v>
                </c:pt>
                <c:pt idx="176">
                  <c:v>116.52712130814355</c:v>
                </c:pt>
                <c:pt idx="177">
                  <c:v>116.52712130814355</c:v>
                </c:pt>
                <c:pt idx="178">
                  <c:v>116.52712130814355</c:v>
                </c:pt>
                <c:pt idx="179">
                  <c:v>116.23230323825268</c:v>
                </c:pt>
                <c:pt idx="180">
                  <c:v>115.2423175603805</c:v>
                </c:pt>
                <c:pt idx="181">
                  <c:v>114.90310926973903</c:v>
                </c:pt>
                <c:pt idx="182">
                  <c:v>116.11588360269917</c:v>
                </c:pt>
                <c:pt idx="183">
                  <c:v>116.0248696909715</c:v>
                </c:pt>
                <c:pt idx="184">
                  <c:v>116.0248696909715</c:v>
                </c:pt>
                <c:pt idx="185">
                  <c:v>116.0248696909715</c:v>
                </c:pt>
                <c:pt idx="186">
                  <c:v>117.17482767381289</c:v>
                </c:pt>
                <c:pt idx="187">
                  <c:v>116.92579574356415</c:v>
                </c:pt>
                <c:pt idx="188">
                  <c:v>117.14523419331246</c:v>
                </c:pt>
                <c:pt idx="189">
                  <c:v>117.28175506090398</c:v>
                </c:pt>
                <c:pt idx="190">
                  <c:v>117.37193142129672</c:v>
                </c:pt>
                <c:pt idx="191">
                  <c:v>117.37193142129672</c:v>
                </c:pt>
                <c:pt idx="192">
                  <c:v>117.37193142129672</c:v>
                </c:pt>
                <c:pt idx="193">
                  <c:v>117.37193142129672</c:v>
                </c:pt>
                <c:pt idx="194">
                  <c:v>117.31414037918745</c:v>
                </c:pt>
                <c:pt idx="195">
                  <c:v>117.48388411639735</c:v>
                </c:pt>
                <c:pt idx="196">
                  <c:v>117.05757048692449</c:v>
                </c:pt>
                <c:pt idx="197">
                  <c:v>118.09166720176898</c:v>
                </c:pt>
                <c:pt idx="198">
                  <c:v>118.09166720176898</c:v>
                </c:pt>
                <c:pt idx="199">
                  <c:v>118.09166720176898</c:v>
                </c:pt>
                <c:pt idx="200">
                  <c:v>117.99758226847995</c:v>
                </c:pt>
                <c:pt idx="201">
                  <c:v>118.01824186807455</c:v>
                </c:pt>
                <c:pt idx="202">
                  <c:v>117.80299117500083</c:v>
                </c:pt>
                <c:pt idx="203">
                  <c:v>118.35102893181501</c:v>
                </c:pt>
                <c:pt idx="204">
                  <c:v>118.58163473269555</c:v>
                </c:pt>
                <c:pt idx="205">
                  <c:v>118.58163473269555</c:v>
                </c:pt>
                <c:pt idx="206">
                  <c:v>118.58163473269555</c:v>
                </c:pt>
                <c:pt idx="207">
                  <c:v>118.79688542576928</c:v>
                </c:pt>
                <c:pt idx="208">
                  <c:v>118.55790411153957</c:v>
                </c:pt>
                <c:pt idx="209">
                  <c:v>117.91885244299772</c:v>
                </c:pt>
                <c:pt idx="210">
                  <c:v>117.86748262778946</c:v>
                </c:pt>
                <c:pt idx="211">
                  <c:v>116.32052531219733</c:v>
                </c:pt>
                <c:pt idx="212">
                  <c:v>116.32052531219733</c:v>
                </c:pt>
                <c:pt idx="213">
                  <c:v>116.32052531219733</c:v>
                </c:pt>
                <c:pt idx="214">
                  <c:v>117.94928347483307</c:v>
                </c:pt>
                <c:pt idx="215">
                  <c:v>118.55371635486499</c:v>
                </c:pt>
                <c:pt idx="216">
                  <c:v>118.42529181684435</c:v>
                </c:pt>
                <c:pt idx="217">
                  <c:v>119.11347983036799</c:v>
                </c:pt>
                <c:pt idx="218">
                  <c:v>119.51019997934046</c:v>
                </c:pt>
                <c:pt idx="219">
                  <c:v>119.51019997934046</c:v>
                </c:pt>
                <c:pt idx="220">
                  <c:v>119.51019997934046</c:v>
                </c:pt>
                <c:pt idx="221">
                  <c:v>119.78687110364146</c:v>
                </c:pt>
                <c:pt idx="222">
                  <c:v>119.82009397325986</c:v>
                </c:pt>
                <c:pt idx="223">
                  <c:v>119.97922872689414</c:v>
                </c:pt>
                <c:pt idx="224">
                  <c:v>120.60571712541221</c:v>
                </c:pt>
                <c:pt idx="225">
                  <c:v>121.51027256712284</c:v>
                </c:pt>
                <c:pt idx="226">
                  <c:v>121.51027256712284</c:v>
                </c:pt>
                <c:pt idx="227">
                  <c:v>121.51027256712284</c:v>
                </c:pt>
                <c:pt idx="228">
                  <c:v>121.51027256712284</c:v>
                </c:pt>
                <c:pt idx="229">
                  <c:v>121.26459084221378</c:v>
                </c:pt>
                <c:pt idx="230">
                  <c:v>121.67191997476188</c:v>
                </c:pt>
                <c:pt idx="231">
                  <c:v>120.63028529790313</c:v>
                </c:pt>
                <c:pt idx="232">
                  <c:v>121.99074784958705</c:v>
                </c:pt>
                <c:pt idx="233">
                  <c:v>121.99074784958705</c:v>
                </c:pt>
                <c:pt idx="234">
                  <c:v>121.99074784958705</c:v>
                </c:pt>
                <c:pt idx="235">
                  <c:v>122.41175698727211</c:v>
                </c:pt>
                <c:pt idx="236">
                  <c:v>121.98125560112464</c:v>
                </c:pt>
                <c:pt idx="237">
                  <c:v>122.12336014428229</c:v>
                </c:pt>
                <c:pt idx="238">
                  <c:v>121.72496489263999</c:v>
                </c:pt>
                <c:pt idx="239">
                  <c:v>120.80728781334901</c:v>
                </c:pt>
                <c:pt idx="240">
                  <c:v>120.80728781334901</c:v>
                </c:pt>
                <c:pt idx="241">
                  <c:v>120.80728781334901</c:v>
                </c:pt>
                <c:pt idx="242">
                  <c:v>118.89013280772346</c:v>
                </c:pt>
                <c:pt idx="243">
                  <c:v>120.69282246424368</c:v>
                </c:pt>
                <c:pt idx="244">
                  <c:v>121.68755426634702</c:v>
                </c:pt>
                <c:pt idx="245">
                  <c:v>121.93295680747778</c:v>
                </c:pt>
                <c:pt idx="246">
                  <c:v>123.17002012915056</c:v>
                </c:pt>
                <c:pt idx="247">
                  <c:v>123.17002012915056</c:v>
                </c:pt>
                <c:pt idx="248">
                  <c:v>123.17002012915056</c:v>
                </c:pt>
                <c:pt idx="249">
                  <c:v>123.46344228014991</c:v>
                </c:pt>
                <c:pt idx="250">
                  <c:v>122.88162328616072</c:v>
                </c:pt>
                <c:pt idx="251">
                  <c:v>122.85873021633965</c:v>
                </c:pt>
                <c:pt idx="252">
                  <c:v>123.37549938998356</c:v>
                </c:pt>
                <c:pt idx="253">
                  <c:v>122.70852934361116</c:v>
                </c:pt>
                <c:pt idx="254">
                  <c:v>122.70852934361116</c:v>
                </c:pt>
                <c:pt idx="255">
                  <c:v>122.70852934361116</c:v>
                </c:pt>
                <c:pt idx="256">
                  <c:v>122.48239048318351</c:v>
                </c:pt>
                <c:pt idx="257">
                  <c:v>123.48717290130588</c:v>
                </c:pt>
                <c:pt idx="258">
                  <c:v>122.91512533955742</c:v>
                </c:pt>
                <c:pt idx="259">
                  <c:v>123.65328724939782</c:v>
                </c:pt>
                <c:pt idx="260">
                  <c:v>123.86044161290067</c:v>
                </c:pt>
                <c:pt idx="261">
                  <c:v>123.86044161290067</c:v>
                </c:pt>
                <c:pt idx="262">
                  <c:v>123.86044161290067</c:v>
                </c:pt>
                <c:pt idx="263">
                  <c:v>123.74402197734717</c:v>
                </c:pt>
                <c:pt idx="264">
                  <c:v>123.86686283980168</c:v>
                </c:pt>
                <c:pt idx="265">
                  <c:v>124.17256907704648</c:v>
                </c:pt>
                <c:pt idx="266">
                  <c:v>124.53913737796191</c:v>
                </c:pt>
                <c:pt idx="267">
                  <c:v>124.73931214700711</c:v>
                </c:pt>
                <c:pt idx="268">
                  <c:v>124.73931214700711</c:v>
                </c:pt>
                <c:pt idx="269">
                  <c:v>124.73931214700711</c:v>
                </c:pt>
                <c:pt idx="270">
                  <c:v>125.06623635140313</c:v>
                </c:pt>
                <c:pt idx="271">
                  <c:v>124.18317806062207</c:v>
                </c:pt>
                <c:pt idx="272">
                  <c:v>122.8484004165423</c:v>
                </c:pt>
                <c:pt idx="273">
                  <c:v>123.00278904594536</c:v>
                </c:pt>
                <c:pt idx="274">
                  <c:v>124.00422125872807</c:v>
                </c:pt>
                <c:pt idx="275">
                  <c:v>124.00422125872807</c:v>
                </c:pt>
                <c:pt idx="276">
                  <c:v>124.00422125872807</c:v>
                </c:pt>
                <c:pt idx="277">
                  <c:v>125.06121104339361</c:v>
                </c:pt>
                <c:pt idx="278">
                  <c:v>125.24826417485846</c:v>
                </c:pt>
                <c:pt idx="279">
                  <c:v>125.52633121805097</c:v>
                </c:pt>
                <c:pt idx="280">
                  <c:v>124.79514890266823</c:v>
                </c:pt>
                <c:pt idx="281">
                  <c:v>125.89429543785795</c:v>
                </c:pt>
                <c:pt idx="282">
                  <c:v>125.89429543785795</c:v>
                </c:pt>
                <c:pt idx="283">
                  <c:v>125.89429543785795</c:v>
                </c:pt>
                <c:pt idx="284">
                  <c:v>126.43647033532771</c:v>
                </c:pt>
                <c:pt idx="285">
                  <c:v>126.2658890467829</c:v>
                </c:pt>
                <c:pt idx="286">
                  <c:v>126.30525395952401</c:v>
                </c:pt>
                <c:pt idx="287">
                  <c:v>126.66428429842519</c:v>
                </c:pt>
                <c:pt idx="288">
                  <c:v>126.62184836412273</c:v>
                </c:pt>
                <c:pt idx="289">
                  <c:v>126.62184836412273</c:v>
                </c:pt>
                <c:pt idx="290">
                  <c:v>126.62184836412273</c:v>
                </c:pt>
                <c:pt idx="291">
                  <c:v>126.62184836412273</c:v>
                </c:pt>
                <c:pt idx="292">
                  <c:v>126.19190534553186</c:v>
                </c:pt>
                <c:pt idx="293">
                  <c:v>126.02551181366164</c:v>
                </c:pt>
                <c:pt idx="294">
                  <c:v>125.445088738564</c:v>
                </c:pt>
                <c:pt idx="295">
                  <c:v>124.47632102784307</c:v>
                </c:pt>
                <c:pt idx="296">
                  <c:v>124.47632102784307</c:v>
                </c:pt>
                <c:pt idx="297">
                  <c:v>124.47632102784307</c:v>
                </c:pt>
                <c:pt idx="298">
                  <c:v>124.7596925628234</c:v>
                </c:pt>
                <c:pt idx="299">
                  <c:v>124.04274862013428</c:v>
                </c:pt>
                <c:pt idx="300">
                  <c:v>125.09387554545539</c:v>
                </c:pt>
                <c:pt idx="301">
                  <c:v>124.89984281953291</c:v>
                </c:pt>
                <c:pt idx="302">
                  <c:v>123.76188973915869</c:v>
                </c:pt>
                <c:pt idx="303">
                  <c:v>123.76188973915869</c:v>
                </c:pt>
                <c:pt idx="304">
                  <c:v>123.76188973915869</c:v>
                </c:pt>
                <c:pt idx="305">
                  <c:v>121.66075262362963</c:v>
                </c:pt>
                <c:pt idx="306">
                  <c:v>121.5619215661094</c:v>
                </c:pt>
                <c:pt idx="307">
                  <c:v>122.71913832718676</c:v>
                </c:pt>
                <c:pt idx="308">
                  <c:v>124.20830460066959</c:v>
                </c:pt>
                <c:pt idx="309">
                  <c:v>124.38977405656833</c:v>
                </c:pt>
                <c:pt idx="310">
                  <c:v>124.38977405656833</c:v>
                </c:pt>
                <c:pt idx="311">
                  <c:v>124.38977405656833</c:v>
                </c:pt>
                <c:pt idx="312">
                  <c:v>124.04442372280413</c:v>
                </c:pt>
                <c:pt idx="313">
                  <c:v>121.51836889669376</c:v>
                </c:pt>
                <c:pt idx="314">
                  <c:v>121.70905141727658</c:v>
                </c:pt>
                <c:pt idx="315">
                  <c:v>120.25952924031314</c:v>
                </c:pt>
                <c:pt idx="316">
                  <c:v>121.64148894292659</c:v>
                </c:pt>
                <c:pt idx="317">
                  <c:v>121.64148894292659</c:v>
                </c:pt>
                <c:pt idx="318">
                  <c:v>121.64148894292659</c:v>
                </c:pt>
                <c:pt idx="319">
                  <c:v>120.06186712527267</c:v>
                </c:pt>
                <c:pt idx="320">
                  <c:v>121.32545290588446</c:v>
                </c:pt>
                <c:pt idx="321">
                  <c:v>121.8232375826036</c:v>
                </c:pt>
                <c:pt idx="322">
                  <c:v>122.83416204384871</c:v>
                </c:pt>
                <c:pt idx="323">
                  <c:v>122.59908930251527</c:v>
                </c:pt>
                <c:pt idx="324">
                  <c:v>122.59908930251527</c:v>
                </c:pt>
                <c:pt idx="325">
                  <c:v>122.59908930251527</c:v>
                </c:pt>
                <c:pt idx="326">
                  <c:v>121.75735021092343</c:v>
                </c:pt>
                <c:pt idx="327">
                  <c:v>121.46309050858918</c:v>
                </c:pt>
                <c:pt idx="328">
                  <c:v>121.83021717706124</c:v>
                </c:pt>
                <c:pt idx="329">
                  <c:v>123.90901959032583</c:v>
                </c:pt>
                <c:pt idx="330">
                  <c:v>124.83339708029614</c:v>
                </c:pt>
                <c:pt idx="331">
                  <c:v>124.83339708029614</c:v>
                </c:pt>
                <c:pt idx="332">
                  <c:v>124.83339708029614</c:v>
                </c:pt>
                <c:pt idx="333">
                  <c:v>125.25468540175952</c:v>
                </c:pt>
                <c:pt idx="334">
                  <c:v>126.18073799439966</c:v>
                </c:pt>
                <c:pt idx="335">
                  <c:v>126.64306633127397</c:v>
                </c:pt>
                <c:pt idx="336">
                  <c:v>127.0224770859915</c:v>
                </c:pt>
                <c:pt idx="337">
                  <c:v>126.88623540217829</c:v>
                </c:pt>
                <c:pt idx="338">
                  <c:v>126.88623540217829</c:v>
                </c:pt>
                <c:pt idx="339">
                  <c:v>126.88623540217829</c:v>
                </c:pt>
                <c:pt idx="340">
                  <c:v>127.48871399576208</c:v>
                </c:pt>
                <c:pt idx="341">
                  <c:v>127.72071571553415</c:v>
                </c:pt>
                <c:pt idx="342">
                  <c:v>127.07552200386959</c:v>
                </c:pt>
                <c:pt idx="343">
                  <c:v>128.3245902280095</c:v>
                </c:pt>
                <c:pt idx="344">
                  <c:v>128.57473889337146</c:v>
                </c:pt>
                <c:pt idx="345">
                  <c:v>128.57473889337146</c:v>
                </c:pt>
                <c:pt idx="346">
                  <c:v>128.57473889337146</c:v>
                </c:pt>
                <c:pt idx="347">
                  <c:v>128.80618224558694</c:v>
                </c:pt>
                <c:pt idx="348">
                  <c:v>129.28023630115007</c:v>
                </c:pt>
                <c:pt idx="349">
                  <c:v>130.11555416584085</c:v>
                </c:pt>
                <c:pt idx="350">
                  <c:v>130.65968334975878</c:v>
                </c:pt>
                <c:pt idx="351">
                  <c:v>131.1474174104589</c:v>
                </c:pt>
                <c:pt idx="352">
                  <c:v>131.1474174104589</c:v>
                </c:pt>
                <c:pt idx="353">
                  <c:v>131.1474174104589</c:v>
                </c:pt>
                <c:pt idx="354">
                  <c:v>131.26383704601238</c:v>
                </c:pt>
                <c:pt idx="355">
                  <c:v>130.80457973069946</c:v>
                </c:pt>
                <c:pt idx="356">
                  <c:v>129.72860544910912</c:v>
                </c:pt>
                <c:pt idx="357">
                  <c:v>129.80007649635542</c:v>
                </c:pt>
                <c:pt idx="358">
                  <c:v>130.73757562390611</c:v>
                </c:pt>
                <c:pt idx="359">
                  <c:v>130.73757562390611</c:v>
                </c:pt>
                <c:pt idx="360">
                  <c:v>130.73757562390611</c:v>
                </c:pt>
                <c:pt idx="361">
                  <c:v>130.73617970501459</c:v>
                </c:pt>
                <c:pt idx="362">
                  <c:v>131.24150234374798</c:v>
                </c:pt>
                <c:pt idx="363">
                  <c:v>130.90006058288006</c:v>
                </c:pt>
                <c:pt idx="364">
                  <c:v>131.34312523905126</c:v>
                </c:pt>
                <c:pt idx="365">
                  <c:v>131.15942231292607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9F-47B8-963E-046D9E5E8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44154</c:v>
                </c:pt>
                <c:pt idx="1">
                  <c:v>44155</c:v>
                </c:pt>
                <c:pt idx="2">
                  <c:v>44156</c:v>
                </c:pt>
                <c:pt idx="3">
                  <c:v>44157</c:v>
                </c:pt>
                <c:pt idx="4">
                  <c:v>44158</c:v>
                </c:pt>
                <c:pt idx="5">
                  <c:v>44159</c:v>
                </c:pt>
                <c:pt idx="6">
                  <c:v>44160</c:v>
                </c:pt>
                <c:pt idx="7">
                  <c:v>44161</c:v>
                </c:pt>
                <c:pt idx="8">
                  <c:v>44162</c:v>
                </c:pt>
                <c:pt idx="9">
                  <c:v>44163</c:v>
                </c:pt>
                <c:pt idx="10">
                  <c:v>44164</c:v>
                </c:pt>
                <c:pt idx="11">
                  <c:v>44165</c:v>
                </c:pt>
                <c:pt idx="12">
                  <c:v>44166</c:v>
                </c:pt>
                <c:pt idx="13">
                  <c:v>44167</c:v>
                </c:pt>
                <c:pt idx="14">
                  <c:v>44168</c:v>
                </c:pt>
                <c:pt idx="15">
                  <c:v>44169</c:v>
                </c:pt>
                <c:pt idx="16">
                  <c:v>44170</c:v>
                </c:pt>
                <c:pt idx="17">
                  <c:v>44171</c:v>
                </c:pt>
                <c:pt idx="18">
                  <c:v>44172</c:v>
                </c:pt>
                <c:pt idx="19">
                  <c:v>44173</c:v>
                </c:pt>
                <c:pt idx="20">
                  <c:v>44174</c:v>
                </c:pt>
                <c:pt idx="21">
                  <c:v>44175</c:v>
                </c:pt>
                <c:pt idx="22">
                  <c:v>44176</c:v>
                </c:pt>
                <c:pt idx="23">
                  <c:v>44177</c:v>
                </c:pt>
                <c:pt idx="24">
                  <c:v>44178</c:v>
                </c:pt>
                <c:pt idx="25">
                  <c:v>44179</c:v>
                </c:pt>
                <c:pt idx="26">
                  <c:v>44180</c:v>
                </c:pt>
                <c:pt idx="27">
                  <c:v>44181</c:v>
                </c:pt>
                <c:pt idx="28">
                  <c:v>44182</c:v>
                </c:pt>
                <c:pt idx="29">
                  <c:v>44183</c:v>
                </c:pt>
                <c:pt idx="30">
                  <c:v>44184</c:v>
                </c:pt>
                <c:pt idx="31">
                  <c:v>44185</c:v>
                </c:pt>
                <c:pt idx="32">
                  <c:v>44186</c:v>
                </c:pt>
                <c:pt idx="33">
                  <c:v>44187</c:v>
                </c:pt>
                <c:pt idx="34">
                  <c:v>44188</c:v>
                </c:pt>
                <c:pt idx="35">
                  <c:v>44189</c:v>
                </c:pt>
                <c:pt idx="36">
                  <c:v>44190</c:v>
                </c:pt>
                <c:pt idx="37">
                  <c:v>44191</c:v>
                </c:pt>
                <c:pt idx="38">
                  <c:v>44192</c:v>
                </c:pt>
                <c:pt idx="39">
                  <c:v>44193</c:v>
                </c:pt>
                <c:pt idx="40">
                  <c:v>44194</c:v>
                </c:pt>
                <c:pt idx="41">
                  <c:v>44195</c:v>
                </c:pt>
                <c:pt idx="42">
                  <c:v>44196</c:v>
                </c:pt>
                <c:pt idx="43">
                  <c:v>44197</c:v>
                </c:pt>
                <c:pt idx="44">
                  <c:v>44198</c:v>
                </c:pt>
                <c:pt idx="45">
                  <c:v>44199</c:v>
                </c:pt>
                <c:pt idx="46">
                  <c:v>44200</c:v>
                </c:pt>
                <c:pt idx="47">
                  <c:v>44201</c:v>
                </c:pt>
                <c:pt idx="48">
                  <c:v>44202</c:v>
                </c:pt>
                <c:pt idx="49">
                  <c:v>44203</c:v>
                </c:pt>
                <c:pt idx="50">
                  <c:v>44204</c:v>
                </c:pt>
                <c:pt idx="51">
                  <c:v>44205</c:v>
                </c:pt>
                <c:pt idx="52">
                  <c:v>44206</c:v>
                </c:pt>
                <c:pt idx="53">
                  <c:v>44207</c:v>
                </c:pt>
                <c:pt idx="54">
                  <c:v>44208</c:v>
                </c:pt>
                <c:pt idx="55">
                  <c:v>44209</c:v>
                </c:pt>
                <c:pt idx="56">
                  <c:v>44210</c:v>
                </c:pt>
                <c:pt idx="57">
                  <c:v>44211</c:v>
                </c:pt>
                <c:pt idx="58">
                  <c:v>44212</c:v>
                </c:pt>
                <c:pt idx="59">
                  <c:v>44213</c:v>
                </c:pt>
                <c:pt idx="60">
                  <c:v>44214</c:v>
                </c:pt>
                <c:pt idx="61">
                  <c:v>44215</c:v>
                </c:pt>
                <c:pt idx="62">
                  <c:v>44216</c:v>
                </c:pt>
                <c:pt idx="63">
                  <c:v>44217</c:v>
                </c:pt>
                <c:pt idx="64">
                  <c:v>44218</c:v>
                </c:pt>
                <c:pt idx="65">
                  <c:v>44219</c:v>
                </c:pt>
                <c:pt idx="66">
                  <c:v>44220</c:v>
                </c:pt>
                <c:pt idx="67">
                  <c:v>44221</c:v>
                </c:pt>
                <c:pt idx="68">
                  <c:v>44222</c:v>
                </c:pt>
                <c:pt idx="69">
                  <c:v>44223</c:v>
                </c:pt>
                <c:pt idx="70">
                  <c:v>44224</c:v>
                </c:pt>
                <c:pt idx="71">
                  <c:v>44225</c:v>
                </c:pt>
                <c:pt idx="72">
                  <c:v>44226</c:v>
                </c:pt>
                <c:pt idx="73">
                  <c:v>44227</c:v>
                </c:pt>
                <c:pt idx="74">
                  <c:v>44228</c:v>
                </c:pt>
                <c:pt idx="75">
                  <c:v>44229</c:v>
                </c:pt>
                <c:pt idx="76">
                  <c:v>44230</c:v>
                </c:pt>
                <c:pt idx="77">
                  <c:v>44231</c:v>
                </c:pt>
                <c:pt idx="78">
                  <c:v>44232</c:v>
                </c:pt>
                <c:pt idx="79">
                  <c:v>44233</c:v>
                </c:pt>
                <c:pt idx="80">
                  <c:v>44234</c:v>
                </c:pt>
                <c:pt idx="81">
                  <c:v>44235</c:v>
                </c:pt>
                <c:pt idx="82">
                  <c:v>44236</c:v>
                </c:pt>
                <c:pt idx="83">
                  <c:v>44237</c:v>
                </c:pt>
                <c:pt idx="84">
                  <c:v>44238</c:v>
                </c:pt>
                <c:pt idx="85">
                  <c:v>44239</c:v>
                </c:pt>
                <c:pt idx="86">
                  <c:v>44240</c:v>
                </c:pt>
                <c:pt idx="87">
                  <c:v>44241</c:v>
                </c:pt>
                <c:pt idx="88">
                  <c:v>44242</c:v>
                </c:pt>
                <c:pt idx="89">
                  <c:v>44243</c:v>
                </c:pt>
                <c:pt idx="90">
                  <c:v>44244</c:v>
                </c:pt>
                <c:pt idx="91">
                  <c:v>44245</c:v>
                </c:pt>
                <c:pt idx="92">
                  <c:v>44246</c:v>
                </c:pt>
                <c:pt idx="93">
                  <c:v>44247</c:v>
                </c:pt>
                <c:pt idx="94">
                  <c:v>44248</c:v>
                </c:pt>
                <c:pt idx="95">
                  <c:v>44249</c:v>
                </c:pt>
                <c:pt idx="96">
                  <c:v>44250</c:v>
                </c:pt>
                <c:pt idx="97">
                  <c:v>44251</c:v>
                </c:pt>
                <c:pt idx="98">
                  <c:v>44252</c:v>
                </c:pt>
                <c:pt idx="99">
                  <c:v>44253</c:v>
                </c:pt>
                <c:pt idx="100">
                  <c:v>44254</c:v>
                </c:pt>
                <c:pt idx="101">
                  <c:v>44255</c:v>
                </c:pt>
                <c:pt idx="102">
                  <c:v>44256</c:v>
                </c:pt>
                <c:pt idx="103">
                  <c:v>44257</c:v>
                </c:pt>
                <c:pt idx="104">
                  <c:v>44258</c:v>
                </c:pt>
                <c:pt idx="105">
                  <c:v>44259</c:v>
                </c:pt>
                <c:pt idx="106">
                  <c:v>44260</c:v>
                </c:pt>
                <c:pt idx="107">
                  <c:v>44261</c:v>
                </c:pt>
                <c:pt idx="108">
                  <c:v>44262</c:v>
                </c:pt>
                <c:pt idx="109">
                  <c:v>44263</c:v>
                </c:pt>
                <c:pt idx="110">
                  <c:v>44264</c:v>
                </c:pt>
                <c:pt idx="111">
                  <c:v>44265</c:v>
                </c:pt>
                <c:pt idx="112">
                  <c:v>44266</c:v>
                </c:pt>
                <c:pt idx="113">
                  <c:v>44267</c:v>
                </c:pt>
                <c:pt idx="114">
                  <c:v>44268</c:v>
                </c:pt>
                <c:pt idx="115">
                  <c:v>44269</c:v>
                </c:pt>
                <c:pt idx="116">
                  <c:v>44270</c:v>
                </c:pt>
                <c:pt idx="117">
                  <c:v>44271</c:v>
                </c:pt>
                <c:pt idx="118">
                  <c:v>44272</c:v>
                </c:pt>
                <c:pt idx="119">
                  <c:v>44273</c:v>
                </c:pt>
                <c:pt idx="120">
                  <c:v>44274</c:v>
                </c:pt>
                <c:pt idx="121">
                  <c:v>44275</c:v>
                </c:pt>
                <c:pt idx="122">
                  <c:v>44276</c:v>
                </c:pt>
                <c:pt idx="123">
                  <c:v>44277</c:v>
                </c:pt>
                <c:pt idx="124">
                  <c:v>44278</c:v>
                </c:pt>
                <c:pt idx="125">
                  <c:v>44279</c:v>
                </c:pt>
                <c:pt idx="126">
                  <c:v>44280</c:v>
                </c:pt>
                <c:pt idx="127">
                  <c:v>44281</c:v>
                </c:pt>
                <c:pt idx="128">
                  <c:v>44282</c:v>
                </c:pt>
                <c:pt idx="129">
                  <c:v>44283</c:v>
                </c:pt>
                <c:pt idx="130">
                  <c:v>44284</c:v>
                </c:pt>
                <c:pt idx="131">
                  <c:v>44285</c:v>
                </c:pt>
                <c:pt idx="132">
                  <c:v>44286</c:v>
                </c:pt>
                <c:pt idx="133">
                  <c:v>44287</c:v>
                </c:pt>
                <c:pt idx="134">
                  <c:v>44288</c:v>
                </c:pt>
                <c:pt idx="135">
                  <c:v>44289</c:v>
                </c:pt>
                <c:pt idx="136">
                  <c:v>44290</c:v>
                </c:pt>
                <c:pt idx="137">
                  <c:v>44291</c:v>
                </c:pt>
                <c:pt idx="138">
                  <c:v>44292</c:v>
                </c:pt>
                <c:pt idx="139">
                  <c:v>44293</c:v>
                </c:pt>
                <c:pt idx="140">
                  <c:v>44294</c:v>
                </c:pt>
                <c:pt idx="141">
                  <c:v>44295</c:v>
                </c:pt>
                <c:pt idx="142">
                  <c:v>44296</c:v>
                </c:pt>
                <c:pt idx="143">
                  <c:v>44297</c:v>
                </c:pt>
                <c:pt idx="144">
                  <c:v>44298</c:v>
                </c:pt>
                <c:pt idx="145">
                  <c:v>44299</c:v>
                </c:pt>
                <c:pt idx="146">
                  <c:v>44300</c:v>
                </c:pt>
                <c:pt idx="147">
                  <c:v>44301</c:v>
                </c:pt>
                <c:pt idx="148">
                  <c:v>44302</c:v>
                </c:pt>
                <c:pt idx="149">
                  <c:v>44303</c:v>
                </c:pt>
                <c:pt idx="150">
                  <c:v>44304</c:v>
                </c:pt>
                <c:pt idx="151">
                  <c:v>44305</c:v>
                </c:pt>
                <c:pt idx="152">
                  <c:v>44306</c:v>
                </c:pt>
                <c:pt idx="153">
                  <c:v>44307</c:v>
                </c:pt>
                <c:pt idx="154">
                  <c:v>44308</c:v>
                </c:pt>
                <c:pt idx="155">
                  <c:v>44309</c:v>
                </c:pt>
                <c:pt idx="156">
                  <c:v>44310</c:v>
                </c:pt>
                <c:pt idx="157">
                  <c:v>44311</c:v>
                </c:pt>
                <c:pt idx="158">
                  <c:v>44312</c:v>
                </c:pt>
                <c:pt idx="159">
                  <c:v>44313</c:v>
                </c:pt>
                <c:pt idx="160">
                  <c:v>44314</c:v>
                </c:pt>
                <c:pt idx="161">
                  <c:v>44315</c:v>
                </c:pt>
                <c:pt idx="162">
                  <c:v>44316</c:v>
                </c:pt>
                <c:pt idx="163">
                  <c:v>44317</c:v>
                </c:pt>
                <c:pt idx="164">
                  <c:v>44318</c:v>
                </c:pt>
                <c:pt idx="165">
                  <c:v>44319</c:v>
                </c:pt>
                <c:pt idx="166">
                  <c:v>44320</c:v>
                </c:pt>
                <c:pt idx="167">
                  <c:v>44321</c:v>
                </c:pt>
                <c:pt idx="168">
                  <c:v>44322</c:v>
                </c:pt>
                <c:pt idx="169">
                  <c:v>44323</c:v>
                </c:pt>
                <c:pt idx="170">
                  <c:v>44324</c:v>
                </c:pt>
                <c:pt idx="171">
                  <c:v>44325</c:v>
                </c:pt>
                <c:pt idx="172">
                  <c:v>44326</c:v>
                </c:pt>
                <c:pt idx="173">
                  <c:v>44327</c:v>
                </c:pt>
                <c:pt idx="174">
                  <c:v>44328</c:v>
                </c:pt>
                <c:pt idx="175">
                  <c:v>44329</c:v>
                </c:pt>
                <c:pt idx="176">
                  <c:v>44330</c:v>
                </c:pt>
                <c:pt idx="177">
                  <c:v>44331</c:v>
                </c:pt>
                <c:pt idx="178">
                  <c:v>44332</c:v>
                </c:pt>
                <c:pt idx="179">
                  <c:v>44333</c:v>
                </c:pt>
                <c:pt idx="180">
                  <c:v>44334</c:v>
                </c:pt>
                <c:pt idx="181">
                  <c:v>44335</c:v>
                </c:pt>
                <c:pt idx="182">
                  <c:v>44336</c:v>
                </c:pt>
                <c:pt idx="183">
                  <c:v>44337</c:v>
                </c:pt>
                <c:pt idx="184">
                  <c:v>44338</c:v>
                </c:pt>
                <c:pt idx="185">
                  <c:v>44339</c:v>
                </c:pt>
                <c:pt idx="186">
                  <c:v>44340</c:v>
                </c:pt>
                <c:pt idx="187">
                  <c:v>44341</c:v>
                </c:pt>
                <c:pt idx="188">
                  <c:v>44342</c:v>
                </c:pt>
                <c:pt idx="189">
                  <c:v>44343</c:v>
                </c:pt>
                <c:pt idx="190">
                  <c:v>44344</c:v>
                </c:pt>
                <c:pt idx="191">
                  <c:v>44345</c:v>
                </c:pt>
                <c:pt idx="192">
                  <c:v>44346</c:v>
                </c:pt>
                <c:pt idx="193">
                  <c:v>44347</c:v>
                </c:pt>
                <c:pt idx="194">
                  <c:v>44348</c:v>
                </c:pt>
                <c:pt idx="195">
                  <c:v>44349</c:v>
                </c:pt>
                <c:pt idx="196">
                  <c:v>44350</c:v>
                </c:pt>
                <c:pt idx="197">
                  <c:v>44351</c:v>
                </c:pt>
                <c:pt idx="198">
                  <c:v>44352</c:v>
                </c:pt>
                <c:pt idx="199">
                  <c:v>44353</c:v>
                </c:pt>
                <c:pt idx="200">
                  <c:v>44354</c:v>
                </c:pt>
                <c:pt idx="201">
                  <c:v>44355</c:v>
                </c:pt>
                <c:pt idx="202">
                  <c:v>44356</c:v>
                </c:pt>
                <c:pt idx="203">
                  <c:v>44357</c:v>
                </c:pt>
                <c:pt idx="204">
                  <c:v>44358</c:v>
                </c:pt>
                <c:pt idx="205">
                  <c:v>44359</c:v>
                </c:pt>
                <c:pt idx="206">
                  <c:v>44360</c:v>
                </c:pt>
                <c:pt idx="207">
                  <c:v>44361</c:v>
                </c:pt>
                <c:pt idx="208">
                  <c:v>44362</c:v>
                </c:pt>
                <c:pt idx="209">
                  <c:v>44363</c:v>
                </c:pt>
                <c:pt idx="210">
                  <c:v>44364</c:v>
                </c:pt>
                <c:pt idx="211">
                  <c:v>44365</c:v>
                </c:pt>
                <c:pt idx="212">
                  <c:v>44366</c:v>
                </c:pt>
                <c:pt idx="213">
                  <c:v>44367</c:v>
                </c:pt>
                <c:pt idx="214">
                  <c:v>44368</c:v>
                </c:pt>
                <c:pt idx="215">
                  <c:v>44369</c:v>
                </c:pt>
                <c:pt idx="216">
                  <c:v>44370</c:v>
                </c:pt>
                <c:pt idx="217">
                  <c:v>44371</c:v>
                </c:pt>
                <c:pt idx="218">
                  <c:v>44372</c:v>
                </c:pt>
                <c:pt idx="219">
                  <c:v>44373</c:v>
                </c:pt>
                <c:pt idx="220">
                  <c:v>44374</c:v>
                </c:pt>
                <c:pt idx="221">
                  <c:v>44375</c:v>
                </c:pt>
                <c:pt idx="222">
                  <c:v>44376</c:v>
                </c:pt>
                <c:pt idx="223">
                  <c:v>44377</c:v>
                </c:pt>
                <c:pt idx="224">
                  <c:v>44378</c:v>
                </c:pt>
                <c:pt idx="225">
                  <c:v>44379</c:v>
                </c:pt>
                <c:pt idx="226">
                  <c:v>44380</c:v>
                </c:pt>
                <c:pt idx="227">
                  <c:v>44381</c:v>
                </c:pt>
                <c:pt idx="228">
                  <c:v>44382</c:v>
                </c:pt>
                <c:pt idx="229">
                  <c:v>44383</c:v>
                </c:pt>
                <c:pt idx="230">
                  <c:v>44384</c:v>
                </c:pt>
                <c:pt idx="231">
                  <c:v>44385</c:v>
                </c:pt>
                <c:pt idx="232">
                  <c:v>44386</c:v>
                </c:pt>
                <c:pt idx="233">
                  <c:v>44387</c:v>
                </c:pt>
                <c:pt idx="234">
                  <c:v>44388</c:v>
                </c:pt>
                <c:pt idx="235">
                  <c:v>44389</c:v>
                </c:pt>
                <c:pt idx="236">
                  <c:v>44390</c:v>
                </c:pt>
                <c:pt idx="237">
                  <c:v>44391</c:v>
                </c:pt>
                <c:pt idx="238">
                  <c:v>44392</c:v>
                </c:pt>
                <c:pt idx="239">
                  <c:v>44393</c:v>
                </c:pt>
                <c:pt idx="240">
                  <c:v>44394</c:v>
                </c:pt>
                <c:pt idx="241">
                  <c:v>44395</c:v>
                </c:pt>
                <c:pt idx="242">
                  <c:v>44396</c:v>
                </c:pt>
                <c:pt idx="243">
                  <c:v>44397</c:v>
                </c:pt>
                <c:pt idx="244">
                  <c:v>44398</c:v>
                </c:pt>
                <c:pt idx="245">
                  <c:v>44399</c:v>
                </c:pt>
                <c:pt idx="246">
                  <c:v>44400</c:v>
                </c:pt>
                <c:pt idx="247">
                  <c:v>44401</c:v>
                </c:pt>
                <c:pt idx="248">
                  <c:v>44402</c:v>
                </c:pt>
                <c:pt idx="249">
                  <c:v>44403</c:v>
                </c:pt>
                <c:pt idx="250">
                  <c:v>44404</c:v>
                </c:pt>
                <c:pt idx="251">
                  <c:v>44405</c:v>
                </c:pt>
                <c:pt idx="252">
                  <c:v>44406</c:v>
                </c:pt>
                <c:pt idx="253">
                  <c:v>44407</c:v>
                </c:pt>
                <c:pt idx="254">
                  <c:v>44408</c:v>
                </c:pt>
                <c:pt idx="255">
                  <c:v>44409</c:v>
                </c:pt>
                <c:pt idx="256">
                  <c:v>44410</c:v>
                </c:pt>
                <c:pt idx="257">
                  <c:v>44411</c:v>
                </c:pt>
                <c:pt idx="258">
                  <c:v>44412</c:v>
                </c:pt>
                <c:pt idx="259">
                  <c:v>44413</c:v>
                </c:pt>
                <c:pt idx="260">
                  <c:v>44414</c:v>
                </c:pt>
                <c:pt idx="261">
                  <c:v>44415</c:v>
                </c:pt>
                <c:pt idx="262">
                  <c:v>44416</c:v>
                </c:pt>
                <c:pt idx="263">
                  <c:v>44417</c:v>
                </c:pt>
                <c:pt idx="264">
                  <c:v>44418</c:v>
                </c:pt>
                <c:pt idx="265">
                  <c:v>44419</c:v>
                </c:pt>
                <c:pt idx="266">
                  <c:v>44420</c:v>
                </c:pt>
                <c:pt idx="267">
                  <c:v>44421</c:v>
                </c:pt>
                <c:pt idx="268">
                  <c:v>44422</c:v>
                </c:pt>
                <c:pt idx="269">
                  <c:v>44423</c:v>
                </c:pt>
                <c:pt idx="270">
                  <c:v>44424</c:v>
                </c:pt>
                <c:pt idx="271">
                  <c:v>44425</c:v>
                </c:pt>
                <c:pt idx="272">
                  <c:v>44426</c:v>
                </c:pt>
                <c:pt idx="273">
                  <c:v>44427</c:v>
                </c:pt>
                <c:pt idx="274">
                  <c:v>44428</c:v>
                </c:pt>
                <c:pt idx="275">
                  <c:v>44429</c:v>
                </c:pt>
                <c:pt idx="276">
                  <c:v>44430</c:v>
                </c:pt>
                <c:pt idx="277">
                  <c:v>44431</c:v>
                </c:pt>
                <c:pt idx="278">
                  <c:v>44432</c:v>
                </c:pt>
                <c:pt idx="279">
                  <c:v>44433</c:v>
                </c:pt>
                <c:pt idx="280">
                  <c:v>44434</c:v>
                </c:pt>
                <c:pt idx="281">
                  <c:v>44435</c:v>
                </c:pt>
                <c:pt idx="282">
                  <c:v>44436</c:v>
                </c:pt>
                <c:pt idx="283">
                  <c:v>44437</c:v>
                </c:pt>
                <c:pt idx="284">
                  <c:v>44438</c:v>
                </c:pt>
                <c:pt idx="285">
                  <c:v>44439</c:v>
                </c:pt>
                <c:pt idx="286">
                  <c:v>44440</c:v>
                </c:pt>
                <c:pt idx="287">
                  <c:v>44441</c:v>
                </c:pt>
                <c:pt idx="288">
                  <c:v>44442</c:v>
                </c:pt>
                <c:pt idx="289">
                  <c:v>44443</c:v>
                </c:pt>
                <c:pt idx="290">
                  <c:v>44444</c:v>
                </c:pt>
                <c:pt idx="291">
                  <c:v>44445</c:v>
                </c:pt>
                <c:pt idx="292">
                  <c:v>44446</c:v>
                </c:pt>
                <c:pt idx="293">
                  <c:v>44447</c:v>
                </c:pt>
                <c:pt idx="294">
                  <c:v>44448</c:v>
                </c:pt>
                <c:pt idx="295">
                  <c:v>44449</c:v>
                </c:pt>
                <c:pt idx="296">
                  <c:v>44450</c:v>
                </c:pt>
                <c:pt idx="297">
                  <c:v>44451</c:v>
                </c:pt>
                <c:pt idx="298">
                  <c:v>44452</c:v>
                </c:pt>
                <c:pt idx="299">
                  <c:v>44453</c:v>
                </c:pt>
                <c:pt idx="300">
                  <c:v>44454</c:v>
                </c:pt>
                <c:pt idx="301">
                  <c:v>44455</c:v>
                </c:pt>
                <c:pt idx="302">
                  <c:v>44456</c:v>
                </c:pt>
                <c:pt idx="303">
                  <c:v>44457</c:v>
                </c:pt>
                <c:pt idx="304">
                  <c:v>44458</c:v>
                </c:pt>
                <c:pt idx="305">
                  <c:v>44459</c:v>
                </c:pt>
                <c:pt idx="306">
                  <c:v>44460</c:v>
                </c:pt>
                <c:pt idx="307">
                  <c:v>44461</c:v>
                </c:pt>
                <c:pt idx="308">
                  <c:v>44462</c:v>
                </c:pt>
                <c:pt idx="309">
                  <c:v>44463</c:v>
                </c:pt>
                <c:pt idx="310">
                  <c:v>44464</c:v>
                </c:pt>
                <c:pt idx="311">
                  <c:v>44465</c:v>
                </c:pt>
                <c:pt idx="312">
                  <c:v>44466</c:v>
                </c:pt>
                <c:pt idx="313">
                  <c:v>44467</c:v>
                </c:pt>
                <c:pt idx="314">
                  <c:v>44468</c:v>
                </c:pt>
                <c:pt idx="315">
                  <c:v>44469</c:v>
                </c:pt>
                <c:pt idx="316">
                  <c:v>44470</c:v>
                </c:pt>
                <c:pt idx="317">
                  <c:v>44471</c:v>
                </c:pt>
                <c:pt idx="318">
                  <c:v>44472</c:v>
                </c:pt>
                <c:pt idx="319">
                  <c:v>44473</c:v>
                </c:pt>
                <c:pt idx="320">
                  <c:v>44474</c:v>
                </c:pt>
                <c:pt idx="321">
                  <c:v>44475</c:v>
                </c:pt>
                <c:pt idx="322">
                  <c:v>44476</c:v>
                </c:pt>
                <c:pt idx="323">
                  <c:v>44477</c:v>
                </c:pt>
                <c:pt idx="324">
                  <c:v>44478</c:v>
                </c:pt>
                <c:pt idx="325">
                  <c:v>44479</c:v>
                </c:pt>
                <c:pt idx="326">
                  <c:v>44480</c:v>
                </c:pt>
                <c:pt idx="327">
                  <c:v>44481</c:v>
                </c:pt>
                <c:pt idx="328">
                  <c:v>44482</c:v>
                </c:pt>
                <c:pt idx="329">
                  <c:v>44483</c:v>
                </c:pt>
                <c:pt idx="330">
                  <c:v>44484</c:v>
                </c:pt>
                <c:pt idx="331">
                  <c:v>44485</c:v>
                </c:pt>
                <c:pt idx="332">
                  <c:v>44486</c:v>
                </c:pt>
                <c:pt idx="333">
                  <c:v>44487</c:v>
                </c:pt>
                <c:pt idx="334">
                  <c:v>44488</c:v>
                </c:pt>
                <c:pt idx="335">
                  <c:v>44489</c:v>
                </c:pt>
                <c:pt idx="336">
                  <c:v>44490</c:v>
                </c:pt>
                <c:pt idx="337">
                  <c:v>44491</c:v>
                </c:pt>
                <c:pt idx="338">
                  <c:v>44492</c:v>
                </c:pt>
                <c:pt idx="339">
                  <c:v>44493</c:v>
                </c:pt>
                <c:pt idx="340">
                  <c:v>44494</c:v>
                </c:pt>
                <c:pt idx="341">
                  <c:v>44495</c:v>
                </c:pt>
                <c:pt idx="342">
                  <c:v>44496</c:v>
                </c:pt>
                <c:pt idx="343">
                  <c:v>44497</c:v>
                </c:pt>
                <c:pt idx="344">
                  <c:v>44498</c:v>
                </c:pt>
                <c:pt idx="345">
                  <c:v>44499</c:v>
                </c:pt>
                <c:pt idx="346">
                  <c:v>44500</c:v>
                </c:pt>
                <c:pt idx="347">
                  <c:v>44501</c:v>
                </c:pt>
                <c:pt idx="348">
                  <c:v>44502</c:v>
                </c:pt>
                <c:pt idx="349">
                  <c:v>44503</c:v>
                </c:pt>
                <c:pt idx="350">
                  <c:v>44504</c:v>
                </c:pt>
                <c:pt idx="351">
                  <c:v>44505</c:v>
                </c:pt>
                <c:pt idx="352">
                  <c:v>44506</c:v>
                </c:pt>
                <c:pt idx="353">
                  <c:v>44507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44513</c:v>
                </c:pt>
                <c:pt idx="360">
                  <c:v>44514</c:v>
                </c:pt>
                <c:pt idx="361">
                  <c:v>44515</c:v>
                </c:pt>
                <c:pt idx="362">
                  <c:v>44516</c:v>
                </c:pt>
                <c:pt idx="363">
                  <c:v>44517</c:v>
                </c:pt>
                <c:pt idx="364">
                  <c:v>44518</c:v>
                </c:pt>
                <c:pt idx="365">
                  <c:v>44519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99.582708195334845</c:v>
                </c:pt>
                <c:pt idx="2">
                  <c:v>99.582708195334845</c:v>
                </c:pt>
                <c:pt idx="3">
                  <c:v>99.582708195334845</c:v>
                </c:pt>
                <c:pt idx="4">
                  <c:v>99.582708195334845</c:v>
                </c:pt>
                <c:pt idx="5">
                  <c:v>102.07241536158138</c:v>
                </c:pt>
                <c:pt idx="6">
                  <c:v>102.58450188302098</c:v>
                </c:pt>
                <c:pt idx="7">
                  <c:v>103.52250145702989</c:v>
                </c:pt>
                <c:pt idx="8">
                  <c:v>103.94147069907005</c:v>
                </c:pt>
                <c:pt idx="9">
                  <c:v>103.94147069907005</c:v>
                </c:pt>
                <c:pt idx="10">
                  <c:v>103.94147069907005</c:v>
                </c:pt>
                <c:pt idx="11">
                  <c:v>103.11800498862071</c:v>
                </c:pt>
                <c:pt idx="12">
                  <c:v>104.49865297877767</c:v>
                </c:pt>
                <c:pt idx="13">
                  <c:v>104.55108264928995</c:v>
                </c:pt>
                <c:pt idx="14">
                  <c:v>104.58381218318861</c:v>
                </c:pt>
                <c:pt idx="15">
                  <c:v>104.35704605618866</c:v>
                </c:pt>
                <c:pt idx="16">
                  <c:v>104.35704605618866</c:v>
                </c:pt>
                <c:pt idx="17">
                  <c:v>104.35704605618866</c:v>
                </c:pt>
                <c:pt idx="18">
                  <c:v>103.56201876077165</c:v>
                </c:pt>
                <c:pt idx="19">
                  <c:v>103.24853302250027</c:v>
                </c:pt>
                <c:pt idx="20">
                  <c:v>104.61724390017449</c:v>
                </c:pt>
                <c:pt idx="21">
                  <c:v>104.37655114194472</c:v>
                </c:pt>
                <c:pt idx="22">
                  <c:v>103.97193764302101</c:v>
                </c:pt>
                <c:pt idx="23">
                  <c:v>103.97193764302101</c:v>
                </c:pt>
                <c:pt idx="24">
                  <c:v>103.97193764302101</c:v>
                </c:pt>
                <c:pt idx="25">
                  <c:v>104.28370693374588</c:v>
                </c:pt>
                <c:pt idx="26">
                  <c:v>104.10972156880183</c:v>
                </c:pt>
                <c:pt idx="27">
                  <c:v>104.38107632184015</c:v>
                </c:pt>
                <c:pt idx="28">
                  <c:v>104.57327943688037</c:v>
                </c:pt>
                <c:pt idx="29">
                  <c:v>104.40444341457592</c:v>
                </c:pt>
                <c:pt idx="30">
                  <c:v>104.40444341457592</c:v>
                </c:pt>
                <c:pt idx="31">
                  <c:v>104.40444341457592</c:v>
                </c:pt>
                <c:pt idx="32">
                  <c:v>104.21341060468106</c:v>
                </c:pt>
                <c:pt idx="33">
                  <c:v>103.12881080612959</c:v>
                </c:pt>
                <c:pt idx="34">
                  <c:v>103.47366072229674</c:v>
                </c:pt>
                <c:pt idx="35">
                  <c:v>104.03369074452472</c:v>
                </c:pt>
                <c:pt idx="36">
                  <c:v>103.9878928031695</c:v>
                </c:pt>
                <c:pt idx="37">
                  <c:v>103.9878928031695</c:v>
                </c:pt>
                <c:pt idx="38">
                  <c:v>103.9878928031695</c:v>
                </c:pt>
                <c:pt idx="39">
                  <c:v>104.75803160916176</c:v>
                </c:pt>
                <c:pt idx="40">
                  <c:v>107.54382597718529</c:v>
                </c:pt>
                <c:pt idx="41">
                  <c:v>107.06017787077801</c:v>
                </c:pt>
                <c:pt idx="42">
                  <c:v>107.06017787077801</c:v>
                </c:pt>
                <c:pt idx="43">
                  <c:v>107.06017787077801</c:v>
                </c:pt>
                <c:pt idx="44">
                  <c:v>107.06017787077801</c:v>
                </c:pt>
                <c:pt idx="45">
                  <c:v>107.06017787077801</c:v>
                </c:pt>
                <c:pt idx="46">
                  <c:v>106.33540789425435</c:v>
                </c:pt>
                <c:pt idx="47">
                  <c:v>105.94628143342095</c:v>
                </c:pt>
                <c:pt idx="48">
                  <c:v>105.54568598216298</c:v>
                </c:pt>
                <c:pt idx="49">
                  <c:v>107.23946861904773</c:v>
                </c:pt>
                <c:pt idx="50">
                  <c:v>109.77083864846919</c:v>
                </c:pt>
                <c:pt idx="51">
                  <c:v>109.77083864846919</c:v>
                </c:pt>
                <c:pt idx="52">
                  <c:v>109.77083864846919</c:v>
                </c:pt>
                <c:pt idx="53">
                  <c:v>109.77083864846919</c:v>
                </c:pt>
                <c:pt idx="54">
                  <c:v>109.86957339256638</c:v>
                </c:pt>
                <c:pt idx="55">
                  <c:v>111.00964565500809</c:v>
                </c:pt>
                <c:pt idx="56">
                  <c:v>111.95240446994147</c:v>
                </c:pt>
                <c:pt idx="57">
                  <c:v>111.25381031850243</c:v>
                </c:pt>
                <c:pt idx="58">
                  <c:v>111.25381031850243</c:v>
                </c:pt>
                <c:pt idx="59">
                  <c:v>111.25381031850243</c:v>
                </c:pt>
                <c:pt idx="60">
                  <c:v>110.17334559813125</c:v>
                </c:pt>
                <c:pt idx="61">
                  <c:v>111.69961855854294</c:v>
                </c:pt>
                <c:pt idx="62">
                  <c:v>111.26972646847938</c:v>
                </c:pt>
                <c:pt idx="63">
                  <c:v>112.18100407500251</c:v>
                </c:pt>
                <c:pt idx="64">
                  <c:v>111.691777514069</c:v>
                </c:pt>
                <c:pt idx="65">
                  <c:v>111.691777514069</c:v>
                </c:pt>
                <c:pt idx="66">
                  <c:v>111.691777514069</c:v>
                </c:pt>
                <c:pt idx="67">
                  <c:v>112.43624762720631</c:v>
                </c:pt>
                <c:pt idx="68">
                  <c:v>111.35913778158516</c:v>
                </c:pt>
                <c:pt idx="69">
                  <c:v>111.70644533855756</c:v>
                </c:pt>
                <c:pt idx="70">
                  <c:v>109.99861903992846</c:v>
                </c:pt>
                <c:pt idx="71">
                  <c:v>107.91535885066672</c:v>
                </c:pt>
                <c:pt idx="72">
                  <c:v>107.91535885066672</c:v>
                </c:pt>
                <c:pt idx="73">
                  <c:v>107.91535885066672</c:v>
                </c:pt>
                <c:pt idx="74">
                  <c:v>109.58366784555405</c:v>
                </c:pt>
                <c:pt idx="75">
                  <c:v>110.64131161559065</c:v>
                </c:pt>
                <c:pt idx="76">
                  <c:v>111.75048782219476</c:v>
                </c:pt>
                <c:pt idx="77">
                  <c:v>110.56243304879315</c:v>
                </c:pt>
                <c:pt idx="78">
                  <c:v>112.26811378798908</c:v>
                </c:pt>
                <c:pt idx="79">
                  <c:v>112.26811378798908</c:v>
                </c:pt>
                <c:pt idx="80">
                  <c:v>112.26811378798908</c:v>
                </c:pt>
                <c:pt idx="81">
                  <c:v>114.64504254839407</c:v>
                </c:pt>
                <c:pt idx="82">
                  <c:v>115.10313899246088</c:v>
                </c:pt>
                <c:pt idx="83">
                  <c:v>115.32549697007995</c:v>
                </c:pt>
                <c:pt idx="84">
                  <c:v>115.32549697007995</c:v>
                </c:pt>
                <c:pt idx="85">
                  <c:v>115.15829937497901</c:v>
                </c:pt>
                <c:pt idx="86">
                  <c:v>115.15829937497901</c:v>
                </c:pt>
                <c:pt idx="87">
                  <c:v>115.15829937497901</c:v>
                </c:pt>
                <c:pt idx="88">
                  <c:v>117.35878512963467</c:v>
                </c:pt>
                <c:pt idx="89">
                  <c:v>118.8552153088396</c:v>
                </c:pt>
                <c:pt idx="90">
                  <c:v>118.17035273777282</c:v>
                </c:pt>
                <c:pt idx="91">
                  <c:v>117.95150567558983</c:v>
                </c:pt>
                <c:pt idx="92">
                  <c:v>117.10042076370989</c:v>
                </c:pt>
                <c:pt idx="93">
                  <c:v>117.10042076370989</c:v>
                </c:pt>
                <c:pt idx="94">
                  <c:v>117.10042076370989</c:v>
                </c:pt>
                <c:pt idx="95">
                  <c:v>117.63919024246378</c:v>
                </c:pt>
                <c:pt idx="96">
                  <c:v>117.63919024246378</c:v>
                </c:pt>
                <c:pt idx="97">
                  <c:v>115.74981060561728</c:v>
                </c:pt>
                <c:pt idx="98">
                  <c:v>117.68693869239462</c:v>
                </c:pt>
                <c:pt idx="99">
                  <c:v>112.99690181217846</c:v>
                </c:pt>
                <c:pt idx="100">
                  <c:v>112.99690181217846</c:v>
                </c:pt>
                <c:pt idx="101">
                  <c:v>112.99690181217846</c:v>
                </c:pt>
                <c:pt idx="102">
                  <c:v>115.71782226497733</c:v>
                </c:pt>
                <c:pt idx="103">
                  <c:v>114.72177555575836</c:v>
                </c:pt>
                <c:pt idx="104">
                  <c:v>115.31055607439077</c:v>
                </c:pt>
                <c:pt idx="105">
                  <c:v>112.85685529644994</c:v>
                </c:pt>
                <c:pt idx="106">
                  <c:v>112.6002073780717</c:v>
                </c:pt>
                <c:pt idx="107">
                  <c:v>112.6002073780717</c:v>
                </c:pt>
                <c:pt idx="108">
                  <c:v>112.6002073780717</c:v>
                </c:pt>
                <c:pt idx="109">
                  <c:v>112.12791123157446</c:v>
                </c:pt>
                <c:pt idx="110">
                  <c:v>113.23849180435299</c:v>
                </c:pt>
                <c:pt idx="111">
                  <c:v>113.27211857219646</c:v>
                </c:pt>
                <c:pt idx="112">
                  <c:v>113.95510865503064</c:v>
                </c:pt>
                <c:pt idx="113">
                  <c:v>115.92976452680264</c:v>
                </c:pt>
                <c:pt idx="114">
                  <c:v>115.92976452680264</c:v>
                </c:pt>
                <c:pt idx="115">
                  <c:v>115.92976452680264</c:v>
                </c:pt>
                <c:pt idx="116">
                  <c:v>116.12146050961319</c:v>
                </c:pt>
                <c:pt idx="117">
                  <c:v>116.72268527295797</c:v>
                </c:pt>
                <c:pt idx="118">
                  <c:v>116.69631439701578</c:v>
                </c:pt>
                <c:pt idx="119">
                  <c:v>117.87606000388531</c:v>
                </c:pt>
                <c:pt idx="120">
                  <c:v>116.21929801976557</c:v>
                </c:pt>
                <c:pt idx="121">
                  <c:v>116.21929801976557</c:v>
                </c:pt>
                <c:pt idx="122">
                  <c:v>116.21929801976557</c:v>
                </c:pt>
                <c:pt idx="123">
                  <c:v>113.8088595220317</c:v>
                </c:pt>
                <c:pt idx="124">
                  <c:v>113.11358123517117</c:v>
                </c:pt>
                <c:pt idx="125">
                  <c:v>110.81042070909561</c:v>
                </c:pt>
                <c:pt idx="126">
                  <c:v>112.07575463226274</c:v>
                </c:pt>
                <c:pt idx="127">
                  <c:v>113.81880711576729</c:v>
                </c:pt>
                <c:pt idx="128">
                  <c:v>113.81880711576729</c:v>
                </c:pt>
                <c:pt idx="129">
                  <c:v>113.81880711576729</c:v>
                </c:pt>
                <c:pt idx="130">
                  <c:v>114.62951650013215</c:v>
                </c:pt>
                <c:pt idx="131">
                  <c:v>114.81746750647756</c:v>
                </c:pt>
                <c:pt idx="132">
                  <c:v>113.82699925178483</c:v>
                </c:pt>
                <c:pt idx="133">
                  <c:v>114.64648592473992</c:v>
                </c:pt>
                <c:pt idx="134">
                  <c:v>116.46096603228317</c:v>
                </c:pt>
                <c:pt idx="135">
                  <c:v>116.46096603228317</c:v>
                </c:pt>
                <c:pt idx="136">
                  <c:v>116.46096603228317</c:v>
                </c:pt>
                <c:pt idx="137">
                  <c:v>117.37868031710579</c:v>
                </c:pt>
                <c:pt idx="138">
                  <c:v>115.84706296319695</c:v>
                </c:pt>
                <c:pt idx="139">
                  <c:v>115.98032170908235</c:v>
                </c:pt>
                <c:pt idx="140">
                  <c:v>115.89524052501442</c:v>
                </c:pt>
                <c:pt idx="141">
                  <c:v>116.12571261830803</c:v>
                </c:pt>
                <c:pt idx="142">
                  <c:v>116.12571261830803</c:v>
                </c:pt>
                <c:pt idx="143">
                  <c:v>116.12571261830803</c:v>
                </c:pt>
                <c:pt idx="144">
                  <c:v>115.23109235502056</c:v>
                </c:pt>
                <c:pt idx="145">
                  <c:v>116.06154088617059</c:v>
                </c:pt>
                <c:pt idx="146">
                  <c:v>115.55199002587928</c:v>
                </c:pt>
                <c:pt idx="147">
                  <c:v>115.63664209806055</c:v>
                </c:pt>
                <c:pt idx="148">
                  <c:v>115.79533547577186</c:v>
                </c:pt>
                <c:pt idx="149">
                  <c:v>115.79533547577186</c:v>
                </c:pt>
                <c:pt idx="150">
                  <c:v>115.79533547577186</c:v>
                </c:pt>
                <c:pt idx="151">
                  <c:v>115.80313751007428</c:v>
                </c:pt>
                <c:pt idx="152">
                  <c:v>113.52108148678677</c:v>
                </c:pt>
                <c:pt idx="153">
                  <c:v>111.21234250618497</c:v>
                </c:pt>
                <c:pt idx="154">
                  <c:v>113.86355178249167</c:v>
                </c:pt>
                <c:pt idx="155">
                  <c:v>113.20997536897761</c:v>
                </c:pt>
                <c:pt idx="156">
                  <c:v>113.20997536897761</c:v>
                </c:pt>
                <c:pt idx="157">
                  <c:v>113.20997536897761</c:v>
                </c:pt>
                <c:pt idx="158">
                  <c:v>113.6219227801456</c:v>
                </c:pt>
                <c:pt idx="159">
                  <c:v>113.09786013605178</c:v>
                </c:pt>
                <c:pt idx="160">
                  <c:v>113.34003528079903</c:v>
                </c:pt>
                <c:pt idx="161">
                  <c:v>113.34003528079903</c:v>
                </c:pt>
                <c:pt idx="162">
                  <c:v>112.39856380152551</c:v>
                </c:pt>
                <c:pt idx="163">
                  <c:v>112.39856380152551</c:v>
                </c:pt>
                <c:pt idx="164">
                  <c:v>112.39856380152551</c:v>
                </c:pt>
                <c:pt idx="165">
                  <c:v>112.39856380152551</c:v>
                </c:pt>
                <c:pt idx="166">
                  <c:v>112.39856380152551</c:v>
                </c:pt>
                <c:pt idx="167">
                  <c:v>112.39856380152551</c:v>
                </c:pt>
                <c:pt idx="168">
                  <c:v>114.42217743854523</c:v>
                </c:pt>
                <c:pt idx="169">
                  <c:v>114.52535934219478</c:v>
                </c:pt>
                <c:pt idx="170">
                  <c:v>114.52535934219478</c:v>
                </c:pt>
                <c:pt idx="171">
                  <c:v>114.52535934219478</c:v>
                </c:pt>
                <c:pt idx="172">
                  <c:v>115.15155061530733</c:v>
                </c:pt>
                <c:pt idx="173">
                  <c:v>111.60260026199221</c:v>
                </c:pt>
                <c:pt idx="174">
                  <c:v>109.80391927391138</c:v>
                </c:pt>
                <c:pt idx="175">
                  <c:v>107.07515777663858</c:v>
                </c:pt>
                <c:pt idx="176">
                  <c:v>109.55799915269898</c:v>
                </c:pt>
                <c:pt idx="177">
                  <c:v>109.55799915269898</c:v>
                </c:pt>
                <c:pt idx="178">
                  <c:v>109.55799915269898</c:v>
                </c:pt>
                <c:pt idx="179">
                  <c:v>108.5451390595583</c:v>
                </c:pt>
                <c:pt idx="180">
                  <c:v>110.81557005173519</c:v>
                </c:pt>
                <c:pt idx="181">
                  <c:v>109.40188044630747</c:v>
                </c:pt>
                <c:pt idx="182">
                  <c:v>109.61175516904267</c:v>
                </c:pt>
                <c:pt idx="183">
                  <c:v>110.46834051510581</c:v>
                </c:pt>
                <c:pt idx="184">
                  <c:v>110.46834051510581</c:v>
                </c:pt>
                <c:pt idx="185">
                  <c:v>110.46834051510581</c:v>
                </c:pt>
                <c:pt idx="186">
                  <c:v>110.6508300974395</c:v>
                </c:pt>
                <c:pt idx="187">
                  <c:v>111.3895657153645</c:v>
                </c:pt>
                <c:pt idx="188">
                  <c:v>111.7336744382729</c:v>
                </c:pt>
                <c:pt idx="189">
                  <c:v>111.37017766012296</c:v>
                </c:pt>
                <c:pt idx="190">
                  <c:v>113.71234835771065</c:v>
                </c:pt>
                <c:pt idx="191">
                  <c:v>113.71234835771065</c:v>
                </c:pt>
                <c:pt idx="192">
                  <c:v>113.71234835771065</c:v>
                </c:pt>
                <c:pt idx="193">
                  <c:v>112.5836670653505</c:v>
                </c:pt>
                <c:pt idx="194">
                  <c:v>112.40523454085405</c:v>
                </c:pt>
                <c:pt idx="195">
                  <c:v>112.9193886013838</c:v>
                </c:pt>
                <c:pt idx="196">
                  <c:v>113.35618549180501</c:v>
                </c:pt>
                <c:pt idx="197">
                  <c:v>112.9013659021452</c:v>
                </c:pt>
                <c:pt idx="198">
                  <c:v>112.9013659021452</c:v>
                </c:pt>
                <c:pt idx="199">
                  <c:v>112.9013659021452</c:v>
                </c:pt>
                <c:pt idx="200">
                  <c:v>113.2045529551374</c:v>
                </c:pt>
                <c:pt idx="201">
                  <c:v>112.98734432015792</c:v>
                </c:pt>
                <c:pt idx="202">
                  <c:v>112.58647579769936</c:v>
                </c:pt>
                <c:pt idx="203">
                  <c:v>112.96783923440186</c:v>
                </c:pt>
                <c:pt idx="204">
                  <c:v>112.92949223580545</c:v>
                </c:pt>
                <c:pt idx="205">
                  <c:v>112.92949223580545</c:v>
                </c:pt>
                <c:pt idx="206">
                  <c:v>112.92949223580545</c:v>
                </c:pt>
                <c:pt idx="207">
                  <c:v>113.7606819602142</c:v>
                </c:pt>
                <c:pt idx="208">
                  <c:v>114.85101625397796</c:v>
                </c:pt>
                <c:pt idx="209">
                  <c:v>114.26473238632231</c:v>
                </c:pt>
                <c:pt idx="210">
                  <c:v>113.20100302952983</c:v>
                </c:pt>
                <c:pt idx="211">
                  <c:v>112.98937284907657</c:v>
                </c:pt>
                <c:pt idx="212">
                  <c:v>112.98937284907657</c:v>
                </c:pt>
                <c:pt idx="213">
                  <c:v>112.98937284907657</c:v>
                </c:pt>
                <c:pt idx="214">
                  <c:v>109.27111835139884</c:v>
                </c:pt>
                <c:pt idx="215">
                  <c:v>112.67748652783716</c:v>
                </c:pt>
                <c:pt idx="216">
                  <c:v>112.64144112935996</c:v>
                </c:pt>
                <c:pt idx="217">
                  <c:v>112.64276747519136</c:v>
                </c:pt>
                <c:pt idx="218">
                  <c:v>113.38766670021531</c:v>
                </c:pt>
                <c:pt idx="219">
                  <c:v>113.38766670021531</c:v>
                </c:pt>
                <c:pt idx="220">
                  <c:v>113.38766670021531</c:v>
                </c:pt>
                <c:pt idx="221">
                  <c:v>113.3168242287493</c:v>
                </c:pt>
                <c:pt idx="222">
                  <c:v>112.39848578118249</c:v>
                </c:pt>
                <c:pt idx="223">
                  <c:v>112.31625233963493</c:v>
                </c:pt>
                <c:pt idx="224">
                  <c:v>111.98665540052903</c:v>
                </c:pt>
                <c:pt idx="225">
                  <c:v>112.28406894813743</c:v>
                </c:pt>
                <c:pt idx="226">
                  <c:v>112.28406894813743</c:v>
                </c:pt>
                <c:pt idx="227">
                  <c:v>112.28406894813743</c:v>
                </c:pt>
                <c:pt idx="228">
                  <c:v>111.5620296836196</c:v>
                </c:pt>
                <c:pt idx="229">
                  <c:v>111.73765347576717</c:v>
                </c:pt>
                <c:pt idx="230">
                  <c:v>110.65995847757335</c:v>
                </c:pt>
                <c:pt idx="231">
                  <c:v>109.68891728829365</c:v>
                </c:pt>
                <c:pt idx="232">
                  <c:v>108.99605763206688</c:v>
                </c:pt>
                <c:pt idx="233">
                  <c:v>108.99605763206688</c:v>
                </c:pt>
                <c:pt idx="234">
                  <c:v>108.99605763206688</c:v>
                </c:pt>
                <c:pt idx="235">
                  <c:v>111.44823701331875</c:v>
                </c:pt>
                <c:pt idx="236">
                  <c:v>112.03034679262259</c:v>
                </c:pt>
                <c:pt idx="237">
                  <c:v>111.60221016027707</c:v>
                </c:pt>
                <c:pt idx="238">
                  <c:v>110.31721511066783</c:v>
                </c:pt>
                <c:pt idx="239">
                  <c:v>109.24049536676182</c:v>
                </c:pt>
                <c:pt idx="240">
                  <c:v>109.24049536676182</c:v>
                </c:pt>
                <c:pt idx="241">
                  <c:v>109.24049536676182</c:v>
                </c:pt>
                <c:pt idx="242">
                  <c:v>107.87381301800622</c:v>
                </c:pt>
                <c:pt idx="243">
                  <c:v>106.84168190013854</c:v>
                </c:pt>
                <c:pt idx="244">
                  <c:v>107.46522048158828</c:v>
                </c:pt>
                <c:pt idx="245">
                  <c:v>107.46522048158828</c:v>
                </c:pt>
                <c:pt idx="246">
                  <c:v>107.46522048158828</c:v>
                </c:pt>
                <c:pt idx="247">
                  <c:v>107.46522048158828</c:v>
                </c:pt>
                <c:pt idx="248">
                  <c:v>107.46522048158828</c:v>
                </c:pt>
                <c:pt idx="249">
                  <c:v>108.57814166465755</c:v>
                </c:pt>
                <c:pt idx="250">
                  <c:v>109.11230794317301</c:v>
                </c:pt>
                <c:pt idx="251">
                  <c:v>107.59652871889806</c:v>
                </c:pt>
                <c:pt idx="252">
                  <c:v>108.37969692217537</c:v>
                </c:pt>
                <c:pt idx="253">
                  <c:v>106.43375253663629</c:v>
                </c:pt>
                <c:pt idx="254">
                  <c:v>106.43375253663629</c:v>
                </c:pt>
                <c:pt idx="255">
                  <c:v>106.43375253663629</c:v>
                </c:pt>
                <c:pt idx="256">
                  <c:v>108.37423549816369</c:v>
                </c:pt>
                <c:pt idx="257">
                  <c:v>107.83125292088648</c:v>
                </c:pt>
                <c:pt idx="258">
                  <c:v>107.60596918040399</c:v>
                </c:pt>
                <c:pt idx="259">
                  <c:v>108.16787169086456</c:v>
                </c:pt>
                <c:pt idx="260">
                  <c:v>108.52645318740396</c:v>
                </c:pt>
                <c:pt idx="261">
                  <c:v>108.52645318740396</c:v>
                </c:pt>
                <c:pt idx="262">
                  <c:v>108.52645318740396</c:v>
                </c:pt>
                <c:pt idx="263">
                  <c:v>108.52645318740396</c:v>
                </c:pt>
                <c:pt idx="264">
                  <c:v>108.79215146557301</c:v>
                </c:pt>
                <c:pt idx="265">
                  <c:v>109.50354095326803</c:v>
                </c:pt>
                <c:pt idx="266">
                  <c:v>109.28707351154728</c:v>
                </c:pt>
                <c:pt idx="267">
                  <c:v>109.13934199203088</c:v>
                </c:pt>
                <c:pt idx="268">
                  <c:v>109.13934199203088</c:v>
                </c:pt>
                <c:pt idx="269">
                  <c:v>109.13934199203088</c:v>
                </c:pt>
                <c:pt idx="270">
                  <c:v>107.36843624606666</c:v>
                </c:pt>
                <c:pt idx="271">
                  <c:v>106.98332783289902</c:v>
                </c:pt>
                <c:pt idx="272">
                  <c:v>107.61310804179068</c:v>
                </c:pt>
                <c:pt idx="273">
                  <c:v>106.42431207513033</c:v>
                </c:pt>
                <c:pt idx="274">
                  <c:v>105.37915155997763</c:v>
                </c:pt>
                <c:pt idx="275">
                  <c:v>105.37915155997763</c:v>
                </c:pt>
                <c:pt idx="276">
                  <c:v>105.37915155997763</c:v>
                </c:pt>
                <c:pt idx="277">
                  <c:v>107.2555017995391</c:v>
                </c:pt>
                <c:pt idx="278">
                  <c:v>108.18339773912638</c:v>
                </c:pt>
                <c:pt idx="279">
                  <c:v>108.15492031392255</c:v>
                </c:pt>
                <c:pt idx="280">
                  <c:v>108.22314910389724</c:v>
                </c:pt>
                <c:pt idx="281">
                  <c:v>107.82856121905215</c:v>
                </c:pt>
                <c:pt idx="282">
                  <c:v>107.82856121905215</c:v>
                </c:pt>
                <c:pt idx="283">
                  <c:v>107.82856121905215</c:v>
                </c:pt>
                <c:pt idx="284">
                  <c:v>108.40649691000421</c:v>
                </c:pt>
                <c:pt idx="285">
                  <c:v>109.5777773096556</c:v>
                </c:pt>
                <c:pt idx="286">
                  <c:v>110.98791698947571</c:v>
                </c:pt>
                <c:pt idx="287">
                  <c:v>111.34872206579131</c:v>
                </c:pt>
                <c:pt idx="288">
                  <c:v>113.62925669238986</c:v>
                </c:pt>
                <c:pt idx="289">
                  <c:v>113.62925669238986</c:v>
                </c:pt>
                <c:pt idx="290">
                  <c:v>113.62925669238986</c:v>
                </c:pt>
                <c:pt idx="291">
                  <c:v>115.70373959306136</c:v>
                </c:pt>
                <c:pt idx="292">
                  <c:v>116.70337523805944</c:v>
                </c:pt>
                <c:pt idx="293">
                  <c:v>117.7374178543312</c:v>
                </c:pt>
                <c:pt idx="294">
                  <c:v>117.06246386682849</c:v>
                </c:pt>
                <c:pt idx="295">
                  <c:v>118.52007892537885</c:v>
                </c:pt>
                <c:pt idx="296">
                  <c:v>118.52007892537885</c:v>
                </c:pt>
                <c:pt idx="297">
                  <c:v>118.52007892537885</c:v>
                </c:pt>
                <c:pt idx="298">
                  <c:v>118.77571257929777</c:v>
                </c:pt>
                <c:pt idx="299">
                  <c:v>119.64458612938722</c:v>
                </c:pt>
                <c:pt idx="300">
                  <c:v>119.02670402280675</c:v>
                </c:pt>
                <c:pt idx="301">
                  <c:v>118.29186942203296</c:v>
                </c:pt>
                <c:pt idx="302">
                  <c:v>118.98121816282362</c:v>
                </c:pt>
                <c:pt idx="303">
                  <c:v>118.98121816282362</c:v>
                </c:pt>
                <c:pt idx="304">
                  <c:v>118.98121816282362</c:v>
                </c:pt>
                <c:pt idx="305">
                  <c:v>118.98121816282362</c:v>
                </c:pt>
                <c:pt idx="306">
                  <c:v>116.40522049719229</c:v>
                </c:pt>
                <c:pt idx="307">
                  <c:v>115.62380775163302</c:v>
                </c:pt>
                <c:pt idx="308">
                  <c:v>115.62380775163302</c:v>
                </c:pt>
                <c:pt idx="309">
                  <c:v>118.00112661375312</c:v>
                </c:pt>
                <c:pt idx="310">
                  <c:v>118.00112661375312</c:v>
                </c:pt>
                <c:pt idx="311">
                  <c:v>118.00112661375312</c:v>
                </c:pt>
                <c:pt idx="312">
                  <c:v>117.96699271368001</c:v>
                </c:pt>
                <c:pt idx="313">
                  <c:v>117.74814565149701</c:v>
                </c:pt>
                <c:pt idx="314">
                  <c:v>115.25278201038124</c:v>
                </c:pt>
                <c:pt idx="315">
                  <c:v>114.89533180881568</c:v>
                </c:pt>
                <c:pt idx="316">
                  <c:v>112.2364375287211</c:v>
                </c:pt>
                <c:pt idx="317">
                  <c:v>112.2364375287211</c:v>
                </c:pt>
                <c:pt idx="318">
                  <c:v>112.2364375287211</c:v>
                </c:pt>
                <c:pt idx="319">
                  <c:v>110.96400375433876</c:v>
                </c:pt>
                <c:pt idx="320">
                  <c:v>108.53456730307846</c:v>
                </c:pt>
                <c:pt idx="321">
                  <c:v>107.39059402348553</c:v>
                </c:pt>
                <c:pt idx="322">
                  <c:v>107.97317192484755</c:v>
                </c:pt>
                <c:pt idx="323">
                  <c:v>109.41939601331637</c:v>
                </c:pt>
                <c:pt idx="324">
                  <c:v>109.41939601331637</c:v>
                </c:pt>
                <c:pt idx="325">
                  <c:v>109.41939601331637</c:v>
                </c:pt>
                <c:pt idx="326">
                  <c:v>111.17196697866989</c:v>
                </c:pt>
                <c:pt idx="327">
                  <c:v>110.12809379917707</c:v>
                </c:pt>
                <c:pt idx="328">
                  <c:v>109.77571491990808</c:v>
                </c:pt>
                <c:pt idx="329">
                  <c:v>111.3776676130533</c:v>
                </c:pt>
                <c:pt idx="330">
                  <c:v>113.39722419223575</c:v>
                </c:pt>
                <c:pt idx="331">
                  <c:v>113.39722419223575</c:v>
                </c:pt>
                <c:pt idx="332">
                  <c:v>113.39722419223575</c:v>
                </c:pt>
                <c:pt idx="333">
                  <c:v>113.22881728181792</c:v>
                </c:pt>
                <c:pt idx="334">
                  <c:v>113.97024460157728</c:v>
                </c:pt>
                <c:pt idx="335">
                  <c:v>114.12640231814028</c:v>
                </c:pt>
                <c:pt idx="336">
                  <c:v>111.99266296694186</c:v>
                </c:pt>
                <c:pt idx="337">
                  <c:v>112.36821388808904</c:v>
                </c:pt>
                <c:pt idx="338">
                  <c:v>112.36821388808904</c:v>
                </c:pt>
                <c:pt idx="339">
                  <c:v>112.36821388808904</c:v>
                </c:pt>
                <c:pt idx="340">
                  <c:v>111.57068994169526</c:v>
                </c:pt>
                <c:pt idx="341">
                  <c:v>113.54304421334804</c:v>
                </c:pt>
                <c:pt idx="342">
                  <c:v>113.51273331008314</c:v>
                </c:pt>
                <c:pt idx="343">
                  <c:v>112.4276653894735</c:v>
                </c:pt>
                <c:pt idx="344">
                  <c:v>112.7108792346515</c:v>
                </c:pt>
                <c:pt idx="345">
                  <c:v>112.7108792346515</c:v>
                </c:pt>
                <c:pt idx="346">
                  <c:v>112.7108792346515</c:v>
                </c:pt>
                <c:pt idx="347">
                  <c:v>115.65376756335432</c:v>
                </c:pt>
                <c:pt idx="348">
                  <c:v>115.1615372192144</c:v>
                </c:pt>
                <c:pt idx="349">
                  <c:v>115.1615372192144</c:v>
                </c:pt>
                <c:pt idx="350">
                  <c:v>116.22834837955634</c:v>
                </c:pt>
                <c:pt idx="351">
                  <c:v>115.51524244431479</c:v>
                </c:pt>
                <c:pt idx="352">
                  <c:v>115.51524244431479</c:v>
                </c:pt>
                <c:pt idx="353">
                  <c:v>115.51524244431479</c:v>
                </c:pt>
                <c:pt idx="354">
                  <c:v>115.10750813167012</c:v>
                </c:pt>
                <c:pt idx="355">
                  <c:v>114.24308174113305</c:v>
                </c:pt>
                <c:pt idx="356">
                  <c:v>113.54604799655449</c:v>
                </c:pt>
                <c:pt idx="357">
                  <c:v>114.21343401078386</c:v>
                </c:pt>
                <c:pt idx="358">
                  <c:v>115.50900081687287</c:v>
                </c:pt>
                <c:pt idx="359">
                  <c:v>115.50900081687287</c:v>
                </c:pt>
                <c:pt idx="360">
                  <c:v>115.50900081687287</c:v>
                </c:pt>
                <c:pt idx="361">
                  <c:v>116.15980750820957</c:v>
                </c:pt>
                <c:pt idx="362">
                  <c:v>116.28198736538553</c:v>
                </c:pt>
                <c:pt idx="363">
                  <c:v>115.81468452084187</c:v>
                </c:pt>
                <c:pt idx="364">
                  <c:v>115.46488031289269</c:v>
                </c:pt>
                <c:pt idx="365">
                  <c:v>116.0391490477226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9F-47B8-963E-046D9E5E8916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44154</c:v>
                </c:pt>
                <c:pt idx="1">
                  <c:v>44155</c:v>
                </c:pt>
                <c:pt idx="2">
                  <c:v>44156</c:v>
                </c:pt>
                <c:pt idx="3">
                  <c:v>44157</c:v>
                </c:pt>
                <c:pt idx="4">
                  <c:v>44158</c:v>
                </c:pt>
                <c:pt idx="5">
                  <c:v>44159</c:v>
                </c:pt>
                <c:pt idx="6">
                  <c:v>44160</c:v>
                </c:pt>
                <c:pt idx="7">
                  <c:v>44161</c:v>
                </c:pt>
                <c:pt idx="8">
                  <c:v>44162</c:v>
                </c:pt>
                <c:pt idx="9">
                  <c:v>44163</c:v>
                </c:pt>
                <c:pt idx="10">
                  <c:v>44164</c:v>
                </c:pt>
                <c:pt idx="11">
                  <c:v>44165</c:v>
                </c:pt>
                <c:pt idx="12">
                  <c:v>44166</c:v>
                </c:pt>
                <c:pt idx="13">
                  <c:v>44167</c:v>
                </c:pt>
                <c:pt idx="14">
                  <c:v>44168</c:v>
                </c:pt>
                <c:pt idx="15">
                  <c:v>44169</c:v>
                </c:pt>
                <c:pt idx="16">
                  <c:v>44170</c:v>
                </c:pt>
                <c:pt idx="17">
                  <c:v>44171</c:v>
                </c:pt>
                <c:pt idx="18">
                  <c:v>44172</c:v>
                </c:pt>
                <c:pt idx="19">
                  <c:v>44173</c:v>
                </c:pt>
                <c:pt idx="20">
                  <c:v>44174</c:v>
                </c:pt>
                <c:pt idx="21">
                  <c:v>44175</c:v>
                </c:pt>
                <c:pt idx="22">
                  <c:v>44176</c:v>
                </c:pt>
                <c:pt idx="23">
                  <c:v>44177</c:v>
                </c:pt>
                <c:pt idx="24">
                  <c:v>44178</c:v>
                </c:pt>
                <c:pt idx="25">
                  <c:v>44179</c:v>
                </c:pt>
                <c:pt idx="26">
                  <c:v>44180</c:v>
                </c:pt>
                <c:pt idx="27">
                  <c:v>44181</c:v>
                </c:pt>
                <c:pt idx="28">
                  <c:v>44182</c:v>
                </c:pt>
                <c:pt idx="29">
                  <c:v>44183</c:v>
                </c:pt>
                <c:pt idx="30">
                  <c:v>44184</c:v>
                </c:pt>
                <c:pt idx="31">
                  <c:v>44185</c:v>
                </c:pt>
                <c:pt idx="32">
                  <c:v>44186</c:v>
                </c:pt>
                <c:pt idx="33">
                  <c:v>44187</c:v>
                </c:pt>
                <c:pt idx="34">
                  <c:v>44188</c:v>
                </c:pt>
                <c:pt idx="35">
                  <c:v>44189</c:v>
                </c:pt>
                <c:pt idx="36">
                  <c:v>44190</c:v>
                </c:pt>
                <c:pt idx="37">
                  <c:v>44191</c:v>
                </c:pt>
                <c:pt idx="38">
                  <c:v>44192</c:v>
                </c:pt>
                <c:pt idx="39">
                  <c:v>44193</c:v>
                </c:pt>
                <c:pt idx="40">
                  <c:v>44194</c:v>
                </c:pt>
                <c:pt idx="41">
                  <c:v>44195</c:v>
                </c:pt>
                <c:pt idx="42">
                  <c:v>44196</c:v>
                </c:pt>
                <c:pt idx="43">
                  <c:v>44197</c:v>
                </c:pt>
                <c:pt idx="44">
                  <c:v>44198</c:v>
                </c:pt>
                <c:pt idx="45">
                  <c:v>44199</c:v>
                </c:pt>
                <c:pt idx="46">
                  <c:v>44200</c:v>
                </c:pt>
                <c:pt idx="47">
                  <c:v>44201</c:v>
                </c:pt>
                <c:pt idx="48">
                  <c:v>44202</c:v>
                </c:pt>
                <c:pt idx="49">
                  <c:v>44203</c:v>
                </c:pt>
                <c:pt idx="50">
                  <c:v>44204</c:v>
                </c:pt>
                <c:pt idx="51">
                  <c:v>44205</c:v>
                </c:pt>
                <c:pt idx="52">
                  <c:v>44206</c:v>
                </c:pt>
                <c:pt idx="53">
                  <c:v>44207</c:v>
                </c:pt>
                <c:pt idx="54">
                  <c:v>44208</c:v>
                </c:pt>
                <c:pt idx="55">
                  <c:v>44209</c:v>
                </c:pt>
                <c:pt idx="56">
                  <c:v>44210</c:v>
                </c:pt>
                <c:pt idx="57">
                  <c:v>44211</c:v>
                </c:pt>
                <c:pt idx="58">
                  <c:v>44212</c:v>
                </c:pt>
                <c:pt idx="59">
                  <c:v>44213</c:v>
                </c:pt>
                <c:pt idx="60">
                  <c:v>44214</c:v>
                </c:pt>
                <c:pt idx="61">
                  <c:v>44215</c:v>
                </c:pt>
                <c:pt idx="62">
                  <c:v>44216</c:v>
                </c:pt>
                <c:pt idx="63">
                  <c:v>44217</c:v>
                </c:pt>
                <c:pt idx="64">
                  <c:v>44218</c:v>
                </c:pt>
                <c:pt idx="65">
                  <c:v>44219</c:v>
                </c:pt>
                <c:pt idx="66">
                  <c:v>44220</c:v>
                </c:pt>
                <c:pt idx="67">
                  <c:v>44221</c:v>
                </c:pt>
                <c:pt idx="68">
                  <c:v>44222</c:v>
                </c:pt>
                <c:pt idx="69">
                  <c:v>44223</c:v>
                </c:pt>
                <c:pt idx="70">
                  <c:v>44224</c:v>
                </c:pt>
                <c:pt idx="71">
                  <c:v>44225</c:v>
                </c:pt>
                <c:pt idx="72">
                  <c:v>44226</c:v>
                </c:pt>
                <c:pt idx="73">
                  <c:v>44227</c:v>
                </c:pt>
                <c:pt idx="74">
                  <c:v>44228</c:v>
                </c:pt>
                <c:pt idx="75">
                  <c:v>44229</c:v>
                </c:pt>
                <c:pt idx="76">
                  <c:v>44230</c:v>
                </c:pt>
                <c:pt idx="77">
                  <c:v>44231</c:v>
                </c:pt>
                <c:pt idx="78">
                  <c:v>44232</c:v>
                </c:pt>
                <c:pt idx="79">
                  <c:v>44233</c:v>
                </c:pt>
                <c:pt idx="80">
                  <c:v>44234</c:v>
                </c:pt>
                <c:pt idx="81">
                  <c:v>44235</c:v>
                </c:pt>
                <c:pt idx="82">
                  <c:v>44236</c:v>
                </c:pt>
                <c:pt idx="83">
                  <c:v>44237</c:v>
                </c:pt>
                <c:pt idx="84">
                  <c:v>44238</c:v>
                </c:pt>
                <c:pt idx="85">
                  <c:v>44239</c:v>
                </c:pt>
                <c:pt idx="86">
                  <c:v>44240</c:v>
                </c:pt>
                <c:pt idx="87">
                  <c:v>44241</c:v>
                </c:pt>
                <c:pt idx="88">
                  <c:v>44242</c:v>
                </c:pt>
                <c:pt idx="89">
                  <c:v>44243</c:v>
                </c:pt>
                <c:pt idx="90">
                  <c:v>44244</c:v>
                </c:pt>
                <c:pt idx="91">
                  <c:v>44245</c:v>
                </c:pt>
                <c:pt idx="92">
                  <c:v>44246</c:v>
                </c:pt>
                <c:pt idx="93">
                  <c:v>44247</c:v>
                </c:pt>
                <c:pt idx="94">
                  <c:v>44248</c:v>
                </c:pt>
                <c:pt idx="95">
                  <c:v>44249</c:v>
                </c:pt>
                <c:pt idx="96">
                  <c:v>44250</c:v>
                </c:pt>
                <c:pt idx="97">
                  <c:v>44251</c:v>
                </c:pt>
                <c:pt idx="98">
                  <c:v>44252</c:v>
                </c:pt>
                <c:pt idx="99">
                  <c:v>44253</c:v>
                </c:pt>
                <c:pt idx="100">
                  <c:v>44254</c:v>
                </c:pt>
                <c:pt idx="101">
                  <c:v>44255</c:v>
                </c:pt>
                <c:pt idx="102">
                  <c:v>44256</c:v>
                </c:pt>
                <c:pt idx="103">
                  <c:v>44257</c:v>
                </c:pt>
                <c:pt idx="104">
                  <c:v>44258</c:v>
                </c:pt>
                <c:pt idx="105">
                  <c:v>44259</c:v>
                </c:pt>
                <c:pt idx="106">
                  <c:v>44260</c:v>
                </c:pt>
                <c:pt idx="107">
                  <c:v>44261</c:v>
                </c:pt>
                <c:pt idx="108">
                  <c:v>44262</c:v>
                </c:pt>
                <c:pt idx="109">
                  <c:v>44263</c:v>
                </c:pt>
                <c:pt idx="110">
                  <c:v>44264</c:v>
                </c:pt>
                <c:pt idx="111">
                  <c:v>44265</c:v>
                </c:pt>
                <c:pt idx="112">
                  <c:v>44266</c:v>
                </c:pt>
                <c:pt idx="113">
                  <c:v>44267</c:v>
                </c:pt>
                <c:pt idx="114">
                  <c:v>44268</c:v>
                </c:pt>
                <c:pt idx="115">
                  <c:v>44269</c:v>
                </c:pt>
                <c:pt idx="116">
                  <c:v>44270</c:v>
                </c:pt>
                <c:pt idx="117">
                  <c:v>44271</c:v>
                </c:pt>
                <c:pt idx="118">
                  <c:v>44272</c:v>
                </c:pt>
                <c:pt idx="119">
                  <c:v>44273</c:v>
                </c:pt>
                <c:pt idx="120">
                  <c:v>44274</c:v>
                </c:pt>
                <c:pt idx="121">
                  <c:v>44275</c:v>
                </c:pt>
                <c:pt idx="122">
                  <c:v>44276</c:v>
                </c:pt>
                <c:pt idx="123">
                  <c:v>44277</c:v>
                </c:pt>
                <c:pt idx="124">
                  <c:v>44278</c:v>
                </c:pt>
                <c:pt idx="125">
                  <c:v>44279</c:v>
                </c:pt>
                <c:pt idx="126">
                  <c:v>44280</c:v>
                </c:pt>
                <c:pt idx="127">
                  <c:v>44281</c:v>
                </c:pt>
                <c:pt idx="128">
                  <c:v>44282</c:v>
                </c:pt>
                <c:pt idx="129">
                  <c:v>44283</c:v>
                </c:pt>
                <c:pt idx="130">
                  <c:v>44284</c:v>
                </c:pt>
                <c:pt idx="131">
                  <c:v>44285</c:v>
                </c:pt>
                <c:pt idx="132">
                  <c:v>44286</c:v>
                </c:pt>
                <c:pt idx="133">
                  <c:v>44287</c:v>
                </c:pt>
                <c:pt idx="134">
                  <c:v>44288</c:v>
                </c:pt>
                <c:pt idx="135">
                  <c:v>44289</c:v>
                </c:pt>
                <c:pt idx="136">
                  <c:v>44290</c:v>
                </c:pt>
                <c:pt idx="137">
                  <c:v>44291</c:v>
                </c:pt>
                <c:pt idx="138">
                  <c:v>44292</c:v>
                </c:pt>
                <c:pt idx="139">
                  <c:v>44293</c:v>
                </c:pt>
                <c:pt idx="140">
                  <c:v>44294</c:v>
                </c:pt>
                <c:pt idx="141">
                  <c:v>44295</c:v>
                </c:pt>
                <c:pt idx="142">
                  <c:v>44296</c:v>
                </c:pt>
                <c:pt idx="143">
                  <c:v>44297</c:v>
                </c:pt>
                <c:pt idx="144">
                  <c:v>44298</c:v>
                </c:pt>
                <c:pt idx="145">
                  <c:v>44299</c:v>
                </c:pt>
                <c:pt idx="146">
                  <c:v>44300</c:v>
                </c:pt>
                <c:pt idx="147">
                  <c:v>44301</c:v>
                </c:pt>
                <c:pt idx="148">
                  <c:v>44302</c:v>
                </c:pt>
                <c:pt idx="149">
                  <c:v>44303</c:v>
                </c:pt>
                <c:pt idx="150">
                  <c:v>44304</c:v>
                </c:pt>
                <c:pt idx="151">
                  <c:v>44305</c:v>
                </c:pt>
                <c:pt idx="152">
                  <c:v>44306</c:v>
                </c:pt>
                <c:pt idx="153">
                  <c:v>44307</c:v>
                </c:pt>
                <c:pt idx="154">
                  <c:v>44308</c:v>
                </c:pt>
                <c:pt idx="155">
                  <c:v>44309</c:v>
                </c:pt>
                <c:pt idx="156">
                  <c:v>44310</c:v>
                </c:pt>
                <c:pt idx="157">
                  <c:v>44311</c:v>
                </c:pt>
                <c:pt idx="158">
                  <c:v>44312</c:v>
                </c:pt>
                <c:pt idx="159">
                  <c:v>44313</c:v>
                </c:pt>
                <c:pt idx="160">
                  <c:v>44314</c:v>
                </c:pt>
                <c:pt idx="161">
                  <c:v>44315</c:v>
                </c:pt>
                <c:pt idx="162">
                  <c:v>44316</c:v>
                </c:pt>
                <c:pt idx="163">
                  <c:v>44317</c:v>
                </c:pt>
                <c:pt idx="164">
                  <c:v>44318</c:v>
                </c:pt>
                <c:pt idx="165">
                  <c:v>44319</c:v>
                </c:pt>
                <c:pt idx="166">
                  <c:v>44320</c:v>
                </c:pt>
                <c:pt idx="167">
                  <c:v>44321</c:v>
                </c:pt>
                <c:pt idx="168">
                  <c:v>44322</c:v>
                </c:pt>
                <c:pt idx="169">
                  <c:v>44323</c:v>
                </c:pt>
                <c:pt idx="170">
                  <c:v>44324</c:v>
                </c:pt>
                <c:pt idx="171">
                  <c:v>44325</c:v>
                </c:pt>
                <c:pt idx="172">
                  <c:v>44326</c:v>
                </c:pt>
                <c:pt idx="173">
                  <c:v>44327</c:v>
                </c:pt>
                <c:pt idx="174">
                  <c:v>44328</c:v>
                </c:pt>
                <c:pt idx="175">
                  <c:v>44329</c:v>
                </c:pt>
                <c:pt idx="176">
                  <c:v>44330</c:v>
                </c:pt>
                <c:pt idx="177">
                  <c:v>44331</c:v>
                </c:pt>
                <c:pt idx="178">
                  <c:v>44332</c:v>
                </c:pt>
                <c:pt idx="179">
                  <c:v>44333</c:v>
                </c:pt>
                <c:pt idx="180">
                  <c:v>44334</c:v>
                </c:pt>
                <c:pt idx="181">
                  <c:v>44335</c:v>
                </c:pt>
                <c:pt idx="182">
                  <c:v>44336</c:v>
                </c:pt>
                <c:pt idx="183">
                  <c:v>44337</c:v>
                </c:pt>
                <c:pt idx="184">
                  <c:v>44338</c:v>
                </c:pt>
                <c:pt idx="185">
                  <c:v>44339</c:v>
                </c:pt>
                <c:pt idx="186">
                  <c:v>44340</c:v>
                </c:pt>
                <c:pt idx="187">
                  <c:v>44341</c:v>
                </c:pt>
                <c:pt idx="188">
                  <c:v>44342</c:v>
                </c:pt>
                <c:pt idx="189">
                  <c:v>44343</c:v>
                </c:pt>
                <c:pt idx="190">
                  <c:v>44344</c:v>
                </c:pt>
                <c:pt idx="191">
                  <c:v>44345</c:v>
                </c:pt>
                <c:pt idx="192">
                  <c:v>44346</c:v>
                </c:pt>
                <c:pt idx="193">
                  <c:v>44347</c:v>
                </c:pt>
                <c:pt idx="194">
                  <c:v>44348</c:v>
                </c:pt>
                <c:pt idx="195">
                  <c:v>44349</c:v>
                </c:pt>
                <c:pt idx="196">
                  <c:v>44350</c:v>
                </c:pt>
                <c:pt idx="197">
                  <c:v>44351</c:v>
                </c:pt>
                <c:pt idx="198">
                  <c:v>44352</c:v>
                </c:pt>
                <c:pt idx="199">
                  <c:v>44353</c:v>
                </c:pt>
                <c:pt idx="200">
                  <c:v>44354</c:v>
                </c:pt>
                <c:pt idx="201">
                  <c:v>44355</c:v>
                </c:pt>
                <c:pt idx="202">
                  <c:v>44356</c:v>
                </c:pt>
                <c:pt idx="203">
                  <c:v>44357</c:v>
                </c:pt>
                <c:pt idx="204">
                  <c:v>44358</c:v>
                </c:pt>
                <c:pt idx="205">
                  <c:v>44359</c:v>
                </c:pt>
                <c:pt idx="206">
                  <c:v>44360</c:v>
                </c:pt>
                <c:pt idx="207">
                  <c:v>44361</c:v>
                </c:pt>
                <c:pt idx="208">
                  <c:v>44362</c:v>
                </c:pt>
                <c:pt idx="209">
                  <c:v>44363</c:v>
                </c:pt>
                <c:pt idx="210">
                  <c:v>44364</c:v>
                </c:pt>
                <c:pt idx="211">
                  <c:v>44365</c:v>
                </c:pt>
                <c:pt idx="212">
                  <c:v>44366</c:v>
                </c:pt>
                <c:pt idx="213">
                  <c:v>44367</c:v>
                </c:pt>
                <c:pt idx="214">
                  <c:v>44368</c:v>
                </c:pt>
                <c:pt idx="215">
                  <c:v>44369</c:v>
                </c:pt>
                <c:pt idx="216">
                  <c:v>44370</c:v>
                </c:pt>
                <c:pt idx="217">
                  <c:v>44371</c:v>
                </c:pt>
                <c:pt idx="218">
                  <c:v>44372</c:v>
                </c:pt>
                <c:pt idx="219">
                  <c:v>44373</c:v>
                </c:pt>
                <c:pt idx="220">
                  <c:v>44374</c:v>
                </c:pt>
                <c:pt idx="221">
                  <c:v>44375</c:v>
                </c:pt>
                <c:pt idx="222">
                  <c:v>44376</c:v>
                </c:pt>
                <c:pt idx="223">
                  <c:v>44377</c:v>
                </c:pt>
                <c:pt idx="224">
                  <c:v>44378</c:v>
                </c:pt>
                <c:pt idx="225">
                  <c:v>44379</c:v>
                </c:pt>
                <c:pt idx="226">
                  <c:v>44380</c:v>
                </c:pt>
                <c:pt idx="227">
                  <c:v>44381</c:v>
                </c:pt>
                <c:pt idx="228">
                  <c:v>44382</c:v>
                </c:pt>
                <c:pt idx="229">
                  <c:v>44383</c:v>
                </c:pt>
                <c:pt idx="230">
                  <c:v>44384</c:v>
                </c:pt>
                <c:pt idx="231">
                  <c:v>44385</c:v>
                </c:pt>
                <c:pt idx="232">
                  <c:v>44386</c:v>
                </c:pt>
                <c:pt idx="233">
                  <c:v>44387</c:v>
                </c:pt>
                <c:pt idx="234">
                  <c:v>44388</c:v>
                </c:pt>
                <c:pt idx="235">
                  <c:v>44389</c:v>
                </c:pt>
                <c:pt idx="236">
                  <c:v>44390</c:v>
                </c:pt>
                <c:pt idx="237">
                  <c:v>44391</c:v>
                </c:pt>
                <c:pt idx="238">
                  <c:v>44392</c:v>
                </c:pt>
                <c:pt idx="239">
                  <c:v>44393</c:v>
                </c:pt>
                <c:pt idx="240">
                  <c:v>44394</c:v>
                </c:pt>
                <c:pt idx="241">
                  <c:v>44395</c:v>
                </c:pt>
                <c:pt idx="242">
                  <c:v>44396</c:v>
                </c:pt>
                <c:pt idx="243">
                  <c:v>44397</c:v>
                </c:pt>
                <c:pt idx="244">
                  <c:v>44398</c:v>
                </c:pt>
                <c:pt idx="245">
                  <c:v>44399</c:v>
                </c:pt>
                <c:pt idx="246">
                  <c:v>44400</c:v>
                </c:pt>
                <c:pt idx="247">
                  <c:v>44401</c:v>
                </c:pt>
                <c:pt idx="248">
                  <c:v>44402</c:v>
                </c:pt>
                <c:pt idx="249">
                  <c:v>44403</c:v>
                </c:pt>
                <c:pt idx="250">
                  <c:v>44404</c:v>
                </c:pt>
                <c:pt idx="251">
                  <c:v>44405</c:v>
                </c:pt>
                <c:pt idx="252">
                  <c:v>44406</c:v>
                </c:pt>
                <c:pt idx="253">
                  <c:v>44407</c:v>
                </c:pt>
                <c:pt idx="254">
                  <c:v>44408</c:v>
                </c:pt>
                <c:pt idx="255">
                  <c:v>44409</c:v>
                </c:pt>
                <c:pt idx="256">
                  <c:v>44410</c:v>
                </c:pt>
                <c:pt idx="257">
                  <c:v>44411</c:v>
                </c:pt>
                <c:pt idx="258">
                  <c:v>44412</c:v>
                </c:pt>
                <c:pt idx="259">
                  <c:v>44413</c:v>
                </c:pt>
                <c:pt idx="260">
                  <c:v>44414</c:v>
                </c:pt>
                <c:pt idx="261">
                  <c:v>44415</c:v>
                </c:pt>
                <c:pt idx="262">
                  <c:v>44416</c:v>
                </c:pt>
                <c:pt idx="263">
                  <c:v>44417</c:v>
                </c:pt>
                <c:pt idx="264">
                  <c:v>44418</c:v>
                </c:pt>
                <c:pt idx="265">
                  <c:v>44419</c:v>
                </c:pt>
                <c:pt idx="266">
                  <c:v>44420</c:v>
                </c:pt>
                <c:pt idx="267">
                  <c:v>44421</c:v>
                </c:pt>
                <c:pt idx="268">
                  <c:v>44422</c:v>
                </c:pt>
                <c:pt idx="269">
                  <c:v>44423</c:v>
                </c:pt>
                <c:pt idx="270">
                  <c:v>44424</c:v>
                </c:pt>
                <c:pt idx="271">
                  <c:v>44425</c:v>
                </c:pt>
                <c:pt idx="272">
                  <c:v>44426</c:v>
                </c:pt>
                <c:pt idx="273">
                  <c:v>44427</c:v>
                </c:pt>
                <c:pt idx="274">
                  <c:v>44428</c:v>
                </c:pt>
                <c:pt idx="275">
                  <c:v>44429</c:v>
                </c:pt>
                <c:pt idx="276">
                  <c:v>44430</c:v>
                </c:pt>
                <c:pt idx="277">
                  <c:v>44431</c:v>
                </c:pt>
                <c:pt idx="278">
                  <c:v>44432</c:v>
                </c:pt>
                <c:pt idx="279">
                  <c:v>44433</c:v>
                </c:pt>
                <c:pt idx="280">
                  <c:v>44434</c:v>
                </c:pt>
                <c:pt idx="281">
                  <c:v>44435</c:v>
                </c:pt>
                <c:pt idx="282">
                  <c:v>44436</c:v>
                </c:pt>
                <c:pt idx="283">
                  <c:v>44437</c:v>
                </c:pt>
                <c:pt idx="284">
                  <c:v>44438</c:v>
                </c:pt>
                <c:pt idx="285">
                  <c:v>44439</c:v>
                </c:pt>
                <c:pt idx="286">
                  <c:v>44440</c:v>
                </c:pt>
                <c:pt idx="287">
                  <c:v>44441</c:v>
                </c:pt>
                <c:pt idx="288">
                  <c:v>44442</c:v>
                </c:pt>
                <c:pt idx="289">
                  <c:v>44443</c:v>
                </c:pt>
                <c:pt idx="290">
                  <c:v>44444</c:v>
                </c:pt>
                <c:pt idx="291">
                  <c:v>44445</c:v>
                </c:pt>
                <c:pt idx="292">
                  <c:v>44446</c:v>
                </c:pt>
                <c:pt idx="293">
                  <c:v>44447</c:v>
                </c:pt>
                <c:pt idx="294">
                  <c:v>44448</c:v>
                </c:pt>
                <c:pt idx="295">
                  <c:v>44449</c:v>
                </c:pt>
                <c:pt idx="296">
                  <c:v>44450</c:v>
                </c:pt>
                <c:pt idx="297">
                  <c:v>44451</c:v>
                </c:pt>
                <c:pt idx="298">
                  <c:v>44452</c:v>
                </c:pt>
                <c:pt idx="299">
                  <c:v>44453</c:v>
                </c:pt>
                <c:pt idx="300">
                  <c:v>44454</c:v>
                </c:pt>
                <c:pt idx="301">
                  <c:v>44455</c:v>
                </c:pt>
                <c:pt idx="302">
                  <c:v>44456</c:v>
                </c:pt>
                <c:pt idx="303">
                  <c:v>44457</c:v>
                </c:pt>
                <c:pt idx="304">
                  <c:v>44458</c:v>
                </c:pt>
                <c:pt idx="305">
                  <c:v>44459</c:v>
                </c:pt>
                <c:pt idx="306">
                  <c:v>44460</c:v>
                </c:pt>
                <c:pt idx="307">
                  <c:v>44461</c:v>
                </c:pt>
                <c:pt idx="308">
                  <c:v>44462</c:v>
                </c:pt>
                <c:pt idx="309">
                  <c:v>44463</c:v>
                </c:pt>
                <c:pt idx="310">
                  <c:v>44464</c:v>
                </c:pt>
                <c:pt idx="311">
                  <c:v>44465</c:v>
                </c:pt>
                <c:pt idx="312">
                  <c:v>44466</c:v>
                </c:pt>
                <c:pt idx="313">
                  <c:v>44467</c:v>
                </c:pt>
                <c:pt idx="314">
                  <c:v>44468</c:v>
                </c:pt>
                <c:pt idx="315">
                  <c:v>44469</c:v>
                </c:pt>
                <c:pt idx="316">
                  <c:v>44470</c:v>
                </c:pt>
                <c:pt idx="317">
                  <c:v>44471</c:v>
                </c:pt>
                <c:pt idx="318">
                  <c:v>44472</c:v>
                </c:pt>
                <c:pt idx="319">
                  <c:v>44473</c:v>
                </c:pt>
                <c:pt idx="320">
                  <c:v>44474</c:v>
                </c:pt>
                <c:pt idx="321">
                  <c:v>44475</c:v>
                </c:pt>
                <c:pt idx="322">
                  <c:v>44476</c:v>
                </c:pt>
                <c:pt idx="323">
                  <c:v>44477</c:v>
                </c:pt>
                <c:pt idx="324">
                  <c:v>44478</c:v>
                </c:pt>
                <c:pt idx="325">
                  <c:v>44479</c:v>
                </c:pt>
                <c:pt idx="326">
                  <c:v>44480</c:v>
                </c:pt>
                <c:pt idx="327">
                  <c:v>44481</c:v>
                </c:pt>
                <c:pt idx="328">
                  <c:v>44482</c:v>
                </c:pt>
                <c:pt idx="329">
                  <c:v>44483</c:v>
                </c:pt>
                <c:pt idx="330">
                  <c:v>44484</c:v>
                </c:pt>
                <c:pt idx="331">
                  <c:v>44485</c:v>
                </c:pt>
                <c:pt idx="332">
                  <c:v>44486</c:v>
                </c:pt>
                <c:pt idx="333">
                  <c:v>44487</c:v>
                </c:pt>
                <c:pt idx="334">
                  <c:v>44488</c:v>
                </c:pt>
                <c:pt idx="335">
                  <c:v>44489</c:v>
                </c:pt>
                <c:pt idx="336">
                  <c:v>44490</c:v>
                </c:pt>
                <c:pt idx="337">
                  <c:v>44491</c:v>
                </c:pt>
                <c:pt idx="338">
                  <c:v>44492</c:v>
                </c:pt>
                <c:pt idx="339">
                  <c:v>44493</c:v>
                </c:pt>
                <c:pt idx="340">
                  <c:v>44494</c:v>
                </c:pt>
                <c:pt idx="341">
                  <c:v>44495</c:v>
                </c:pt>
                <c:pt idx="342">
                  <c:v>44496</c:v>
                </c:pt>
                <c:pt idx="343">
                  <c:v>44497</c:v>
                </c:pt>
                <c:pt idx="344">
                  <c:v>44498</c:v>
                </c:pt>
                <c:pt idx="345">
                  <c:v>44499</c:v>
                </c:pt>
                <c:pt idx="346">
                  <c:v>44500</c:v>
                </c:pt>
                <c:pt idx="347">
                  <c:v>44501</c:v>
                </c:pt>
                <c:pt idx="348">
                  <c:v>44502</c:v>
                </c:pt>
                <c:pt idx="349">
                  <c:v>44503</c:v>
                </c:pt>
                <c:pt idx="350">
                  <c:v>44504</c:v>
                </c:pt>
                <c:pt idx="351">
                  <c:v>44505</c:v>
                </c:pt>
                <c:pt idx="352">
                  <c:v>44506</c:v>
                </c:pt>
                <c:pt idx="353">
                  <c:v>44507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44513</c:v>
                </c:pt>
                <c:pt idx="360">
                  <c:v>44514</c:v>
                </c:pt>
                <c:pt idx="361">
                  <c:v>44515</c:v>
                </c:pt>
                <c:pt idx="362">
                  <c:v>44516</c:v>
                </c:pt>
                <c:pt idx="363">
                  <c:v>44517</c:v>
                </c:pt>
                <c:pt idx="364">
                  <c:v>44518</c:v>
                </c:pt>
                <c:pt idx="365">
                  <c:v>44519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100.73473059878044</c:v>
                </c:pt>
                <c:pt idx="2">
                  <c:v>100.73473059878044</c:v>
                </c:pt>
                <c:pt idx="3">
                  <c:v>100.73473059878044</c:v>
                </c:pt>
                <c:pt idx="4">
                  <c:v>101.67272000266568</c:v>
                </c:pt>
                <c:pt idx="5">
                  <c:v>102.12838625837192</c:v>
                </c:pt>
                <c:pt idx="6">
                  <c:v>101.48695478324612</c:v>
                </c:pt>
                <c:pt idx="7">
                  <c:v>102.42744327080068</c:v>
                </c:pt>
                <c:pt idx="8">
                  <c:v>102.52240845023491</c:v>
                </c:pt>
                <c:pt idx="9">
                  <c:v>102.52240845023491</c:v>
                </c:pt>
                <c:pt idx="10">
                  <c:v>102.52240845023491</c:v>
                </c:pt>
                <c:pt idx="11">
                  <c:v>100.38569191296523</c:v>
                </c:pt>
                <c:pt idx="12">
                  <c:v>101.96261370830693</c:v>
                </c:pt>
                <c:pt idx="13">
                  <c:v>102.35496984439037</c:v>
                </c:pt>
                <c:pt idx="14">
                  <c:v>103.25047482589714</c:v>
                </c:pt>
                <c:pt idx="15">
                  <c:v>104.21512112225514</c:v>
                </c:pt>
                <c:pt idx="16">
                  <c:v>104.21512112225514</c:v>
                </c:pt>
                <c:pt idx="17">
                  <c:v>104.21512112225514</c:v>
                </c:pt>
                <c:pt idx="18">
                  <c:v>104.41088267635197</c:v>
                </c:pt>
                <c:pt idx="19">
                  <c:v>104.48085701909297</c:v>
                </c:pt>
                <c:pt idx="20">
                  <c:v>104.61580753723629</c:v>
                </c:pt>
                <c:pt idx="21">
                  <c:v>104.54749925027485</c:v>
                </c:pt>
                <c:pt idx="22">
                  <c:v>104.76658558528536</c:v>
                </c:pt>
                <c:pt idx="23">
                  <c:v>104.76658558528536</c:v>
                </c:pt>
                <c:pt idx="24">
                  <c:v>104.76658558528536</c:v>
                </c:pt>
                <c:pt idx="25">
                  <c:v>104.16597247675848</c:v>
                </c:pt>
                <c:pt idx="26">
                  <c:v>104.14597980740392</c:v>
                </c:pt>
                <c:pt idx="27">
                  <c:v>105.27973076538599</c:v>
                </c:pt>
                <c:pt idx="28">
                  <c:v>106.04111825663921</c:v>
                </c:pt>
                <c:pt idx="29">
                  <c:v>105.65792542734327</c:v>
                </c:pt>
                <c:pt idx="30">
                  <c:v>105.65792542734327</c:v>
                </c:pt>
                <c:pt idx="31">
                  <c:v>105.65792542734327</c:v>
                </c:pt>
                <c:pt idx="32">
                  <c:v>104.71243877245007</c:v>
                </c:pt>
                <c:pt idx="33">
                  <c:v>104.02019259604809</c:v>
                </c:pt>
                <c:pt idx="34">
                  <c:v>104.80323881243541</c:v>
                </c:pt>
                <c:pt idx="35">
                  <c:v>104.42254506680881</c:v>
                </c:pt>
                <c:pt idx="36">
                  <c:v>104.56166072440104</c:v>
                </c:pt>
                <c:pt idx="37">
                  <c:v>104.56166072440104</c:v>
                </c:pt>
                <c:pt idx="38">
                  <c:v>104.56166072440104</c:v>
                </c:pt>
                <c:pt idx="39">
                  <c:v>104.32258172003597</c:v>
                </c:pt>
                <c:pt idx="40">
                  <c:v>105.52547399286927</c:v>
                </c:pt>
                <c:pt idx="41">
                  <c:v>107.37979407550564</c:v>
                </c:pt>
                <c:pt idx="42">
                  <c:v>107.56555929492518</c:v>
                </c:pt>
                <c:pt idx="43">
                  <c:v>107.60637766152408</c:v>
                </c:pt>
                <c:pt idx="44">
                  <c:v>107.60637766152408</c:v>
                </c:pt>
                <c:pt idx="45">
                  <c:v>107.60637766152408</c:v>
                </c:pt>
                <c:pt idx="46">
                  <c:v>108.6626570257572</c:v>
                </c:pt>
                <c:pt idx="47">
                  <c:v>109.9571823664656</c:v>
                </c:pt>
                <c:pt idx="48">
                  <c:v>109.57065742561058</c:v>
                </c:pt>
                <c:pt idx="49">
                  <c:v>110.15127786478288</c:v>
                </c:pt>
                <c:pt idx="50">
                  <c:v>112.75282396454629</c:v>
                </c:pt>
                <c:pt idx="51">
                  <c:v>112.75282396454629</c:v>
                </c:pt>
                <c:pt idx="52">
                  <c:v>112.75282396454629</c:v>
                </c:pt>
                <c:pt idx="53">
                  <c:v>112.42544400386521</c:v>
                </c:pt>
                <c:pt idx="54">
                  <c:v>112.75615607610538</c:v>
                </c:pt>
                <c:pt idx="55">
                  <c:v>113.63083536036781</c:v>
                </c:pt>
                <c:pt idx="56">
                  <c:v>114.18813101862644</c:v>
                </c:pt>
                <c:pt idx="57">
                  <c:v>113.12768651494446</c:v>
                </c:pt>
                <c:pt idx="58">
                  <c:v>113.12768651494446</c:v>
                </c:pt>
                <c:pt idx="59">
                  <c:v>113.12768651494446</c:v>
                </c:pt>
                <c:pt idx="60">
                  <c:v>113.20682416447296</c:v>
                </c:pt>
                <c:pt idx="61">
                  <c:v>115.06697544233774</c:v>
                </c:pt>
                <c:pt idx="62">
                  <c:v>116.70470827363292</c:v>
                </c:pt>
                <c:pt idx="63">
                  <c:v>117.12955249741754</c:v>
                </c:pt>
                <c:pt idx="64">
                  <c:v>116.02828962713664</c:v>
                </c:pt>
                <c:pt idx="65">
                  <c:v>116.02828962713664</c:v>
                </c:pt>
                <c:pt idx="66">
                  <c:v>116.02828962713664</c:v>
                </c:pt>
                <c:pt idx="67">
                  <c:v>117.47359301589411</c:v>
                </c:pt>
                <c:pt idx="68">
                  <c:v>115.68758122021919</c:v>
                </c:pt>
                <c:pt idx="69">
                  <c:v>114.24311085935152</c:v>
                </c:pt>
                <c:pt idx="70">
                  <c:v>112.50791376495279</c:v>
                </c:pt>
                <c:pt idx="71">
                  <c:v>110.75688914064837</c:v>
                </c:pt>
                <c:pt idx="72">
                  <c:v>110.75688914064837</c:v>
                </c:pt>
                <c:pt idx="73">
                  <c:v>110.75688914064837</c:v>
                </c:pt>
                <c:pt idx="74">
                  <c:v>113.38259304921522</c:v>
                </c:pt>
                <c:pt idx="75">
                  <c:v>115.05697910766047</c:v>
                </c:pt>
                <c:pt idx="76">
                  <c:v>116.01079604145141</c:v>
                </c:pt>
                <c:pt idx="77">
                  <c:v>115.59178301289521</c:v>
                </c:pt>
                <c:pt idx="78">
                  <c:v>116.23654659958009</c:v>
                </c:pt>
                <c:pt idx="79">
                  <c:v>116.23654659958009</c:v>
                </c:pt>
                <c:pt idx="80">
                  <c:v>116.23654659958009</c:v>
                </c:pt>
                <c:pt idx="81">
                  <c:v>116.6080770384192</c:v>
                </c:pt>
                <c:pt idx="82">
                  <c:v>117.38529205957812</c:v>
                </c:pt>
                <c:pt idx="83">
                  <c:v>118.53487054746587</c:v>
                </c:pt>
                <c:pt idx="84">
                  <c:v>118.94721935290387</c:v>
                </c:pt>
                <c:pt idx="85">
                  <c:v>119.02885608610168</c:v>
                </c:pt>
                <c:pt idx="86">
                  <c:v>119.02885608610168</c:v>
                </c:pt>
                <c:pt idx="87">
                  <c:v>119.02885608610168</c:v>
                </c:pt>
                <c:pt idx="88">
                  <c:v>119.76608576855148</c:v>
                </c:pt>
                <c:pt idx="89">
                  <c:v>120.13678317950081</c:v>
                </c:pt>
                <c:pt idx="90">
                  <c:v>120.36669887707836</c:v>
                </c:pt>
                <c:pt idx="91">
                  <c:v>118.71730365532633</c:v>
                </c:pt>
                <c:pt idx="92">
                  <c:v>119.12548732131546</c:v>
                </c:pt>
                <c:pt idx="93">
                  <c:v>119.12548732131546</c:v>
                </c:pt>
                <c:pt idx="94">
                  <c:v>119.12548732131546</c:v>
                </c:pt>
                <c:pt idx="95">
                  <c:v>116.42980907000762</c:v>
                </c:pt>
                <c:pt idx="96">
                  <c:v>116.47395954816562</c:v>
                </c:pt>
                <c:pt idx="97">
                  <c:v>114.6879477524907</c:v>
                </c:pt>
                <c:pt idx="98">
                  <c:v>115.27523241478119</c:v>
                </c:pt>
                <c:pt idx="99">
                  <c:v>111.56409316583913</c:v>
                </c:pt>
                <c:pt idx="100">
                  <c:v>111.56409316583913</c:v>
                </c:pt>
                <c:pt idx="101">
                  <c:v>111.56409316583913</c:v>
                </c:pt>
                <c:pt idx="102">
                  <c:v>113.49755089800399</c:v>
                </c:pt>
                <c:pt idx="103">
                  <c:v>113.2626370330878</c:v>
                </c:pt>
                <c:pt idx="104">
                  <c:v>114.79290926660218</c:v>
                </c:pt>
                <c:pt idx="105">
                  <c:v>112.15387691179895</c:v>
                </c:pt>
                <c:pt idx="106">
                  <c:v>111.568258305288</c:v>
                </c:pt>
                <c:pt idx="107">
                  <c:v>111.568258305288</c:v>
                </c:pt>
                <c:pt idx="108">
                  <c:v>111.568258305288</c:v>
                </c:pt>
                <c:pt idx="109">
                  <c:v>108.97171037286323</c:v>
                </c:pt>
                <c:pt idx="110">
                  <c:v>109.78058045383352</c:v>
                </c:pt>
                <c:pt idx="111">
                  <c:v>110.36786511612402</c:v>
                </c:pt>
                <c:pt idx="112">
                  <c:v>113.09186631568417</c:v>
                </c:pt>
                <c:pt idx="113">
                  <c:v>112.30882009929685</c:v>
                </c:pt>
                <c:pt idx="114">
                  <c:v>112.30882009929685</c:v>
                </c:pt>
                <c:pt idx="115">
                  <c:v>112.30882009929685</c:v>
                </c:pt>
                <c:pt idx="116">
                  <c:v>111.64656292692672</c:v>
                </c:pt>
                <c:pt idx="117">
                  <c:v>112.38129352570716</c:v>
                </c:pt>
                <c:pt idx="118">
                  <c:v>111.85898503881903</c:v>
                </c:pt>
                <c:pt idx="119">
                  <c:v>112.23634667288654</c:v>
                </c:pt>
                <c:pt idx="120">
                  <c:v>111.36250041651387</c:v>
                </c:pt>
                <c:pt idx="121">
                  <c:v>111.36250041651387</c:v>
                </c:pt>
                <c:pt idx="122">
                  <c:v>111.36250041651387</c:v>
                </c:pt>
                <c:pt idx="123">
                  <c:v>111.31501782679678</c:v>
                </c:pt>
                <c:pt idx="124">
                  <c:v>110.27373296457959</c:v>
                </c:pt>
                <c:pt idx="125">
                  <c:v>108.16367331978269</c:v>
                </c:pt>
                <c:pt idx="126">
                  <c:v>107.32897937422939</c:v>
                </c:pt>
                <c:pt idx="127">
                  <c:v>108.91673053213815</c:v>
                </c:pt>
                <c:pt idx="128">
                  <c:v>108.91673053213815</c:v>
                </c:pt>
                <c:pt idx="129">
                  <c:v>108.91673053213815</c:v>
                </c:pt>
                <c:pt idx="130">
                  <c:v>109.13581686714863</c:v>
                </c:pt>
                <c:pt idx="131">
                  <c:v>109.9180300556462</c:v>
                </c:pt>
                <c:pt idx="132">
                  <c:v>109.66229049348567</c:v>
                </c:pt>
                <c:pt idx="133">
                  <c:v>111.22921595415009</c:v>
                </c:pt>
                <c:pt idx="134">
                  <c:v>111.47829129319244</c:v>
                </c:pt>
                <c:pt idx="135">
                  <c:v>111.47829129319244</c:v>
                </c:pt>
                <c:pt idx="136">
                  <c:v>111.47829129319244</c:v>
                </c:pt>
                <c:pt idx="137">
                  <c:v>111.52494085501978</c:v>
                </c:pt>
                <c:pt idx="138">
                  <c:v>112.20135950151607</c:v>
                </c:pt>
                <c:pt idx="139">
                  <c:v>111.52244177135044</c:v>
                </c:pt>
                <c:pt idx="140">
                  <c:v>111.90563460064635</c:v>
                </c:pt>
                <c:pt idx="141">
                  <c:v>110.82269834394049</c:v>
                </c:pt>
                <c:pt idx="142">
                  <c:v>110.82269834394049</c:v>
                </c:pt>
                <c:pt idx="143">
                  <c:v>110.82269834394049</c:v>
                </c:pt>
                <c:pt idx="144">
                  <c:v>110.15211089267262</c:v>
                </c:pt>
                <c:pt idx="145">
                  <c:v>110.28872746659553</c:v>
                </c:pt>
                <c:pt idx="146">
                  <c:v>111.34167471926955</c:v>
                </c:pt>
                <c:pt idx="147">
                  <c:v>111.71653726966774</c:v>
                </c:pt>
                <c:pt idx="148">
                  <c:v>112.34963846589579</c:v>
                </c:pt>
                <c:pt idx="149">
                  <c:v>112.34963846589579</c:v>
                </c:pt>
                <c:pt idx="150">
                  <c:v>112.34963846589579</c:v>
                </c:pt>
                <c:pt idx="151">
                  <c:v>112.33797607543895</c:v>
                </c:pt>
                <c:pt idx="152">
                  <c:v>112.25967145380021</c:v>
                </c:pt>
                <c:pt idx="153">
                  <c:v>111.36416647229343</c:v>
                </c:pt>
                <c:pt idx="154">
                  <c:v>111.74486021792005</c:v>
                </c:pt>
                <c:pt idx="155">
                  <c:v>112.71033954216782</c:v>
                </c:pt>
                <c:pt idx="156">
                  <c:v>112.71033954216782</c:v>
                </c:pt>
                <c:pt idx="157">
                  <c:v>112.71033954216782</c:v>
                </c:pt>
                <c:pt idx="158">
                  <c:v>113.34510679417541</c:v>
                </c:pt>
                <c:pt idx="159">
                  <c:v>113.45506647562553</c:v>
                </c:pt>
                <c:pt idx="160">
                  <c:v>113.70497484255766</c:v>
                </c:pt>
                <c:pt idx="161">
                  <c:v>113.66998767118716</c:v>
                </c:pt>
                <c:pt idx="162">
                  <c:v>112.25967145380019</c:v>
                </c:pt>
                <c:pt idx="163">
                  <c:v>112.25967145380019</c:v>
                </c:pt>
                <c:pt idx="164">
                  <c:v>112.25967145380019</c:v>
                </c:pt>
                <c:pt idx="165">
                  <c:v>111.53327113391749</c:v>
                </c:pt>
                <c:pt idx="166">
                  <c:v>111.20839025690573</c:v>
                </c:pt>
                <c:pt idx="167">
                  <c:v>111.04678284628963</c:v>
                </c:pt>
                <c:pt idx="168">
                  <c:v>111.69237946086427</c:v>
                </c:pt>
                <c:pt idx="169">
                  <c:v>112.33964213121848</c:v>
                </c:pt>
                <c:pt idx="170">
                  <c:v>112.33964213121848</c:v>
                </c:pt>
                <c:pt idx="171">
                  <c:v>112.33964213121848</c:v>
                </c:pt>
                <c:pt idx="172">
                  <c:v>112.1547099396887</c:v>
                </c:pt>
                <c:pt idx="173">
                  <c:v>110.71607077404944</c:v>
                </c:pt>
                <c:pt idx="174">
                  <c:v>109.56399320249236</c:v>
                </c:pt>
                <c:pt idx="175">
                  <c:v>107.69217953417073</c:v>
                </c:pt>
                <c:pt idx="176">
                  <c:v>108.92089567158702</c:v>
                </c:pt>
                <c:pt idx="177">
                  <c:v>108.92089567158702</c:v>
                </c:pt>
                <c:pt idx="178">
                  <c:v>108.92089567158702</c:v>
                </c:pt>
                <c:pt idx="179">
                  <c:v>109.24744260437834</c:v>
                </c:pt>
                <c:pt idx="180">
                  <c:v>111.05761220885668</c:v>
                </c:pt>
                <c:pt idx="181">
                  <c:v>110.58778447902428</c:v>
                </c:pt>
                <c:pt idx="182">
                  <c:v>110.73523041551422</c:v>
                </c:pt>
                <c:pt idx="183">
                  <c:v>110.79604145146772</c:v>
                </c:pt>
                <c:pt idx="184">
                  <c:v>110.79604145146772</c:v>
                </c:pt>
                <c:pt idx="185">
                  <c:v>110.79604145146772</c:v>
                </c:pt>
                <c:pt idx="186">
                  <c:v>110.51614408050375</c:v>
                </c:pt>
                <c:pt idx="187">
                  <c:v>112.08306954116817</c:v>
                </c:pt>
                <c:pt idx="188">
                  <c:v>112.62120555796201</c:v>
                </c:pt>
                <c:pt idx="189">
                  <c:v>112.81780013994862</c:v>
                </c:pt>
                <c:pt idx="190">
                  <c:v>113.35676918463224</c:v>
                </c:pt>
                <c:pt idx="191">
                  <c:v>113.35676918463224</c:v>
                </c:pt>
                <c:pt idx="192">
                  <c:v>113.35676918463224</c:v>
                </c:pt>
                <c:pt idx="193">
                  <c:v>114.64213121855316</c:v>
                </c:pt>
                <c:pt idx="194">
                  <c:v>115.86168404918193</c:v>
                </c:pt>
                <c:pt idx="195">
                  <c:v>115.66342341141579</c:v>
                </c:pt>
                <c:pt idx="196">
                  <c:v>115.25523974542665</c:v>
                </c:pt>
                <c:pt idx="197">
                  <c:v>115.08780113958213</c:v>
                </c:pt>
                <c:pt idx="198">
                  <c:v>115.08780113958213</c:v>
                </c:pt>
                <c:pt idx="199">
                  <c:v>115.08780113958213</c:v>
                </c:pt>
                <c:pt idx="200">
                  <c:v>115.00699743427407</c:v>
                </c:pt>
                <c:pt idx="201">
                  <c:v>114.74376062110558</c:v>
                </c:pt>
                <c:pt idx="202">
                  <c:v>114.35806870814032</c:v>
                </c:pt>
                <c:pt idx="203">
                  <c:v>114.86205058145345</c:v>
                </c:pt>
                <c:pt idx="204">
                  <c:v>115.12362133884241</c:v>
                </c:pt>
                <c:pt idx="205">
                  <c:v>115.12362133884241</c:v>
                </c:pt>
                <c:pt idx="206">
                  <c:v>115.12362133884241</c:v>
                </c:pt>
                <c:pt idx="207">
                  <c:v>115.22358468561526</c:v>
                </c:pt>
                <c:pt idx="208">
                  <c:v>114.81373496384657</c:v>
                </c:pt>
                <c:pt idx="209">
                  <c:v>114.12482089900368</c:v>
                </c:pt>
                <c:pt idx="210">
                  <c:v>113.53170504148477</c:v>
                </c:pt>
                <c:pt idx="211">
                  <c:v>113.39592149545165</c:v>
                </c:pt>
                <c:pt idx="212">
                  <c:v>113.39592149545165</c:v>
                </c:pt>
                <c:pt idx="213">
                  <c:v>113.39592149545165</c:v>
                </c:pt>
                <c:pt idx="214">
                  <c:v>112.50208256972441</c:v>
                </c:pt>
                <c:pt idx="215">
                  <c:v>112.19552830628767</c:v>
                </c:pt>
                <c:pt idx="216">
                  <c:v>113.33344440371862</c:v>
                </c:pt>
                <c:pt idx="217">
                  <c:v>113.90740061977274</c:v>
                </c:pt>
                <c:pt idx="218">
                  <c:v>114.92369464529671</c:v>
                </c:pt>
                <c:pt idx="219">
                  <c:v>114.92369464529671</c:v>
                </c:pt>
                <c:pt idx="220">
                  <c:v>114.92369464529671</c:v>
                </c:pt>
                <c:pt idx="221">
                  <c:v>115.03282129885707</c:v>
                </c:pt>
                <c:pt idx="222">
                  <c:v>114.72043584019191</c:v>
                </c:pt>
                <c:pt idx="223">
                  <c:v>114.51134583985869</c:v>
                </c:pt>
                <c:pt idx="224">
                  <c:v>113.97654193462394</c:v>
                </c:pt>
                <c:pt idx="225">
                  <c:v>112.90693412415445</c:v>
                </c:pt>
                <c:pt idx="226">
                  <c:v>112.90693412415445</c:v>
                </c:pt>
                <c:pt idx="227">
                  <c:v>112.90693412415445</c:v>
                </c:pt>
                <c:pt idx="228">
                  <c:v>112.83112858618503</c:v>
                </c:pt>
                <c:pt idx="229">
                  <c:v>112.17386958115354</c:v>
                </c:pt>
                <c:pt idx="230">
                  <c:v>111.68238312618703</c:v>
                </c:pt>
                <c:pt idx="231">
                  <c:v>109.64729599146976</c:v>
                </c:pt>
                <c:pt idx="232">
                  <c:v>109.80723734630632</c:v>
                </c:pt>
                <c:pt idx="233">
                  <c:v>109.80723734630632</c:v>
                </c:pt>
                <c:pt idx="234">
                  <c:v>109.80723734630632</c:v>
                </c:pt>
                <c:pt idx="235">
                  <c:v>110.52863949885038</c:v>
                </c:pt>
                <c:pt idx="236">
                  <c:v>111.5849188630835</c:v>
                </c:pt>
                <c:pt idx="237">
                  <c:v>111.46996101429474</c:v>
                </c:pt>
                <c:pt idx="238">
                  <c:v>112.33214488021055</c:v>
                </c:pt>
                <c:pt idx="239">
                  <c:v>111.63240145280059</c:v>
                </c:pt>
                <c:pt idx="240">
                  <c:v>111.63240145280059</c:v>
                </c:pt>
                <c:pt idx="241">
                  <c:v>111.63240145280059</c:v>
                </c:pt>
                <c:pt idx="242">
                  <c:v>109.7280996967778</c:v>
                </c:pt>
                <c:pt idx="243">
                  <c:v>109.21578754456694</c:v>
                </c:pt>
                <c:pt idx="244">
                  <c:v>109.30575455666252</c:v>
                </c:pt>
                <c:pt idx="245">
                  <c:v>110.49115324381056</c:v>
                </c:pt>
                <c:pt idx="246">
                  <c:v>109.23494718603173</c:v>
                </c:pt>
                <c:pt idx="247">
                  <c:v>109.23494718603173</c:v>
                </c:pt>
                <c:pt idx="248">
                  <c:v>109.23494718603173</c:v>
                </c:pt>
                <c:pt idx="249">
                  <c:v>106.62673686315013</c:v>
                </c:pt>
                <c:pt idx="250">
                  <c:v>104.33091199893367</c:v>
                </c:pt>
                <c:pt idx="251">
                  <c:v>105.64543000899664</c:v>
                </c:pt>
                <c:pt idx="252">
                  <c:v>107.91126586918124</c:v>
                </c:pt>
                <c:pt idx="253">
                  <c:v>106.44430375528965</c:v>
                </c:pt>
                <c:pt idx="254">
                  <c:v>106.44430375528965</c:v>
                </c:pt>
                <c:pt idx="255">
                  <c:v>106.44430375528965</c:v>
                </c:pt>
                <c:pt idx="256">
                  <c:v>107.71966945453325</c:v>
                </c:pt>
                <c:pt idx="257">
                  <c:v>107.80880343873905</c:v>
                </c:pt>
                <c:pt idx="258">
                  <c:v>108.62600379860709</c:v>
                </c:pt>
                <c:pt idx="259">
                  <c:v>108.30112292159531</c:v>
                </c:pt>
                <c:pt idx="260">
                  <c:v>107.67135383692636</c:v>
                </c:pt>
                <c:pt idx="261">
                  <c:v>107.67135383692636</c:v>
                </c:pt>
                <c:pt idx="262">
                  <c:v>107.67135383692636</c:v>
                </c:pt>
                <c:pt idx="263">
                  <c:v>107.81046949451859</c:v>
                </c:pt>
                <c:pt idx="264">
                  <c:v>108.32111559094989</c:v>
                </c:pt>
                <c:pt idx="265">
                  <c:v>108.0920329212621</c:v>
                </c:pt>
                <c:pt idx="266">
                  <c:v>107.53640331878303</c:v>
                </c:pt>
                <c:pt idx="267">
                  <c:v>106.6992102895604</c:v>
                </c:pt>
                <c:pt idx="268">
                  <c:v>106.6992102895604</c:v>
                </c:pt>
                <c:pt idx="269">
                  <c:v>106.6992102895604</c:v>
                </c:pt>
                <c:pt idx="270">
                  <c:v>105.97697510912657</c:v>
                </c:pt>
                <c:pt idx="271">
                  <c:v>104.60997634200784</c:v>
                </c:pt>
                <c:pt idx="272">
                  <c:v>105.09479857385615</c:v>
                </c:pt>
                <c:pt idx="273">
                  <c:v>102.66319016360659</c:v>
                </c:pt>
                <c:pt idx="274">
                  <c:v>101.6943787277997</c:v>
                </c:pt>
                <c:pt idx="275">
                  <c:v>101.6943787277997</c:v>
                </c:pt>
                <c:pt idx="276">
                  <c:v>101.6943787277997</c:v>
                </c:pt>
                <c:pt idx="277">
                  <c:v>103.08970044317073</c:v>
                </c:pt>
                <c:pt idx="278">
                  <c:v>105.79537502915586</c:v>
                </c:pt>
                <c:pt idx="279">
                  <c:v>106.23687981073596</c:v>
                </c:pt>
                <c:pt idx="280">
                  <c:v>105.47216020792366</c:v>
                </c:pt>
                <c:pt idx="281">
                  <c:v>106.0169604478357</c:v>
                </c:pt>
                <c:pt idx="282">
                  <c:v>106.0169604478357</c:v>
                </c:pt>
                <c:pt idx="283">
                  <c:v>106.0169604478357</c:v>
                </c:pt>
                <c:pt idx="284">
                  <c:v>107.07657192362791</c:v>
                </c:pt>
                <c:pt idx="285">
                  <c:v>109.0158608510212</c:v>
                </c:pt>
                <c:pt idx="286">
                  <c:v>109.32991236546592</c:v>
                </c:pt>
                <c:pt idx="287">
                  <c:v>109.28576188730791</c:v>
                </c:pt>
                <c:pt idx="288">
                  <c:v>109.61897304321741</c:v>
                </c:pt>
                <c:pt idx="289">
                  <c:v>109.61897304321741</c:v>
                </c:pt>
                <c:pt idx="290">
                  <c:v>109.61897304321741</c:v>
                </c:pt>
                <c:pt idx="291">
                  <c:v>110.32371463796599</c:v>
                </c:pt>
                <c:pt idx="292">
                  <c:v>110.43034220785707</c:v>
                </c:pt>
                <c:pt idx="293">
                  <c:v>109.42654360067968</c:v>
                </c:pt>
                <c:pt idx="294">
                  <c:v>108.29112658691807</c:v>
                </c:pt>
                <c:pt idx="295">
                  <c:v>109.03835260404513</c:v>
                </c:pt>
                <c:pt idx="296">
                  <c:v>109.03835260404513</c:v>
                </c:pt>
                <c:pt idx="297">
                  <c:v>109.03835260404513</c:v>
                </c:pt>
                <c:pt idx="298">
                  <c:v>108.42191196561255</c:v>
                </c:pt>
                <c:pt idx="299">
                  <c:v>107.97290993302451</c:v>
                </c:pt>
                <c:pt idx="300">
                  <c:v>107.35063809936352</c:v>
                </c:pt>
                <c:pt idx="301">
                  <c:v>106.35933491053275</c:v>
                </c:pt>
                <c:pt idx="302">
                  <c:v>106.5734230782046</c:v>
                </c:pt>
                <c:pt idx="303">
                  <c:v>106.5734230782046</c:v>
                </c:pt>
                <c:pt idx="304">
                  <c:v>106.5734230782046</c:v>
                </c:pt>
                <c:pt idx="305">
                  <c:v>104.81406817500245</c:v>
                </c:pt>
                <c:pt idx="306">
                  <c:v>105.07813801606073</c:v>
                </c:pt>
                <c:pt idx="307">
                  <c:v>105.19392889273927</c:v>
                </c:pt>
                <c:pt idx="308">
                  <c:v>106.00446502948914</c:v>
                </c:pt>
                <c:pt idx="309">
                  <c:v>105.38635833527701</c:v>
                </c:pt>
                <c:pt idx="310">
                  <c:v>105.38635833527701</c:v>
                </c:pt>
                <c:pt idx="311">
                  <c:v>105.38635833527701</c:v>
                </c:pt>
                <c:pt idx="312">
                  <c:v>105.57462263836588</c:v>
                </c:pt>
                <c:pt idx="313">
                  <c:v>105.03565359368228</c:v>
                </c:pt>
                <c:pt idx="314">
                  <c:v>104.23511379160971</c:v>
                </c:pt>
                <c:pt idx="315">
                  <c:v>104.38672486754851</c:v>
                </c:pt>
                <c:pt idx="316">
                  <c:v>103.84525673919558</c:v>
                </c:pt>
                <c:pt idx="317">
                  <c:v>103.84525673919558</c:v>
                </c:pt>
                <c:pt idx="318">
                  <c:v>103.84525673919558</c:v>
                </c:pt>
                <c:pt idx="319">
                  <c:v>102.99640131951614</c:v>
                </c:pt>
                <c:pt idx="320">
                  <c:v>103.00473159841388</c:v>
                </c:pt>
                <c:pt idx="321">
                  <c:v>102.22335143780612</c:v>
                </c:pt>
                <c:pt idx="322">
                  <c:v>104.40171936956446</c:v>
                </c:pt>
                <c:pt idx="323">
                  <c:v>104.71493785611941</c:v>
                </c:pt>
                <c:pt idx="324">
                  <c:v>104.71493785611941</c:v>
                </c:pt>
                <c:pt idx="325">
                  <c:v>104.71493785611941</c:v>
                </c:pt>
                <c:pt idx="326">
                  <c:v>105.43217486921462</c:v>
                </c:pt>
                <c:pt idx="327">
                  <c:v>104.43087534570658</c:v>
                </c:pt>
                <c:pt idx="328">
                  <c:v>104.98067375295726</c:v>
                </c:pt>
                <c:pt idx="329">
                  <c:v>105.51714371397155</c:v>
                </c:pt>
                <c:pt idx="330">
                  <c:v>106.93329112658694</c:v>
                </c:pt>
                <c:pt idx="331">
                  <c:v>106.93329112658694</c:v>
                </c:pt>
                <c:pt idx="332">
                  <c:v>106.93329112658694</c:v>
                </c:pt>
                <c:pt idx="333">
                  <c:v>106.87914431375164</c:v>
                </c:pt>
                <c:pt idx="334">
                  <c:v>107.84129152644033</c:v>
                </c:pt>
                <c:pt idx="335">
                  <c:v>108.38775782213192</c:v>
                </c:pt>
                <c:pt idx="336">
                  <c:v>107.71050614774586</c:v>
                </c:pt>
                <c:pt idx="337">
                  <c:v>107.72216853820269</c:v>
                </c:pt>
                <c:pt idx="338">
                  <c:v>107.72216853820269</c:v>
                </c:pt>
                <c:pt idx="339">
                  <c:v>107.72216853820269</c:v>
                </c:pt>
                <c:pt idx="340">
                  <c:v>108.06537602878949</c:v>
                </c:pt>
                <c:pt idx="341">
                  <c:v>107.96541268201663</c:v>
                </c:pt>
                <c:pt idx="342">
                  <c:v>106.86831495118462</c:v>
                </c:pt>
                <c:pt idx="343">
                  <c:v>106.3001899303589</c:v>
                </c:pt>
                <c:pt idx="344">
                  <c:v>105.35720235913502</c:v>
                </c:pt>
                <c:pt idx="345">
                  <c:v>105.35720235913502</c:v>
                </c:pt>
                <c:pt idx="346">
                  <c:v>105.35720235913502</c:v>
                </c:pt>
                <c:pt idx="347">
                  <c:v>105.33970877344977</c:v>
                </c:pt>
                <c:pt idx="348">
                  <c:v>105.29139315584291</c:v>
                </c:pt>
                <c:pt idx="349">
                  <c:v>105.16643897237685</c:v>
                </c:pt>
                <c:pt idx="350">
                  <c:v>105.66542267835133</c:v>
                </c:pt>
                <c:pt idx="351">
                  <c:v>105.30055646263042</c:v>
                </c:pt>
                <c:pt idx="352">
                  <c:v>105.30055646263042</c:v>
                </c:pt>
                <c:pt idx="353">
                  <c:v>105.30055646263042</c:v>
                </c:pt>
                <c:pt idx="354">
                  <c:v>105.69624471027296</c:v>
                </c:pt>
                <c:pt idx="355">
                  <c:v>106.04028522874953</c:v>
                </c:pt>
                <c:pt idx="356">
                  <c:v>106.16024124487694</c:v>
                </c:pt>
                <c:pt idx="357">
                  <c:v>106.74419379560834</c:v>
                </c:pt>
                <c:pt idx="358">
                  <c:v>107.08406917463601</c:v>
                </c:pt>
                <c:pt idx="359">
                  <c:v>107.08406917463601</c:v>
                </c:pt>
                <c:pt idx="360">
                  <c:v>107.08406917463601</c:v>
                </c:pt>
                <c:pt idx="361">
                  <c:v>107.19569491186569</c:v>
                </c:pt>
                <c:pt idx="362">
                  <c:v>107.50641431475131</c:v>
                </c:pt>
                <c:pt idx="363">
                  <c:v>107.19986005131456</c:v>
                </c:pt>
                <c:pt idx="364">
                  <c:v>106.11692379460868</c:v>
                </c:pt>
                <c:pt idx="365">
                  <c:v>105.7295658258639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9F-47B8-963E-046D9E5E8916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44154</c:v>
                </c:pt>
                <c:pt idx="1">
                  <c:v>44155</c:v>
                </c:pt>
                <c:pt idx="2">
                  <c:v>44156</c:v>
                </c:pt>
                <c:pt idx="3">
                  <c:v>44157</c:v>
                </c:pt>
                <c:pt idx="4">
                  <c:v>44158</c:v>
                </c:pt>
                <c:pt idx="5">
                  <c:v>44159</c:v>
                </c:pt>
                <c:pt idx="6">
                  <c:v>44160</c:v>
                </c:pt>
                <c:pt idx="7">
                  <c:v>44161</c:v>
                </c:pt>
                <c:pt idx="8">
                  <c:v>44162</c:v>
                </c:pt>
                <c:pt idx="9">
                  <c:v>44163</c:v>
                </c:pt>
                <c:pt idx="10">
                  <c:v>44164</c:v>
                </c:pt>
                <c:pt idx="11">
                  <c:v>44165</c:v>
                </c:pt>
                <c:pt idx="12">
                  <c:v>44166</c:v>
                </c:pt>
                <c:pt idx="13">
                  <c:v>44167</c:v>
                </c:pt>
                <c:pt idx="14">
                  <c:v>44168</c:v>
                </c:pt>
                <c:pt idx="15">
                  <c:v>44169</c:v>
                </c:pt>
                <c:pt idx="16">
                  <c:v>44170</c:v>
                </c:pt>
                <c:pt idx="17">
                  <c:v>44171</c:v>
                </c:pt>
                <c:pt idx="18">
                  <c:v>44172</c:v>
                </c:pt>
                <c:pt idx="19">
                  <c:v>44173</c:v>
                </c:pt>
                <c:pt idx="20">
                  <c:v>44174</c:v>
                </c:pt>
                <c:pt idx="21">
                  <c:v>44175</c:v>
                </c:pt>
                <c:pt idx="22">
                  <c:v>44176</c:v>
                </c:pt>
                <c:pt idx="23">
                  <c:v>44177</c:v>
                </c:pt>
                <c:pt idx="24">
                  <c:v>44178</c:v>
                </c:pt>
                <c:pt idx="25">
                  <c:v>44179</c:v>
                </c:pt>
                <c:pt idx="26">
                  <c:v>44180</c:v>
                </c:pt>
                <c:pt idx="27">
                  <c:v>44181</c:v>
                </c:pt>
                <c:pt idx="28">
                  <c:v>44182</c:v>
                </c:pt>
                <c:pt idx="29">
                  <c:v>44183</c:v>
                </c:pt>
                <c:pt idx="30">
                  <c:v>44184</c:v>
                </c:pt>
                <c:pt idx="31">
                  <c:v>44185</c:v>
                </c:pt>
                <c:pt idx="32">
                  <c:v>44186</c:v>
                </c:pt>
                <c:pt idx="33">
                  <c:v>44187</c:v>
                </c:pt>
                <c:pt idx="34">
                  <c:v>44188</c:v>
                </c:pt>
                <c:pt idx="35">
                  <c:v>44189</c:v>
                </c:pt>
                <c:pt idx="36">
                  <c:v>44190</c:v>
                </c:pt>
                <c:pt idx="37">
                  <c:v>44191</c:v>
                </c:pt>
                <c:pt idx="38">
                  <c:v>44192</c:v>
                </c:pt>
                <c:pt idx="39">
                  <c:v>44193</c:v>
                </c:pt>
                <c:pt idx="40">
                  <c:v>44194</c:v>
                </c:pt>
                <c:pt idx="41">
                  <c:v>44195</c:v>
                </c:pt>
                <c:pt idx="42">
                  <c:v>44196</c:v>
                </c:pt>
                <c:pt idx="43">
                  <c:v>44197</c:v>
                </c:pt>
                <c:pt idx="44">
                  <c:v>44198</c:v>
                </c:pt>
                <c:pt idx="45">
                  <c:v>44199</c:v>
                </c:pt>
                <c:pt idx="46">
                  <c:v>44200</c:v>
                </c:pt>
                <c:pt idx="47">
                  <c:v>44201</c:v>
                </c:pt>
                <c:pt idx="48">
                  <c:v>44202</c:v>
                </c:pt>
                <c:pt idx="49">
                  <c:v>44203</c:v>
                </c:pt>
                <c:pt idx="50">
                  <c:v>44204</c:v>
                </c:pt>
                <c:pt idx="51">
                  <c:v>44205</c:v>
                </c:pt>
                <c:pt idx="52">
                  <c:v>44206</c:v>
                </c:pt>
                <c:pt idx="53">
                  <c:v>44207</c:v>
                </c:pt>
                <c:pt idx="54">
                  <c:v>44208</c:v>
                </c:pt>
                <c:pt idx="55">
                  <c:v>44209</c:v>
                </c:pt>
                <c:pt idx="56">
                  <c:v>44210</c:v>
                </c:pt>
                <c:pt idx="57">
                  <c:v>44211</c:v>
                </c:pt>
                <c:pt idx="58">
                  <c:v>44212</c:v>
                </c:pt>
                <c:pt idx="59">
                  <c:v>44213</c:v>
                </c:pt>
                <c:pt idx="60">
                  <c:v>44214</c:v>
                </c:pt>
                <c:pt idx="61">
                  <c:v>44215</c:v>
                </c:pt>
                <c:pt idx="62">
                  <c:v>44216</c:v>
                </c:pt>
                <c:pt idx="63">
                  <c:v>44217</c:v>
                </c:pt>
                <c:pt idx="64">
                  <c:v>44218</c:v>
                </c:pt>
                <c:pt idx="65">
                  <c:v>44219</c:v>
                </c:pt>
                <c:pt idx="66">
                  <c:v>44220</c:v>
                </c:pt>
                <c:pt idx="67">
                  <c:v>44221</c:v>
                </c:pt>
                <c:pt idx="68">
                  <c:v>44222</c:v>
                </c:pt>
                <c:pt idx="69">
                  <c:v>44223</c:v>
                </c:pt>
                <c:pt idx="70">
                  <c:v>44224</c:v>
                </c:pt>
                <c:pt idx="71">
                  <c:v>44225</c:v>
                </c:pt>
                <c:pt idx="72">
                  <c:v>44226</c:v>
                </c:pt>
                <c:pt idx="73">
                  <c:v>44227</c:v>
                </c:pt>
                <c:pt idx="74">
                  <c:v>44228</c:v>
                </c:pt>
                <c:pt idx="75">
                  <c:v>44229</c:v>
                </c:pt>
                <c:pt idx="76">
                  <c:v>44230</c:v>
                </c:pt>
                <c:pt idx="77">
                  <c:v>44231</c:v>
                </c:pt>
                <c:pt idx="78">
                  <c:v>44232</c:v>
                </c:pt>
                <c:pt idx="79">
                  <c:v>44233</c:v>
                </c:pt>
                <c:pt idx="80">
                  <c:v>44234</c:v>
                </c:pt>
                <c:pt idx="81">
                  <c:v>44235</c:v>
                </c:pt>
                <c:pt idx="82">
                  <c:v>44236</c:v>
                </c:pt>
                <c:pt idx="83">
                  <c:v>44237</c:v>
                </c:pt>
                <c:pt idx="84">
                  <c:v>44238</c:v>
                </c:pt>
                <c:pt idx="85">
                  <c:v>44239</c:v>
                </c:pt>
                <c:pt idx="86">
                  <c:v>44240</c:v>
                </c:pt>
                <c:pt idx="87">
                  <c:v>44241</c:v>
                </c:pt>
                <c:pt idx="88">
                  <c:v>44242</c:v>
                </c:pt>
                <c:pt idx="89">
                  <c:v>44243</c:v>
                </c:pt>
                <c:pt idx="90">
                  <c:v>44244</c:v>
                </c:pt>
                <c:pt idx="91">
                  <c:v>44245</c:v>
                </c:pt>
                <c:pt idx="92">
                  <c:v>44246</c:v>
                </c:pt>
                <c:pt idx="93">
                  <c:v>44247</c:v>
                </c:pt>
                <c:pt idx="94">
                  <c:v>44248</c:v>
                </c:pt>
                <c:pt idx="95">
                  <c:v>44249</c:v>
                </c:pt>
                <c:pt idx="96">
                  <c:v>44250</c:v>
                </c:pt>
                <c:pt idx="97">
                  <c:v>44251</c:v>
                </c:pt>
                <c:pt idx="98">
                  <c:v>44252</c:v>
                </c:pt>
                <c:pt idx="99">
                  <c:v>44253</c:v>
                </c:pt>
                <c:pt idx="100">
                  <c:v>44254</c:v>
                </c:pt>
                <c:pt idx="101">
                  <c:v>44255</c:v>
                </c:pt>
                <c:pt idx="102">
                  <c:v>44256</c:v>
                </c:pt>
                <c:pt idx="103">
                  <c:v>44257</c:v>
                </c:pt>
                <c:pt idx="104">
                  <c:v>44258</c:v>
                </c:pt>
                <c:pt idx="105">
                  <c:v>44259</c:v>
                </c:pt>
                <c:pt idx="106">
                  <c:v>44260</c:v>
                </c:pt>
                <c:pt idx="107">
                  <c:v>44261</c:v>
                </c:pt>
                <c:pt idx="108">
                  <c:v>44262</c:v>
                </c:pt>
                <c:pt idx="109">
                  <c:v>44263</c:v>
                </c:pt>
                <c:pt idx="110">
                  <c:v>44264</c:v>
                </c:pt>
                <c:pt idx="111">
                  <c:v>44265</c:v>
                </c:pt>
                <c:pt idx="112">
                  <c:v>44266</c:v>
                </c:pt>
                <c:pt idx="113">
                  <c:v>44267</c:v>
                </c:pt>
                <c:pt idx="114">
                  <c:v>44268</c:v>
                </c:pt>
                <c:pt idx="115">
                  <c:v>44269</c:v>
                </c:pt>
                <c:pt idx="116">
                  <c:v>44270</c:v>
                </c:pt>
                <c:pt idx="117">
                  <c:v>44271</c:v>
                </c:pt>
                <c:pt idx="118">
                  <c:v>44272</c:v>
                </c:pt>
                <c:pt idx="119">
                  <c:v>44273</c:v>
                </c:pt>
                <c:pt idx="120">
                  <c:v>44274</c:v>
                </c:pt>
                <c:pt idx="121">
                  <c:v>44275</c:v>
                </c:pt>
                <c:pt idx="122">
                  <c:v>44276</c:v>
                </c:pt>
                <c:pt idx="123">
                  <c:v>44277</c:v>
                </c:pt>
                <c:pt idx="124">
                  <c:v>44278</c:v>
                </c:pt>
                <c:pt idx="125">
                  <c:v>44279</c:v>
                </c:pt>
                <c:pt idx="126">
                  <c:v>44280</c:v>
                </c:pt>
                <c:pt idx="127">
                  <c:v>44281</c:v>
                </c:pt>
                <c:pt idx="128">
                  <c:v>44282</c:v>
                </c:pt>
                <c:pt idx="129">
                  <c:v>44283</c:v>
                </c:pt>
                <c:pt idx="130">
                  <c:v>44284</c:v>
                </c:pt>
                <c:pt idx="131">
                  <c:v>44285</c:v>
                </c:pt>
                <c:pt idx="132">
                  <c:v>44286</c:v>
                </c:pt>
                <c:pt idx="133">
                  <c:v>44287</c:v>
                </c:pt>
                <c:pt idx="134">
                  <c:v>44288</c:v>
                </c:pt>
                <c:pt idx="135">
                  <c:v>44289</c:v>
                </c:pt>
                <c:pt idx="136">
                  <c:v>44290</c:v>
                </c:pt>
                <c:pt idx="137">
                  <c:v>44291</c:v>
                </c:pt>
                <c:pt idx="138">
                  <c:v>44292</c:v>
                </c:pt>
                <c:pt idx="139">
                  <c:v>44293</c:v>
                </c:pt>
                <c:pt idx="140">
                  <c:v>44294</c:v>
                </c:pt>
                <c:pt idx="141">
                  <c:v>44295</c:v>
                </c:pt>
                <c:pt idx="142">
                  <c:v>44296</c:v>
                </c:pt>
                <c:pt idx="143">
                  <c:v>44297</c:v>
                </c:pt>
                <c:pt idx="144">
                  <c:v>44298</c:v>
                </c:pt>
                <c:pt idx="145">
                  <c:v>44299</c:v>
                </c:pt>
                <c:pt idx="146">
                  <c:v>44300</c:v>
                </c:pt>
                <c:pt idx="147">
                  <c:v>44301</c:v>
                </c:pt>
                <c:pt idx="148">
                  <c:v>44302</c:v>
                </c:pt>
                <c:pt idx="149">
                  <c:v>44303</c:v>
                </c:pt>
                <c:pt idx="150">
                  <c:v>44304</c:v>
                </c:pt>
                <c:pt idx="151">
                  <c:v>44305</c:v>
                </c:pt>
                <c:pt idx="152">
                  <c:v>44306</c:v>
                </c:pt>
                <c:pt idx="153">
                  <c:v>44307</c:v>
                </c:pt>
                <c:pt idx="154">
                  <c:v>44308</c:v>
                </c:pt>
                <c:pt idx="155">
                  <c:v>44309</c:v>
                </c:pt>
                <c:pt idx="156">
                  <c:v>44310</c:v>
                </c:pt>
                <c:pt idx="157">
                  <c:v>44311</c:v>
                </c:pt>
                <c:pt idx="158">
                  <c:v>44312</c:v>
                </c:pt>
                <c:pt idx="159">
                  <c:v>44313</c:v>
                </c:pt>
                <c:pt idx="160">
                  <c:v>44314</c:v>
                </c:pt>
                <c:pt idx="161">
                  <c:v>44315</c:v>
                </c:pt>
                <c:pt idx="162">
                  <c:v>44316</c:v>
                </c:pt>
                <c:pt idx="163">
                  <c:v>44317</c:v>
                </c:pt>
                <c:pt idx="164">
                  <c:v>44318</c:v>
                </c:pt>
                <c:pt idx="165">
                  <c:v>44319</c:v>
                </c:pt>
                <c:pt idx="166">
                  <c:v>44320</c:v>
                </c:pt>
                <c:pt idx="167">
                  <c:v>44321</c:v>
                </c:pt>
                <c:pt idx="168">
                  <c:v>44322</c:v>
                </c:pt>
                <c:pt idx="169">
                  <c:v>44323</c:v>
                </c:pt>
                <c:pt idx="170">
                  <c:v>44324</c:v>
                </c:pt>
                <c:pt idx="171">
                  <c:v>44325</c:v>
                </c:pt>
                <c:pt idx="172">
                  <c:v>44326</c:v>
                </c:pt>
                <c:pt idx="173">
                  <c:v>44327</c:v>
                </c:pt>
                <c:pt idx="174">
                  <c:v>44328</c:v>
                </c:pt>
                <c:pt idx="175">
                  <c:v>44329</c:v>
                </c:pt>
                <c:pt idx="176">
                  <c:v>44330</c:v>
                </c:pt>
                <c:pt idx="177">
                  <c:v>44331</c:v>
                </c:pt>
                <c:pt idx="178">
                  <c:v>44332</c:v>
                </c:pt>
                <c:pt idx="179">
                  <c:v>44333</c:v>
                </c:pt>
                <c:pt idx="180">
                  <c:v>44334</c:v>
                </c:pt>
                <c:pt idx="181">
                  <c:v>44335</c:v>
                </c:pt>
                <c:pt idx="182">
                  <c:v>44336</c:v>
                </c:pt>
                <c:pt idx="183">
                  <c:v>44337</c:v>
                </c:pt>
                <c:pt idx="184">
                  <c:v>44338</c:v>
                </c:pt>
                <c:pt idx="185">
                  <c:v>44339</c:v>
                </c:pt>
                <c:pt idx="186">
                  <c:v>44340</c:v>
                </c:pt>
                <c:pt idx="187">
                  <c:v>44341</c:v>
                </c:pt>
                <c:pt idx="188">
                  <c:v>44342</c:v>
                </c:pt>
                <c:pt idx="189">
                  <c:v>44343</c:v>
                </c:pt>
                <c:pt idx="190">
                  <c:v>44344</c:v>
                </c:pt>
                <c:pt idx="191">
                  <c:v>44345</c:v>
                </c:pt>
                <c:pt idx="192">
                  <c:v>44346</c:v>
                </c:pt>
                <c:pt idx="193">
                  <c:v>44347</c:v>
                </c:pt>
                <c:pt idx="194">
                  <c:v>44348</c:v>
                </c:pt>
                <c:pt idx="195">
                  <c:v>44349</c:v>
                </c:pt>
                <c:pt idx="196">
                  <c:v>44350</c:v>
                </c:pt>
                <c:pt idx="197">
                  <c:v>44351</c:v>
                </c:pt>
                <c:pt idx="198">
                  <c:v>44352</c:v>
                </c:pt>
                <c:pt idx="199">
                  <c:v>44353</c:v>
                </c:pt>
                <c:pt idx="200">
                  <c:v>44354</c:v>
                </c:pt>
                <c:pt idx="201">
                  <c:v>44355</c:v>
                </c:pt>
                <c:pt idx="202">
                  <c:v>44356</c:v>
                </c:pt>
                <c:pt idx="203">
                  <c:v>44357</c:v>
                </c:pt>
                <c:pt idx="204">
                  <c:v>44358</c:v>
                </c:pt>
                <c:pt idx="205">
                  <c:v>44359</c:v>
                </c:pt>
                <c:pt idx="206">
                  <c:v>44360</c:v>
                </c:pt>
                <c:pt idx="207">
                  <c:v>44361</c:v>
                </c:pt>
                <c:pt idx="208">
                  <c:v>44362</c:v>
                </c:pt>
                <c:pt idx="209">
                  <c:v>44363</c:v>
                </c:pt>
                <c:pt idx="210">
                  <c:v>44364</c:v>
                </c:pt>
                <c:pt idx="211">
                  <c:v>44365</c:v>
                </c:pt>
                <c:pt idx="212">
                  <c:v>44366</c:v>
                </c:pt>
                <c:pt idx="213">
                  <c:v>44367</c:v>
                </c:pt>
                <c:pt idx="214">
                  <c:v>44368</c:v>
                </c:pt>
                <c:pt idx="215">
                  <c:v>44369</c:v>
                </c:pt>
                <c:pt idx="216">
                  <c:v>44370</c:v>
                </c:pt>
                <c:pt idx="217">
                  <c:v>44371</c:v>
                </c:pt>
                <c:pt idx="218">
                  <c:v>44372</c:v>
                </c:pt>
                <c:pt idx="219">
                  <c:v>44373</c:v>
                </c:pt>
                <c:pt idx="220">
                  <c:v>44374</c:v>
                </c:pt>
                <c:pt idx="221">
                  <c:v>44375</c:v>
                </c:pt>
                <c:pt idx="222">
                  <c:v>44376</c:v>
                </c:pt>
                <c:pt idx="223">
                  <c:v>44377</c:v>
                </c:pt>
                <c:pt idx="224">
                  <c:v>44378</c:v>
                </c:pt>
                <c:pt idx="225">
                  <c:v>44379</c:v>
                </c:pt>
                <c:pt idx="226">
                  <c:v>44380</c:v>
                </c:pt>
                <c:pt idx="227">
                  <c:v>44381</c:v>
                </c:pt>
                <c:pt idx="228">
                  <c:v>44382</c:v>
                </c:pt>
                <c:pt idx="229">
                  <c:v>44383</c:v>
                </c:pt>
                <c:pt idx="230">
                  <c:v>44384</c:v>
                </c:pt>
                <c:pt idx="231">
                  <c:v>44385</c:v>
                </c:pt>
                <c:pt idx="232">
                  <c:v>44386</c:v>
                </c:pt>
                <c:pt idx="233">
                  <c:v>44387</c:v>
                </c:pt>
                <c:pt idx="234">
                  <c:v>44388</c:v>
                </c:pt>
                <c:pt idx="235">
                  <c:v>44389</c:v>
                </c:pt>
                <c:pt idx="236">
                  <c:v>44390</c:v>
                </c:pt>
                <c:pt idx="237">
                  <c:v>44391</c:v>
                </c:pt>
                <c:pt idx="238">
                  <c:v>44392</c:v>
                </c:pt>
                <c:pt idx="239">
                  <c:v>44393</c:v>
                </c:pt>
                <c:pt idx="240">
                  <c:v>44394</c:v>
                </c:pt>
                <c:pt idx="241">
                  <c:v>44395</c:v>
                </c:pt>
                <c:pt idx="242">
                  <c:v>44396</c:v>
                </c:pt>
                <c:pt idx="243">
                  <c:v>44397</c:v>
                </c:pt>
                <c:pt idx="244">
                  <c:v>44398</c:v>
                </c:pt>
                <c:pt idx="245">
                  <c:v>44399</c:v>
                </c:pt>
                <c:pt idx="246">
                  <c:v>44400</c:v>
                </c:pt>
                <c:pt idx="247">
                  <c:v>44401</c:v>
                </c:pt>
                <c:pt idx="248">
                  <c:v>44402</c:v>
                </c:pt>
                <c:pt idx="249">
                  <c:v>44403</c:v>
                </c:pt>
                <c:pt idx="250">
                  <c:v>44404</c:v>
                </c:pt>
                <c:pt idx="251">
                  <c:v>44405</c:v>
                </c:pt>
                <c:pt idx="252">
                  <c:v>44406</c:v>
                </c:pt>
                <c:pt idx="253">
                  <c:v>44407</c:v>
                </c:pt>
                <c:pt idx="254">
                  <c:v>44408</c:v>
                </c:pt>
                <c:pt idx="255">
                  <c:v>44409</c:v>
                </c:pt>
                <c:pt idx="256">
                  <c:v>44410</c:v>
                </c:pt>
                <c:pt idx="257">
                  <c:v>44411</c:v>
                </c:pt>
                <c:pt idx="258">
                  <c:v>44412</c:v>
                </c:pt>
                <c:pt idx="259">
                  <c:v>44413</c:v>
                </c:pt>
                <c:pt idx="260">
                  <c:v>44414</c:v>
                </c:pt>
                <c:pt idx="261">
                  <c:v>44415</c:v>
                </c:pt>
                <c:pt idx="262">
                  <c:v>44416</c:v>
                </c:pt>
                <c:pt idx="263">
                  <c:v>44417</c:v>
                </c:pt>
                <c:pt idx="264">
                  <c:v>44418</c:v>
                </c:pt>
                <c:pt idx="265">
                  <c:v>44419</c:v>
                </c:pt>
                <c:pt idx="266">
                  <c:v>44420</c:v>
                </c:pt>
                <c:pt idx="267">
                  <c:v>44421</c:v>
                </c:pt>
                <c:pt idx="268">
                  <c:v>44422</c:v>
                </c:pt>
                <c:pt idx="269">
                  <c:v>44423</c:v>
                </c:pt>
                <c:pt idx="270">
                  <c:v>44424</c:v>
                </c:pt>
                <c:pt idx="271">
                  <c:v>44425</c:v>
                </c:pt>
                <c:pt idx="272">
                  <c:v>44426</c:v>
                </c:pt>
                <c:pt idx="273">
                  <c:v>44427</c:v>
                </c:pt>
                <c:pt idx="274">
                  <c:v>44428</c:v>
                </c:pt>
                <c:pt idx="275">
                  <c:v>44429</c:v>
                </c:pt>
                <c:pt idx="276">
                  <c:v>44430</c:v>
                </c:pt>
                <c:pt idx="277">
                  <c:v>44431</c:v>
                </c:pt>
                <c:pt idx="278">
                  <c:v>44432</c:v>
                </c:pt>
                <c:pt idx="279">
                  <c:v>44433</c:v>
                </c:pt>
                <c:pt idx="280">
                  <c:v>44434</c:v>
                </c:pt>
                <c:pt idx="281">
                  <c:v>44435</c:v>
                </c:pt>
                <c:pt idx="282">
                  <c:v>44436</c:v>
                </c:pt>
                <c:pt idx="283">
                  <c:v>44437</c:v>
                </c:pt>
                <c:pt idx="284">
                  <c:v>44438</c:v>
                </c:pt>
                <c:pt idx="285">
                  <c:v>44439</c:v>
                </c:pt>
                <c:pt idx="286">
                  <c:v>44440</c:v>
                </c:pt>
                <c:pt idx="287">
                  <c:v>44441</c:v>
                </c:pt>
                <c:pt idx="288">
                  <c:v>44442</c:v>
                </c:pt>
                <c:pt idx="289">
                  <c:v>44443</c:v>
                </c:pt>
                <c:pt idx="290">
                  <c:v>44444</c:v>
                </c:pt>
                <c:pt idx="291">
                  <c:v>44445</c:v>
                </c:pt>
                <c:pt idx="292">
                  <c:v>44446</c:v>
                </c:pt>
                <c:pt idx="293">
                  <c:v>44447</c:v>
                </c:pt>
                <c:pt idx="294">
                  <c:v>44448</c:v>
                </c:pt>
                <c:pt idx="295">
                  <c:v>44449</c:v>
                </c:pt>
                <c:pt idx="296">
                  <c:v>44450</c:v>
                </c:pt>
                <c:pt idx="297">
                  <c:v>44451</c:v>
                </c:pt>
                <c:pt idx="298">
                  <c:v>44452</c:v>
                </c:pt>
                <c:pt idx="299">
                  <c:v>44453</c:v>
                </c:pt>
                <c:pt idx="300">
                  <c:v>44454</c:v>
                </c:pt>
                <c:pt idx="301">
                  <c:v>44455</c:v>
                </c:pt>
                <c:pt idx="302">
                  <c:v>44456</c:v>
                </c:pt>
                <c:pt idx="303">
                  <c:v>44457</c:v>
                </c:pt>
                <c:pt idx="304">
                  <c:v>44458</c:v>
                </c:pt>
                <c:pt idx="305">
                  <c:v>44459</c:v>
                </c:pt>
                <c:pt idx="306">
                  <c:v>44460</c:v>
                </c:pt>
                <c:pt idx="307">
                  <c:v>44461</c:v>
                </c:pt>
                <c:pt idx="308">
                  <c:v>44462</c:v>
                </c:pt>
                <c:pt idx="309">
                  <c:v>44463</c:v>
                </c:pt>
                <c:pt idx="310">
                  <c:v>44464</c:v>
                </c:pt>
                <c:pt idx="311">
                  <c:v>44465</c:v>
                </c:pt>
                <c:pt idx="312">
                  <c:v>44466</c:v>
                </c:pt>
                <c:pt idx="313">
                  <c:v>44467</c:v>
                </c:pt>
                <c:pt idx="314">
                  <c:v>44468</c:v>
                </c:pt>
                <c:pt idx="315">
                  <c:v>44469</c:v>
                </c:pt>
                <c:pt idx="316">
                  <c:v>44470</c:v>
                </c:pt>
                <c:pt idx="317">
                  <c:v>44471</c:v>
                </c:pt>
                <c:pt idx="318">
                  <c:v>44472</c:v>
                </c:pt>
                <c:pt idx="319">
                  <c:v>44473</c:v>
                </c:pt>
                <c:pt idx="320">
                  <c:v>44474</c:v>
                </c:pt>
                <c:pt idx="321">
                  <c:v>44475</c:v>
                </c:pt>
                <c:pt idx="322">
                  <c:v>44476</c:v>
                </c:pt>
                <c:pt idx="323">
                  <c:v>44477</c:v>
                </c:pt>
                <c:pt idx="324">
                  <c:v>44478</c:v>
                </c:pt>
                <c:pt idx="325">
                  <c:v>44479</c:v>
                </c:pt>
                <c:pt idx="326">
                  <c:v>44480</c:v>
                </c:pt>
                <c:pt idx="327">
                  <c:v>44481</c:v>
                </c:pt>
                <c:pt idx="328">
                  <c:v>44482</c:v>
                </c:pt>
                <c:pt idx="329">
                  <c:v>44483</c:v>
                </c:pt>
                <c:pt idx="330">
                  <c:v>44484</c:v>
                </c:pt>
                <c:pt idx="331">
                  <c:v>44485</c:v>
                </c:pt>
                <c:pt idx="332">
                  <c:v>44486</c:v>
                </c:pt>
                <c:pt idx="333">
                  <c:v>44487</c:v>
                </c:pt>
                <c:pt idx="334">
                  <c:v>44488</c:v>
                </c:pt>
                <c:pt idx="335">
                  <c:v>44489</c:v>
                </c:pt>
                <c:pt idx="336">
                  <c:v>44490</c:v>
                </c:pt>
                <c:pt idx="337">
                  <c:v>44491</c:v>
                </c:pt>
                <c:pt idx="338">
                  <c:v>44492</c:v>
                </c:pt>
                <c:pt idx="339">
                  <c:v>44493</c:v>
                </c:pt>
                <c:pt idx="340">
                  <c:v>44494</c:v>
                </c:pt>
                <c:pt idx="341">
                  <c:v>44495</c:v>
                </c:pt>
                <c:pt idx="342">
                  <c:v>44496</c:v>
                </c:pt>
                <c:pt idx="343">
                  <c:v>44497</c:v>
                </c:pt>
                <c:pt idx="344">
                  <c:v>44498</c:v>
                </c:pt>
                <c:pt idx="345">
                  <c:v>44499</c:v>
                </c:pt>
                <c:pt idx="346">
                  <c:v>44500</c:v>
                </c:pt>
                <c:pt idx="347">
                  <c:v>44501</c:v>
                </c:pt>
                <c:pt idx="348">
                  <c:v>44502</c:v>
                </c:pt>
                <c:pt idx="349">
                  <c:v>44503</c:v>
                </c:pt>
                <c:pt idx="350">
                  <c:v>44504</c:v>
                </c:pt>
                <c:pt idx="351">
                  <c:v>44505</c:v>
                </c:pt>
                <c:pt idx="352">
                  <c:v>44506</c:v>
                </c:pt>
                <c:pt idx="353">
                  <c:v>44507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44513</c:v>
                </c:pt>
                <c:pt idx="360">
                  <c:v>44514</c:v>
                </c:pt>
                <c:pt idx="361">
                  <c:v>44515</c:v>
                </c:pt>
                <c:pt idx="362">
                  <c:v>44516</c:v>
                </c:pt>
                <c:pt idx="363">
                  <c:v>44517</c:v>
                </c:pt>
                <c:pt idx="364">
                  <c:v>44518</c:v>
                </c:pt>
                <c:pt idx="365">
                  <c:v>44519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100.45278493150289</c:v>
                </c:pt>
                <c:pt idx="2">
                  <c:v>100.45278493150289</c:v>
                </c:pt>
                <c:pt idx="3">
                  <c:v>100.45278493150289</c:v>
                </c:pt>
                <c:pt idx="4">
                  <c:v>100.32068644860762</c:v>
                </c:pt>
                <c:pt idx="5">
                  <c:v>101.62255176029922</c:v>
                </c:pt>
                <c:pt idx="6">
                  <c:v>101.73611010524428</c:v>
                </c:pt>
                <c:pt idx="7">
                  <c:v>101.70829989831896</c:v>
                </c:pt>
                <c:pt idx="8">
                  <c:v>102.19642696778944</c:v>
                </c:pt>
                <c:pt idx="9">
                  <c:v>102.19642696778944</c:v>
                </c:pt>
                <c:pt idx="10">
                  <c:v>102.19642696778944</c:v>
                </c:pt>
                <c:pt idx="11">
                  <c:v>101.17527093225031</c:v>
                </c:pt>
                <c:pt idx="12">
                  <c:v>102.12255610564407</c:v>
                </c:pt>
                <c:pt idx="13">
                  <c:v>102.00899776069902</c:v>
                </c:pt>
                <c:pt idx="14">
                  <c:v>101.88674872608979</c:v>
                </c:pt>
                <c:pt idx="15">
                  <c:v>102.52899069227144</c:v>
                </c:pt>
                <c:pt idx="16">
                  <c:v>102.52899069227144</c:v>
                </c:pt>
                <c:pt idx="17">
                  <c:v>102.52899069227144</c:v>
                </c:pt>
                <c:pt idx="18">
                  <c:v>102.26276589889258</c:v>
                </c:pt>
                <c:pt idx="19">
                  <c:v>102.14080655393883</c:v>
                </c:pt>
                <c:pt idx="20">
                  <c:v>102.23205879541254</c:v>
                </c:pt>
                <c:pt idx="21">
                  <c:v>102.03767703659076</c:v>
                </c:pt>
                <c:pt idx="22">
                  <c:v>100.98117886308405</c:v>
                </c:pt>
                <c:pt idx="23">
                  <c:v>100.98117886308405</c:v>
                </c:pt>
                <c:pt idx="24">
                  <c:v>100.98117886308405</c:v>
                </c:pt>
                <c:pt idx="25">
                  <c:v>101.5060965187995</c:v>
                </c:pt>
                <c:pt idx="26">
                  <c:v>102.01421217449754</c:v>
                </c:pt>
                <c:pt idx="27">
                  <c:v>102.63704493376255</c:v>
                </c:pt>
                <c:pt idx="28">
                  <c:v>103.15472034809117</c:v>
                </c:pt>
                <c:pt idx="29">
                  <c:v>102.7164198993619</c:v>
                </c:pt>
                <c:pt idx="30">
                  <c:v>102.7164198993619</c:v>
                </c:pt>
                <c:pt idx="31">
                  <c:v>102.7164198993619</c:v>
                </c:pt>
                <c:pt idx="32">
                  <c:v>99.90469210334976</c:v>
                </c:pt>
                <c:pt idx="33">
                  <c:v>101.31866731170905</c:v>
                </c:pt>
                <c:pt idx="34">
                  <c:v>102.528701002616</c:v>
                </c:pt>
                <c:pt idx="35">
                  <c:v>102.6451562441158</c:v>
                </c:pt>
                <c:pt idx="36">
                  <c:v>102.6451562441158</c:v>
                </c:pt>
                <c:pt idx="37">
                  <c:v>102.6451562441158</c:v>
                </c:pt>
                <c:pt idx="38">
                  <c:v>102.6451562441158</c:v>
                </c:pt>
                <c:pt idx="39">
                  <c:v>103.57592910714762</c:v>
                </c:pt>
                <c:pt idx="40">
                  <c:v>103.74858414180899</c:v>
                </c:pt>
                <c:pt idx="41">
                  <c:v>103.4652676587573</c:v>
                </c:pt>
                <c:pt idx="42">
                  <c:v>102.91630576163767</c:v>
                </c:pt>
                <c:pt idx="43">
                  <c:v>102.91630576163767</c:v>
                </c:pt>
                <c:pt idx="44">
                  <c:v>102.91630576163767</c:v>
                </c:pt>
                <c:pt idx="45">
                  <c:v>102.91630576163767</c:v>
                </c:pt>
                <c:pt idx="46">
                  <c:v>103.25669110681737</c:v>
                </c:pt>
                <c:pt idx="47">
                  <c:v>102.77754441666653</c:v>
                </c:pt>
                <c:pt idx="48">
                  <c:v>104.60925210821658</c:v>
                </c:pt>
                <c:pt idx="49">
                  <c:v>104.93776017752194</c:v>
                </c:pt>
                <c:pt idx="50">
                  <c:v>105.59332786785529</c:v>
                </c:pt>
                <c:pt idx="51">
                  <c:v>105.59332786785529</c:v>
                </c:pt>
                <c:pt idx="52">
                  <c:v>105.59332786785529</c:v>
                </c:pt>
                <c:pt idx="53">
                  <c:v>104.88561603953696</c:v>
                </c:pt>
                <c:pt idx="54">
                  <c:v>104.63966952204116</c:v>
                </c:pt>
                <c:pt idx="55">
                  <c:v>104.76655359113795</c:v>
                </c:pt>
                <c:pt idx="56">
                  <c:v>105.48672207464155</c:v>
                </c:pt>
                <c:pt idx="57">
                  <c:v>104.27523993545726</c:v>
                </c:pt>
                <c:pt idx="58">
                  <c:v>104.27523993545726</c:v>
                </c:pt>
                <c:pt idx="59">
                  <c:v>104.27523993545726</c:v>
                </c:pt>
                <c:pt idx="60">
                  <c:v>104.36562310796455</c:v>
                </c:pt>
                <c:pt idx="61">
                  <c:v>104.15559810774729</c:v>
                </c:pt>
                <c:pt idx="62">
                  <c:v>104.98468990170842</c:v>
                </c:pt>
                <c:pt idx="63">
                  <c:v>104.8198564877448</c:v>
                </c:pt>
                <c:pt idx="64">
                  <c:v>104.35809117692227</c:v>
                </c:pt>
                <c:pt idx="65">
                  <c:v>104.35809117692227</c:v>
                </c:pt>
                <c:pt idx="66">
                  <c:v>104.35809117692227</c:v>
                </c:pt>
                <c:pt idx="67">
                  <c:v>102.93079024441127</c:v>
                </c:pt>
                <c:pt idx="68">
                  <c:v>104.08056848698001</c:v>
                </c:pt>
                <c:pt idx="69">
                  <c:v>102.44527038184006</c:v>
                </c:pt>
                <c:pt idx="70">
                  <c:v>103.0437692100454</c:v>
                </c:pt>
                <c:pt idx="71">
                  <c:v>100.85371541467637</c:v>
                </c:pt>
                <c:pt idx="72">
                  <c:v>100.85371541467637</c:v>
                </c:pt>
                <c:pt idx="73">
                  <c:v>100.85371541467637</c:v>
                </c:pt>
                <c:pt idx="74">
                  <c:v>102.28507200236398</c:v>
                </c:pt>
                <c:pt idx="75">
                  <c:v>104.01191203863311</c:v>
                </c:pt>
                <c:pt idx="76">
                  <c:v>104.57072338403879</c:v>
                </c:pt>
                <c:pt idx="77">
                  <c:v>105.50844879880194</c:v>
                </c:pt>
                <c:pt idx="78">
                  <c:v>105.90387517852135</c:v>
                </c:pt>
                <c:pt idx="79">
                  <c:v>105.90387517852135</c:v>
                </c:pt>
                <c:pt idx="80">
                  <c:v>105.90387517852135</c:v>
                </c:pt>
                <c:pt idx="81">
                  <c:v>106.18603290295117</c:v>
                </c:pt>
                <c:pt idx="82">
                  <c:v>106.05914883385439</c:v>
                </c:pt>
                <c:pt idx="83">
                  <c:v>105.689504833472</c:v>
                </c:pt>
                <c:pt idx="84">
                  <c:v>106.36477142037744</c:v>
                </c:pt>
                <c:pt idx="85">
                  <c:v>107.05799876592216</c:v>
                </c:pt>
                <c:pt idx="86">
                  <c:v>107.05799876592216</c:v>
                </c:pt>
                <c:pt idx="87">
                  <c:v>107.05799876592216</c:v>
                </c:pt>
                <c:pt idx="88">
                  <c:v>108.17591114638897</c:v>
                </c:pt>
                <c:pt idx="89">
                  <c:v>107.94995321512074</c:v>
                </c:pt>
                <c:pt idx="90">
                  <c:v>107.18082717984234</c:v>
                </c:pt>
                <c:pt idx="91">
                  <c:v>106.63592093789933</c:v>
                </c:pt>
                <c:pt idx="92">
                  <c:v>107.57509480093987</c:v>
                </c:pt>
                <c:pt idx="93">
                  <c:v>107.57509480093987</c:v>
                </c:pt>
                <c:pt idx="94">
                  <c:v>107.57509480093987</c:v>
                </c:pt>
                <c:pt idx="95">
                  <c:v>107.18082717984234</c:v>
                </c:pt>
                <c:pt idx="96">
                  <c:v>106.86941080020985</c:v>
                </c:pt>
                <c:pt idx="97">
                  <c:v>107.3586966283022</c:v>
                </c:pt>
                <c:pt idx="98">
                  <c:v>106.75874935181952</c:v>
                </c:pt>
                <c:pt idx="99">
                  <c:v>105.3439050744938</c:v>
                </c:pt>
                <c:pt idx="100">
                  <c:v>105.3439050744938</c:v>
                </c:pt>
                <c:pt idx="101">
                  <c:v>105.3439050744938</c:v>
                </c:pt>
                <c:pt idx="102">
                  <c:v>107.37694707659695</c:v>
                </c:pt>
                <c:pt idx="103">
                  <c:v>107.40881293869889</c:v>
                </c:pt>
                <c:pt idx="104">
                  <c:v>107.55539590436778</c:v>
                </c:pt>
                <c:pt idx="105">
                  <c:v>107.3256720075784</c:v>
                </c:pt>
                <c:pt idx="106">
                  <c:v>106.30277783410645</c:v>
                </c:pt>
                <c:pt idx="107">
                  <c:v>106.30277783410645</c:v>
                </c:pt>
                <c:pt idx="108">
                  <c:v>106.30277783410645</c:v>
                </c:pt>
                <c:pt idx="109">
                  <c:v>109.01716990587995</c:v>
                </c:pt>
                <c:pt idx="110">
                  <c:v>109.67795201001181</c:v>
                </c:pt>
                <c:pt idx="111">
                  <c:v>110.65913087309578</c:v>
                </c:pt>
                <c:pt idx="112">
                  <c:v>111.40421266697</c:v>
                </c:pt>
                <c:pt idx="113">
                  <c:v>111.04847377005028</c:v>
                </c:pt>
                <c:pt idx="114">
                  <c:v>111.04847377005028</c:v>
                </c:pt>
                <c:pt idx="115">
                  <c:v>111.04847377005028</c:v>
                </c:pt>
                <c:pt idx="116">
                  <c:v>110.94650301132411</c:v>
                </c:pt>
                <c:pt idx="117">
                  <c:v>111.55832756368116</c:v>
                </c:pt>
                <c:pt idx="118">
                  <c:v>111.52298542571356</c:v>
                </c:pt>
                <c:pt idx="119">
                  <c:v>112.03863301245389</c:v>
                </c:pt>
                <c:pt idx="120">
                  <c:v>111.15450018395306</c:v>
                </c:pt>
                <c:pt idx="121">
                  <c:v>111.15450018395306</c:v>
                </c:pt>
                <c:pt idx="122">
                  <c:v>111.15450018395306</c:v>
                </c:pt>
                <c:pt idx="123">
                  <c:v>111.06237887351294</c:v>
                </c:pt>
                <c:pt idx="124">
                  <c:v>110.86481052848097</c:v>
                </c:pt>
                <c:pt idx="125">
                  <c:v>111.02500890795704</c:v>
                </c:pt>
                <c:pt idx="126">
                  <c:v>111.02558828726799</c:v>
                </c:pt>
                <c:pt idx="127">
                  <c:v>112.01371970208329</c:v>
                </c:pt>
                <c:pt idx="128">
                  <c:v>112.01371970208329</c:v>
                </c:pt>
                <c:pt idx="129">
                  <c:v>112.01371970208329</c:v>
                </c:pt>
                <c:pt idx="130">
                  <c:v>112.4827272542926</c:v>
                </c:pt>
                <c:pt idx="131">
                  <c:v>113.73795253145316</c:v>
                </c:pt>
                <c:pt idx="132">
                  <c:v>113.53545946227817</c:v>
                </c:pt>
                <c:pt idx="133">
                  <c:v>114.31037929066601</c:v>
                </c:pt>
                <c:pt idx="134">
                  <c:v>114.31037929066601</c:v>
                </c:pt>
                <c:pt idx="135">
                  <c:v>114.31037929066601</c:v>
                </c:pt>
                <c:pt idx="136">
                  <c:v>114.31037929066601</c:v>
                </c:pt>
                <c:pt idx="137">
                  <c:v>114.31037929066601</c:v>
                </c:pt>
                <c:pt idx="138">
                  <c:v>115.01896018795075</c:v>
                </c:pt>
                <c:pt idx="139">
                  <c:v>114.62353380823134</c:v>
                </c:pt>
                <c:pt idx="140">
                  <c:v>115.23362022265556</c:v>
                </c:pt>
                <c:pt idx="141">
                  <c:v>115.26287887785826</c:v>
                </c:pt>
                <c:pt idx="142">
                  <c:v>115.26287887785826</c:v>
                </c:pt>
                <c:pt idx="143">
                  <c:v>115.26287887785826</c:v>
                </c:pt>
                <c:pt idx="144">
                  <c:v>114.77214460148852</c:v>
                </c:pt>
                <c:pt idx="145">
                  <c:v>114.91959663612381</c:v>
                </c:pt>
                <c:pt idx="146">
                  <c:v>115.1887183260574</c:v>
                </c:pt>
                <c:pt idx="147">
                  <c:v>115.68553608519203</c:v>
                </c:pt>
                <c:pt idx="148">
                  <c:v>116.83154836223963</c:v>
                </c:pt>
                <c:pt idx="149">
                  <c:v>116.83154836223963</c:v>
                </c:pt>
                <c:pt idx="150">
                  <c:v>116.83154836223963</c:v>
                </c:pt>
                <c:pt idx="151">
                  <c:v>116.45263429288214</c:v>
                </c:pt>
                <c:pt idx="152">
                  <c:v>114.15104998015636</c:v>
                </c:pt>
                <c:pt idx="153">
                  <c:v>115.19248429157852</c:v>
                </c:pt>
                <c:pt idx="154">
                  <c:v>116.30460287893591</c:v>
                </c:pt>
                <c:pt idx="155">
                  <c:v>116.26230818923699</c:v>
                </c:pt>
                <c:pt idx="156">
                  <c:v>116.26230818923699</c:v>
                </c:pt>
                <c:pt idx="157">
                  <c:v>116.26230818923699</c:v>
                </c:pt>
                <c:pt idx="158">
                  <c:v>116.47928574118559</c:v>
                </c:pt>
                <c:pt idx="159">
                  <c:v>116.22088256850448</c:v>
                </c:pt>
                <c:pt idx="160">
                  <c:v>116.31126574101178</c:v>
                </c:pt>
                <c:pt idx="161">
                  <c:v>115.78605839564088</c:v>
                </c:pt>
                <c:pt idx="162">
                  <c:v>115.14410611911471</c:v>
                </c:pt>
                <c:pt idx="163">
                  <c:v>115.14410611911471</c:v>
                </c:pt>
                <c:pt idx="164">
                  <c:v>115.14410611911471</c:v>
                </c:pt>
                <c:pt idx="165">
                  <c:v>115.88310443022402</c:v>
                </c:pt>
                <c:pt idx="166">
                  <c:v>113.69739597968709</c:v>
                </c:pt>
                <c:pt idx="167">
                  <c:v>115.95668560271393</c:v>
                </c:pt>
                <c:pt idx="168">
                  <c:v>115.85963956813079</c:v>
                </c:pt>
                <c:pt idx="169">
                  <c:v>116.86804925882915</c:v>
                </c:pt>
                <c:pt idx="170">
                  <c:v>116.86804925882915</c:v>
                </c:pt>
                <c:pt idx="171">
                  <c:v>116.86804925882915</c:v>
                </c:pt>
                <c:pt idx="172">
                  <c:v>116.55228753436457</c:v>
                </c:pt>
                <c:pt idx="173">
                  <c:v>114.31327618722077</c:v>
                </c:pt>
                <c:pt idx="174">
                  <c:v>114.35296367002044</c:v>
                </c:pt>
                <c:pt idx="175">
                  <c:v>114.49838787706743</c:v>
                </c:pt>
                <c:pt idx="176">
                  <c:v>116.38108094798056</c:v>
                </c:pt>
                <c:pt idx="177">
                  <c:v>116.38108094798056</c:v>
                </c:pt>
                <c:pt idx="178">
                  <c:v>116.38108094798056</c:v>
                </c:pt>
                <c:pt idx="179">
                  <c:v>116.07400991318015</c:v>
                </c:pt>
                <c:pt idx="180">
                  <c:v>116.03055646485933</c:v>
                </c:pt>
                <c:pt idx="181">
                  <c:v>114.04328542832076</c:v>
                </c:pt>
                <c:pt idx="182">
                  <c:v>115.87325498193798</c:v>
                </c:pt>
                <c:pt idx="183">
                  <c:v>116.62268212064428</c:v>
                </c:pt>
                <c:pt idx="184">
                  <c:v>116.62268212064428</c:v>
                </c:pt>
                <c:pt idx="185">
                  <c:v>116.62268212064428</c:v>
                </c:pt>
                <c:pt idx="186">
                  <c:v>116.90657798300693</c:v>
                </c:pt>
                <c:pt idx="187">
                  <c:v>116.91990370715864</c:v>
                </c:pt>
                <c:pt idx="188">
                  <c:v>116.79330932771734</c:v>
                </c:pt>
                <c:pt idx="189">
                  <c:v>117.01173532794328</c:v>
                </c:pt>
                <c:pt idx="190">
                  <c:v>117.91991239784829</c:v>
                </c:pt>
                <c:pt idx="191">
                  <c:v>117.91991239784829</c:v>
                </c:pt>
                <c:pt idx="192">
                  <c:v>117.91991239784829</c:v>
                </c:pt>
                <c:pt idx="193">
                  <c:v>117.01897756933009</c:v>
                </c:pt>
                <c:pt idx="194">
                  <c:v>117.95438546684949</c:v>
                </c:pt>
                <c:pt idx="195">
                  <c:v>118.43961563976525</c:v>
                </c:pt>
                <c:pt idx="196">
                  <c:v>118.17136301879808</c:v>
                </c:pt>
                <c:pt idx="197">
                  <c:v>118.46510832944678</c:v>
                </c:pt>
                <c:pt idx="198">
                  <c:v>118.46510832944678</c:v>
                </c:pt>
                <c:pt idx="199">
                  <c:v>118.46510832944678</c:v>
                </c:pt>
                <c:pt idx="200">
                  <c:v>118.70468167452219</c:v>
                </c:pt>
                <c:pt idx="201">
                  <c:v>118.65717257102479</c:v>
                </c:pt>
                <c:pt idx="202">
                  <c:v>118.68150650208446</c:v>
                </c:pt>
                <c:pt idx="203">
                  <c:v>118.65891070895761</c:v>
                </c:pt>
                <c:pt idx="204">
                  <c:v>119.54623012366864</c:v>
                </c:pt>
                <c:pt idx="205">
                  <c:v>119.54623012366864</c:v>
                </c:pt>
                <c:pt idx="206">
                  <c:v>119.54623012366864</c:v>
                </c:pt>
                <c:pt idx="207">
                  <c:v>119.71917484798549</c:v>
                </c:pt>
                <c:pt idx="208">
                  <c:v>120.03348812417271</c:v>
                </c:pt>
                <c:pt idx="209">
                  <c:v>120.2721924002817</c:v>
                </c:pt>
                <c:pt idx="210">
                  <c:v>120.45701440047289</c:v>
                </c:pt>
                <c:pt idx="211">
                  <c:v>118.29100484650803</c:v>
                </c:pt>
                <c:pt idx="212">
                  <c:v>118.29100484650803</c:v>
                </c:pt>
                <c:pt idx="213">
                  <c:v>118.29100484650803</c:v>
                </c:pt>
                <c:pt idx="214">
                  <c:v>119.1299460887552</c:v>
                </c:pt>
                <c:pt idx="215">
                  <c:v>119.44281091666507</c:v>
                </c:pt>
                <c:pt idx="216">
                  <c:v>118.07576543249226</c:v>
                </c:pt>
                <c:pt idx="217">
                  <c:v>119.42253264078204</c:v>
                </c:pt>
                <c:pt idx="218">
                  <c:v>119.37125757176346</c:v>
                </c:pt>
                <c:pt idx="219">
                  <c:v>119.37125757176346</c:v>
                </c:pt>
                <c:pt idx="220">
                  <c:v>119.37125757176346</c:v>
                </c:pt>
                <c:pt idx="221">
                  <c:v>118.48046188118678</c:v>
                </c:pt>
                <c:pt idx="222">
                  <c:v>118.99031567481767</c:v>
                </c:pt>
                <c:pt idx="223">
                  <c:v>117.73856667352275</c:v>
                </c:pt>
                <c:pt idx="224">
                  <c:v>118.16122388085653</c:v>
                </c:pt>
                <c:pt idx="225">
                  <c:v>118.31823567412241</c:v>
                </c:pt>
                <c:pt idx="226">
                  <c:v>118.31823567412241</c:v>
                </c:pt>
                <c:pt idx="227">
                  <c:v>118.31823567412241</c:v>
                </c:pt>
                <c:pt idx="228">
                  <c:v>118.40688070869686</c:v>
                </c:pt>
                <c:pt idx="229">
                  <c:v>117.40165760420871</c:v>
                </c:pt>
                <c:pt idx="230">
                  <c:v>118.15079505325953</c:v>
                </c:pt>
                <c:pt idx="231">
                  <c:v>115.63426101617344</c:v>
                </c:pt>
                <c:pt idx="232">
                  <c:v>117.84835905294666</c:v>
                </c:pt>
                <c:pt idx="233">
                  <c:v>117.84835905294666</c:v>
                </c:pt>
                <c:pt idx="234">
                  <c:v>117.84835905294666</c:v>
                </c:pt>
                <c:pt idx="235">
                  <c:v>118.58098419163559</c:v>
                </c:pt>
                <c:pt idx="236">
                  <c:v>118.6151675709813</c:v>
                </c:pt>
                <c:pt idx="237">
                  <c:v>118.75827426078452</c:v>
                </c:pt>
                <c:pt idx="238">
                  <c:v>117.50942215604432</c:v>
                </c:pt>
                <c:pt idx="239">
                  <c:v>116.91208208646087</c:v>
                </c:pt>
                <c:pt idx="240">
                  <c:v>116.91208208646087</c:v>
                </c:pt>
                <c:pt idx="241">
                  <c:v>116.91208208646087</c:v>
                </c:pt>
                <c:pt idx="242">
                  <c:v>113.80545022117815</c:v>
                </c:pt>
                <c:pt idx="243">
                  <c:v>114.61107715304604</c:v>
                </c:pt>
                <c:pt idx="244">
                  <c:v>116.64875418963673</c:v>
                </c:pt>
                <c:pt idx="245">
                  <c:v>117.58647960439991</c:v>
                </c:pt>
                <c:pt idx="246">
                  <c:v>119.03637633003773</c:v>
                </c:pt>
                <c:pt idx="247">
                  <c:v>119.03637633003773</c:v>
                </c:pt>
                <c:pt idx="248">
                  <c:v>119.03637633003773</c:v>
                </c:pt>
                <c:pt idx="249">
                  <c:v>118.84778836432538</c:v>
                </c:pt>
                <c:pt idx="250">
                  <c:v>117.75392022526275</c:v>
                </c:pt>
                <c:pt idx="251">
                  <c:v>118.86053470916613</c:v>
                </c:pt>
                <c:pt idx="252">
                  <c:v>119.25856829578481</c:v>
                </c:pt>
                <c:pt idx="253">
                  <c:v>118.46279081220297</c:v>
                </c:pt>
                <c:pt idx="254">
                  <c:v>118.46279081220297</c:v>
                </c:pt>
                <c:pt idx="255">
                  <c:v>118.46279081220297</c:v>
                </c:pt>
                <c:pt idx="256">
                  <c:v>119.25422295095272</c:v>
                </c:pt>
                <c:pt idx="257">
                  <c:v>119.29275167513052</c:v>
                </c:pt>
                <c:pt idx="258">
                  <c:v>120.0734652966278</c:v>
                </c:pt>
                <c:pt idx="259">
                  <c:v>120.54218315918165</c:v>
                </c:pt>
                <c:pt idx="260">
                  <c:v>120.9321054354471</c:v>
                </c:pt>
                <c:pt idx="261">
                  <c:v>120.9321054354471</c:v>
                </c:pt>
                <c:pt idx="262">
                  <c:v>120.9321054354471</c:v>
                </c:pt>
                <c:pt idx="263">
                  <c:v>121.0077144355253</c:v>
                </c:pt>
                <c:pt idx="264">
                  <c:v>121.31681329791404</c:v>
                </c:pt>
                <c:pt idx="265">
                  <c:v>121.85302885019289</c:v>
                </c:pt>
                <c:pt idx="266">
                  <c:v>122.43240816113708</c:v>
                </c:pt>
                <c:pt idx="267">
                  <c:v>122.53003357503117</c:v>
                </c:pt>
                <c:pt idx="268">
                  <c:v>122.53003357503117</c:v>
                </c:pt>
                <c:pt idx="269">
                  <c:v>122.53003357503117</c:v>
                </c:pt>
                <c:pt idx="270">
                  <c:v>121.74033957421423</c:v>
                </c:pt>
                <c:pt idx="271">
                  <c:v>121.56536702230909</c:v>
                </c:pt>
                <c:pt idx="272">
                  <c:v>121.36316364278957</c:v>
                </c:pt>
                <c:pt idx="273">
                  <c:v>119.48858188222965</c:v>
                </c:pt>
                <c:pt idx="274">
                  <c:v>120.14878460705054</c:v>
                </c:pt>
                <c:pt idx="275">
                  <c:v>120.14878460705054</c:v>
                </c:pt>
                <c:pt idx="276">
                  <c:v>120.14878460705054</c:v>
                </c:pt>
                <c:pt idx="277">
                  <c:v>120.98656709067585</c:v>
                </c:pt>
                <c:pt idx="278">
                  <c:v>121.03465557348423</c:v>
                </c:pt>
                <c:pt idx="279">
                  <c:v>121.12272122874775</c:v>
                </c:pt>
                <c:pt idx="280">
                  <c:v>120.79682036634165</c:v>
                </c:pt>
                <c:pt idx="281">
                  <c:v>121.40835522904322</c:v>
                </c:pt>
                <c:pt idx="282">
                  <c:v>121.40835522904322</c:v>
                </c:pt>
                <c:pt idx="283">
                  <c:v>121.40835522904322</c:v>
                </c:pt>
                <c:pt idx="284">
                  <c:v>121.6348925396224</c:v>
                </c:pt>
                <c:pt idx="285">
                  <c:v>121.56565671196455</c:v>
                </c:pt>
                <c:pt idx="286">
                  <c:v>122.45963898875144</c:v>
                </c:pt>
                <c:pt idx="287">
                  <c:v>122.59955909234445</c:v>
                </c:pt>
                <c:pt idx="288">
                  <c:v>121.72701385006249</c:v>
                </c:pt>
                <c:pt idx="289">
                  <c:v>121.72701385006249</c:v>
                </c:pt>
                <c:pt idx="290">
                  <c:v>121.72701385006249</c:v>
                </c:pt>
                <c:pt idx="291">
                  <c:v>123.00599367897181</c:v>
                </c:pt>
                <c:pt idx="292">
                  <c:v>122.39416912661474</c:v>
                </c:pt>
                <c:pt idx="293">
                  <c:v>121.00771443552529</c:v>
                </c:pt>
                <c:pt idx="294">
                  <c:v>121.0065556769034</c:v>
                </c:pt>
                <c:pt idx="295">
                  <c:v>120.8107254698043</c:v>
                </c:pt>
                <c:pt idx="296">
                  <c:v>120.8107254698043</c:v>
                </c:pt>
                <c:pt idx="297">
                  <c:v>120.8107254698043</c:v>
                </c:pt>
                <c:pt idx="298">
                  <c:v>121.36635022899975</c:v>
                </c:pt>
                <c:pt idx="299">
                  <c:v>121.42834381527078</c:v>
                </c:pt>
                <c:pt idx="300">
                  <c:v>120.10359302079689</c:v>
                </c:pt>
                <c:pt idx="301">
                  <c:v>120.79682036634163</c:v>
                </c:pt>
                <c:pt idx="302">
                  <c:v>119.66616164103407</c:v>
                </c:pt>
                <c:pt idx="303">
                  <c:v>119.66616164103407</c:v>
                </c:pt>
                <c:pt idx="304">
                  <c:v>119.66616164103407</c:v>
                </c:pt>
                <c:pt idx="305">
                  <c:v>117.13977815566194</c:v>
                </c:pt>
                <c:pt idx="306">
                  <c:v>118.70062601934559</c:v>
                </c:pt>
                <c:pt idx="307">
                  <c:v>120.22671112437256</c:v>
                </c:pt>
                <c:pt idx="308">
                  <c:v>121.52249295329925</c:v>
                </c:pt>
                <c:pt idx="309">
                  <c:v>120.46773291772536</c:v>
                </c:pt>
                <c:pt idx="310">
                  <c:v>120.46773291772536</c:v>
                </c:pt>
                <c:pt idx="311">
                  <c:v>120.46773291772536</c:v>
                </c:pt>
                <c:pt idx="312">
                  <c:v>120.66964660758939</c:v>
                </c:pt>
                <c:pt idx="313">
                  <c:v>117.57981674232406</c:v>
                </c:pt>
                <c:pt idx="314">
                  <c:v>118.19975260503432</c:v>
                </c:pt>
                <c:pt idx="315">
                  <c:v>117.26869005234703</c:v>
                </c:pt>
                <c:pt idx="316">
                  <c:v>116.8984666726537</c:v>
                </c:pt>
                <c:pt idx="317">
                  <c:v>116.8984666726537</c:v>
                </c:pt>
                <c:pt idx="318">
                  <c:v>116.8984666726537</c:v>
                </c:pt>
                <c:pt idx="319">
                  <c:v>115.77186360252271</c:v>
                </c:pt>
                <c:pt idx="320">
                  <c:v>117.7713016045911</c:v>
                </c:pt>
                <c:pt idx="321">
                  <c:v>116.24231960300941</c:v>
                </c:pt>
                <c:pt idx="322">
                  <c:v>118.72467026074978</c:v>
                </c:pt>
                <c:pt idx="323">
                  <c:v>117.99899767379218</c:v>
                </c:pt>
                <c:pt idx="324">
                  <c:v>117.99899767379218</c:v>
                </c:pt>
                <c:pt idx="325">
                  <c:v>117.99899767379218</c:v>
                </c:pt>
                <c:pt idx="326">
                  <c:v>117.97669157032082</c:v>
                </c:pt>
                <c:pt idx="327">
                  <c:v>117.47176250083297</c:v>
                </c:pt>
                <c:pt idx="328">
                  <c:v>118.2883976396088</c:v>
                </c:pt>
                <c:pt idx="329">
                  <c:v>120.19397619330422</c:v>
                </c:pt>
                <c:pt idx="330">
                  <c:v>121.17457567707723</c:v>
                </c:pt>
                <c:pt idx="331">
                  <c:v>121.17457567707723</c:v>
                </c:pt>
                <c:pt idx="332">
                  <c:v>121.17457567707723</c:v>
                </c:pt>
                <c:pt idx="333">
                  <c:v>120.26176357268466</c:v>
                </c:pt>
                <c:pt idx="334">
                  <c:v>120.7087547110781</c:v>
                </c:pt>
                <c:pt idx="335">
                  <c:v>120.8634489871002</c:v>
                </c:pt>
                <c:pt idx="336">
                  <c:v>120.38719919350407</c:v>
                </c:pt>
                <c:pt idx="337">
                  <c:v>121.34549257380577</c:v>
                </c:pt>
                <c:pt idx="338">
                  <c:v>121.34549257380577</c:v>
                </c:pt>
                <c:pt idx="339">
                  <c:v>121.34549257380577</c:v>
                </c:pt>
                <c:pt idx="340">
                  <c:v>121.33100809103216</c:v>
                </c:pt>
                <c:pt idx="341">
                  <c:v>122.36404140244562</c:v>
                </c:pt>
                <c:pt idx="342">
                  <c:v>122.27452729890474</c:v>
                </c:pt>
                <c:pt idx="343">
                  <c:v>122.65083416136299</c:v>
                </c:pt>
                <c:pt idx="344">
                  <c:v>123.13432619634594</c:v>
                </c:pt>
                <c:pt idx="345">
                  <c:v>123.13432619634594</c:v>
                </c:pt>
                <c:pt idx="346">
                  <c:v>123.13432619634594</c:v>
                </c:pt>
                <c:pt idx="347">
                  <c:v>124.00078795586298</c:v>
                </c:pt>
                <c:pt idx="348">
                  <c:v>124.45704916323152</c:v>
                </c:pt>
                <c:pt idx="349">
                  <c:v>124.84494361190865</c:v>
                </c:pt>
                <c:pt idx="350">
                  <c:v>125.53237716434393</c:v>
                </c:pt>
                <c:pt idx="351">
                  <c:v>126.39275544109603</c:v>
                </c:pt>
                <c:pt idx="352">
                  <c:v>126.39275544109603</c:v>
                </c:pt>
                <c:pt idx="353">
                  <c:v>126.39275544109603</c:v>
                </c:pt>
                <c:pt idx="354">
                  <c:v>126.08829161319485</c:v>
                </c:pt>
                <c:pt idx="355">
                  <c:v>125.85943678537191</c:v>
                </c:pt>
                <c:pt idx="356">
                  <c:v>125.98081675101471</c:v>
                </c:pt>
                <c:pt idx="357">
                  <c:v>126.24675185473811</c:v>
                </c:pt>
                <c:pt idx="358">
                  <c:v>126.6039391999352</c:v>
                </c:pt>
                <c:pt idx="359">
                  <c:v>126.6039391999352</c:v>
                </c:pt>
                <c:pt idx="360">
                  <c:v>126.6039391999352</c:v>
                </c:pt>
                <c:pt idx="361">
                  <c:v>127.06338699351394</c:v>
                </c:pt>
                <c:pt idx="362">
                  <c:v>127.50661216638625</c:v>
                </c:pt>
                <c:pt idx="363">
                  <c:v>127.48691326981417</c:v>
                </c:pt>
                <c:pt idx="364">
                  <c:v>126.99125426930139</c:v>
                </c:pt>
                <c:pt idx="365">
                  <c:v>126.20242933745091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9F-47B8-963E-046D9E5E8916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759F-47B8-963E-046D9E5E8916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200</c:v>
                </c:pt>
                <c:pt idx="323">
                  <c:v>-100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9F-47B8-963E-046D9E5E8916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100.2584342256805</c:v>
                </c:pt>
                <c:pt idx="4">
                  <c:v>101.58361189921065</c:v>
                </c:pt>
                <c:pt idx="5">
                  <c:v>103.50782325346218</c:v>
                </c:pt>
                <c:pt idx="6">
                  <c:v>103.03870895249867</c:v>
                </c:pt>
                <c:pt idx="7">
                  <c:v>104.38355009972192</c:v>
                </c:pt>
                <c:pt idx="8">
                  <c:v>104.38355009972192</c:v>
                </c:pt>
                <c:pt idx="9">
                  <c:v>104.38355009972192</c:v>
                </c:pt>
                <c:pt idx="10">
                  <c:v>103.85404084384392</c:v>
                </c:pt>
                <c:pt idx="11">
                  <c:v>102.67493468917665</c:v>
                </c:pt>
                <c:pt idx="12">
                  <c:v>102.41720273041378</c:v>
                </c:pt>
                <c:pt idx="13">
                  <c:v>100.87010871091883</c:v>
                </c:pt>
                <c:pt idx="14">
                  <c:v>101.61942751200876</c:v>
                </c:pt>
                <c:pt idx="15">
                  <c:v>101.61942751200876</c:v>
                </c:pt>
                <c:pt idx="16">
                  <c:v>101.61942751200876</c:v>
                </c:pt>
                <c:pt idx="17">
                  <c:v>103.74308267086154</c:v>
                </c:pt>
                <c:pt idx="18">
                  <c:v>103.03098401640494</c:v>
                </c:pt>
                <c:pt idx="19">
                  <c:v>102.73673417792634</c:v>
                </c:pt>
                <c:pt idx="20">
                  <c:v>104.17427455827409</c:v>
                </c:pt>
                <c:pt idx="21">
                  <c:v>103.41723082109044</c:v>
                </c:pt>
                <c:pt idx="22">
                  <c:v>103.41723082109044</c:v>
                </c:pt>
                <c:pt idx="23">
                  <c:v>103.41723082109044</c:v>
                </c:pt>
                <c:pt idx="24">
                  <c:v>104.39759543807408</c:v>
                </c:pt>
                <c:pt idx="25">
                  <c:v>104.80771931795836</c:v>
                </c:pt>
                <c:pt idx="26">
                  <c:v>103.88985645664202</c:v>
                </c:pt>
                <c:pt idx="27">
                  <c:v>103.33787465940054</c:v>
                </c:pt>
                <c:pt idx="28">
                  <c:v>103.35964493384644</c:v>
                </c:pt>
                <c:pt idx="29">
                  <c:v>103.35964493384644</c:v>
                </c:pt>
                <c:pt idx="30">
                  <c:v>103.35964493384644</c:v>
                </c:pt>
                <c:pt idx="31">
                  <c:v>102.40315739206156</c:v>
                </c:pt>
                <c:pt idx="32">
                  <c:v>99.991572796988649</c:v>
                </c:pt>
                <c:pt idx="33">
                  <c:v>101.24160791033455</c:v>
                </c:pt>
                <c:pt idx="34">
                  <c:v>101.53796454956597</c:v>
                </c:pt>
                <c:pt idx="35">
                  <c:v>103.25851849771058</c:v>
                </c:pt>
                <c:pt idx="36">
                  <c:v>103.25851849771058</c:v>
                </c:pt>
                <c:pt idx="37">
                  <c:v>103.25851849771058</c:v>
                </c:pt>
                <c:pt idx="38">
                  <c:v>105.15604370909293</c:v>
                </c:pt>
                <c:pt idx="39">
                  <c:v>104.94887496839796</c:v>
                </c:pt>
                <c:pt idx="40">
                  <c:v>104.25573752071683</c:v>
                </c:pt>
                <c:pt idx="41">
                  <c:v>105.34495350993001</c:v>
                </c:pt>
                <c:pt idx="42">
                  <c:v>105.27332228433379</c:v>
                </c:pt>
                <c:pt idx="43">
                  <c:v>105.27332228433379</c:v>
                </c:pt>
                <c:pt idx="44">
                  <c:v>105.27332228433379</c:v>
                </c:pt>
                <c:pt idx="45">
                  <c:v>105.82811314924574</c:v>
                </c:pt>
                <c:pt idx="46">
                  <c:v>105.20169105873757</c:v>
                </c:pt>
                <c:pt idx="47">
                  <c:v>105.17711171662123</c:v>
                </c:pt>
                <c:pt idx="48">
                  <c:v>106.15888086744006</c:v>
                </c:pt>
                <c:pt idx="49">
                  <c:v>108.20037079693246</c:v>
                </c:pt>
                <c:pt idx="50">
                  <c:v>108.20037079693246</c:v>
                </c:pt>
                <c:pt idx="51">
                  <c:v>108.20037079693246</c:v>
                </c:pt>
                <c:pt idx="52">
                  <c:v>110.0058990421079</c:v>
                </c:pt>
                <c:pt idx="53">
                  <c:v>109.74395348183934</c:v>
                </c:pt>
                <c:pt idx="54">
                  <c:v>110.40127531672233</c:v>
                </c:pt>
                <c:pt idx="55">
                  <c:v>111.36197646001288</c:v>
                </c:pt>
                <c:pt idx="56">
                  <c:v>111.91606505800721</c:v>
                </c:pt>
                <c:pt idx="57">
                  <c:v>111.91606505800721</c:v>
                </c:pt>
                <c:pt idx="58">
                  <c:v>111.91606505800721</c:v>
                </c:pt>
                <c:pt idx="59">
                  <c:v>111.60987668192921</c:v>
                </c:pt>
                <c:pt idx="60">
                  <c:v>112.39501109581725</c:v>
                </c:pt>
                <c:pt idx="61">
                  <c:v>113.11904828787321</c:v>
                </c:pt>
                <c:pt idx="62">
                  <c:v>114.55237506671531</c:v>
                </c:pt>
                <c:pt idx="63">
                  <c:v>113.29601955111093</c:v>
                </c:pt>
                <c:pt idx="64">
                  <c:v>113.29601955111093</c:v>
                </c:pt>
                <c:pt idx="65">
                  <c:v>113.29601955111093</c:v>
                </c:pt>
                <c:pt idx="66">
                  <c:v>111.78474114441411</c:v>
                </c:pt>
                <c:pt idx="67">
                  <c:v>112.17590381752289</c:v>
                </c:pt>
                <c:pt idx="68">
                  <c:v>112.11621112952604</c:v>
                </c:pt>
                <c:pt idx="69">
                  <c:v>111.78755021208454</c:v>
                </c:pt>
                <c:pt idx="70">
                  <c:v>112.32408213713862</c:v>
                </c:pt>
                <c:pt idx="71">
                  <c:v>112.32408213713862</c:v>
                </c:pt>
                <c:pt idx="72">
                  <c:v>112.32408213713862</c:v>
                </c:pt>
                <c:pt idx="73">
                  <c:v>110.51574482429275</c:v>
                </c:pt>
                <c:pt idx="74">
                  <c:v>111.92238546026569</c:v>
                </c:pt>
                <c:pt idx="75">
                  <c:v>112.92241355094239</c:v>
                </c:pt>
                <c:pt idx="76">
                  <c:v>112.58181409590152</c:v>
                </c:pt>
                <c:pt idx="77">
                  <c:v>112.42661310710972</c:v>
                </c:pt>
                <c:pt idx="78">
                  <c:v>112.42661310710972</c:v>
                </c:pt>
                <c:pt idx="79">
                  <c:v>112.42661310710972</c:v>
                </c:pt>
                <c:pt idx="80">
                  <c:v>113.6485575437512</c:v>
                </c:pt>
                <c:pt idx="81">
                  <c:v>113.2637152729009</c:v>
                </c:pt>
                <c:pt idx="82">
                  <c:v>113.85151268294051</c:v>
                </c:pt>
                <c:pt idx="83">
                  <c:v>113.69280035956064</c:v>
                </c:pt>
                <c:pt idx="84">
                  <c:v>112.77844883283235</c:v>
                </c:pt>
                <c:pt idx="85">
                  <c:v>112.77844883283235</c:v>
                </c:pt>
                <c:pt idx="86">
                  <c:v>112.77844883283235</c:v>
                </c:pt>
                <c:pt idx="87">
                  <c:v>112.64361358465122</c:v>
                </c:pt>
                <c:pt idx="88">
                  <c:v>113.76934745358012</c:v>
                </c:pt>
                <c:pt idx="89">
                  <c:v>113.67875502120843</c:v>
                </c:pt>
                <c:pt idx="90">
                  <c:v>112.5930503665833</c:v>
                </c:pt>
                <c:pt idx="91">
                  <c:v>111.18640973061038</c:v>
                </c:pt>
                <c:pt idx="92">
                  <c:v>111.18640973061038</c:v>
                </c:pt>
                <c:pt idx="93">
                  <c:v>111.18640973061038</c:v>
                </c:pt>
                <c:pt idx="94">
                  <c:v>112.73350375010531</c:v>
                </c:pt>
                <c:pt idx="95">
                  <c:v>111.36899912918899</c:v>
                </c:pt>
                <c:pt idx="96">
                  <c:v>109.08873844770919</c:v>
                </c:pt>
                <c:pt idx="97">
                  <c:v>109.4110789628922</c:v>
                </c:pt>
                <c:pt idx="98">
                  <c:v>108.82538835360543</c:v>
                </c:pt>
                <c:pt idx="99">
                  <c:v>108.82538835360543</c:v>
                </c:pt>
                <c:pt idx="100">
                  <c:v>108.82538835360543</c:v>
                </c:pt>
                <c:pt idx="101">
                  <c:v>108.46442315795386</c:v>
                </c:pt>
                <c:pt idx="102">
                  <c:v>109.75378521868589</c:v>
                </c:pt>
                <c:pt idx="103">
                  <c:v>110.11826174892552</c:v>
                </c:pt>
                <c:pt idx="104">
                  <c:v>108.8935082446136</c:v>
                </c:pt>
                <c:pt idx="105">
                  <c:v>108.07466501868031</c:v>
                </c:pt>
                <c:pt idx="106">
                  <c:v>108.07466501868031</c:v>
                </c:pt>
                <c:pt idx="107">
                  <c:v>108.07466501868031</c:v>
                </c:pt>
                <c:pt idx="108">
                  <c:v>109.72639680889912</c:v>
                </c:pt>
                <c:pt idx="109">
                  <c:v>109.02132082361864</c:v>
                </c:pt>
                <c:pt idx="110">
                  <c:v>110.52908789572741</c:v>
                </c:pt>
                <c:pt idx="111">
                  <c:v>110.69482288828338</c:v>
                </c:pt>
                <c:pt idx="112">
                  <c:v>112.13868367088963</c:v>
                </c:pt>
                <c:pt idx="113">
                  <c:v>112.13868367088963</c:v>
                </c:pt>
                <c:pt idx="114">
                  <c:v>112.13868367088963</c:v>
                </c:pt>
                <c:pt idx="115">
                  <c:v>112.31425040029215</c:v>
                </c:pt>
                <c:pt idx="116">
                  <c:v>112.22857383634373</c:v>
                </c:pt>
                <c:pt idx="117">
                  <c:v>112.66397932526195</c:v>
                </c:pt>
                <c:pt idx="118">
                  <c:v>111.31562684345066</c:v>
                </c:pt>
                <c:pt idx="119">
                  <c:v>111.46942329840726</c:v>
                </c:pt>
                <c:pt idx="120">
                  <c:v>111.46942329840726</c:v>
                </c:pt>
                <c:pt idx="121">
                  <c:v>111.46942329840726</c:v>
                </c:pt>
                <c:pt idx="122">
                  <c:v>111.39428073822299</c:v>
                </c:pt>
                <c:pt idx="123">
                  <c:v>112.83322565240597</c:v>
                </c:pt>
                <c:pt idx="124">
                  <c:v>112.83322565240597</c:v>
                </c:pt>
                <c:pt idx="125">
                  <c:v>112.5768982274783</c:v>
                </c:pt>
                <c:pt idx="126">
                  <c:v>110.82263546728841</c:v>
                </c:pt>
                <c:pt idx="127">
                  <c:v>110.82263546728841</c:v>
                </c:pt>
                <c:pt idx="128">
                  <c:v>110.82263546728841</c:v>
                </c:pt>
                <c:pt idx="129">
                  <c:v>110.82263546728841</c:v>
                </c:pt>
                <c:pt idx="130">
                  <c:v>112.64852945307452</c:v>
                </c:pt>
                <c:pt idx="131">
                  <c:v>112.36481361836006</c:v>
                </c:pt>
                <c:pt idx="132">
                  <c:v>112.68715413354306</c:v>
                </c:pt>
                <c:pt idx="133">
                  <c:v>113.0804236074047</c:v>
                </c:pt>
                <c:pt idx="134">
                  <c:v>113.0804236074047</c:v>
                </c:pt>
                <c:pt idx="135">
                  <c:v>113.0804236074047</c:v>
                </c:pt>
                <c:pt idx="136">
                  <c:v>114.48074384111912</c:v>
                </c:pt>
                <c:pt idx="137">
                  <c:v>114.56571813814992</c:v>
                </c:pt>
                <c:pt idx="138">
                  <c:v>114.50110958172981</c:v>
                </c:pt>
                <c:pt idx="139">
                  <c:v>114.64647883367508</c:v>
                </c:pt>
                <c:pt idx="140">
                  <c:v>114.84732717211156</c:v>
                </c:pt>
                <c:pt idx="141">
                  <c:v>114.84732717211156</c:v>
                </c:pt>
                <c:pt idx="142">
                  <c:v>114.84732717211156</c:v>
                </c:pt>
                <c:pt idx="143">
                  <c:v>115.59173010477821</c:v>
                </c:pt>
                <c:pt idx="144">
                  <c:v>114.67035590887383</c:v>
                </c:pt>
                <c:pt idx="145">
                  <c:v>114.60785415320655</c:v>
                </c:pt>
                <c:pt idx="146">
                  <c:v>114.60785415320655</c:v>
                </c:pt>
                <c:pt idx="147">
                  <c:v>114.60785415320655</c:v>
                </c:pt>
                <c:pt idx="148">
                  <c:v>114.60785415320655</c:v>
                </c:pt>
                <c:pt idx="149">
                  <c:v>114.60785415320655</c:v>
                </c:pt>
                <c:pt idx="150">
                  <c:v>115.68934520632601</c:v>
                </c:pt>
                <c:pt idx="151">
                  <c:v>115.32065507458074</c:v>
                </c:pt>
                <c:pt idx="152">
                  <c:v>114.78201634877385</c:v>
                </c:pt>
                <c:pt idx="153">
                  <c:v>114.5334138599399</c:v>
                </c:pt>
                <c:pt idx="154">
                  <c:v>114.68229444647322</c:v>
                </c:pt>
                <c:pt idx="155">
                  <c:v>114.68229444647322</c:v>
                </c:pt>
                <c:pt idx="156">
                  <c:v>114.68229444647322</c:v>
                </c:pt>
                <c:pt idx="157">
                  <c:v>114.55729093513864</c:v>
                </c:pt>
                <c:pt idx="158">
                  <c:v>114.70687378858959</c:v>
                </c:pt>
                <c:pt idx="159">
                  <c:v>114.55026826596256</c:v>
                </c:pt>
                <c:pt idx="160">
                  <c:v>114.61066322087702</c:v>
                </c:pt>
                <c:pt idx="161">
                  <c:v>115.2953734655468</c:v>
                </c:pt>
                <c:pt idx="162">
                  <c:v>115.2953734655468</c:v>
                </c:pt>
                <c:pt idx="163">
                  <c:v>115.2953734655468</c:v>
                </c:pt>
                <c:pt idx="164">
                  <c:v>115.20688783392794</c:v>
                </c:pt>
                <c:pt idx="165">
                  <c:v>116.18655018399394</c:v>
                </c:pt>
                <c:pt idx="166">
                  <c:v>115.32838001067446</c:v>
                </c:pt>
                <c:pt idx="167">
                  <c:v>115.92320008989016</c:v>
                </c:pt>
                <c:pt idx="168">
                  <c:v>115.78274670636814</c:v>
                </c:pt>
                <c:pt idx="169">
                  <c:v>115.78274670636814</c:v>
                </c:pt>
                <c:pt idx="170">
                  <c:v>115.78274670636814</c:v>
                </c:pt>
                <c:pt idx="171">
                  <c:v>116.36211691339642</c:v>
                </c:pt>
                <c:pt idx="172">
                  <c:v>115.82488272142473</c:v>
                </c:pt>
                <c:pt idx="173">
                  <c:v>114.01724767549648</c:v>
                </c:pt>
                <c:pt idx="174">
                  <c:v>113.99126379954491</c:v>
                </c:pt>
                <c:pt idx="175">
                  <c:v>115.21531503693922</c:v>
                </c:pt>
                <c:pt idx="176">
                  <c:v>115.21531503693922</c:v>
                </c:pt>
                <c:pt idx="177">
                  <c:v>115.21531503693922</c:v>
                </c:pt>
                <c:pt idx="178">
                  <c:v>115.21531503693922</c:v>
                </c:pt>
                <c:pt idx="179">
                  <c:v>115.21531503693922</c:v>
                </c:pt>
                <c:pt idx="180">
                  <c:v>116.60439899997191</c:v>
                </c:pt>
                <c:pt idx="181">
                  <c:v>115.93724542824236</c:v>
                </c:pt>
                <c:pt idx="182">
                  <c:v>117.84741144414167</c:v>
                </c:pt>
                <c:pt idx="183">
                  <c:v>117.84741144414167</c:v>
                </c:pt>
                <c:pt idx="184">
                  <c:v>117.84741144414167</c:v>
                </c:pt>
                <c:pt idx="185">
                  <c:v>118.83339419646619</c:v>
                </c:pt>
                <c:pt idx="186">
                  <c:v>119.00474732436302</c:v>
                </c:pt>
                <c:pt idx="187">
                  <c:v>118.8628894070058</c:v>
                </c:pt>
                <c:pt idx="188">
                  <c:v>119.6185286103542</c:v>
                </c:pt>
                <c:pt idx="189">
                  <c:v>119.8699401668586</c:v>
                </c:pt>
                <c:pt idx="190">
                  <c:v>119.8699401668586</c:v>
                </c:pt>
                <c:pt idx="191">
                  <c:v>119.8699401668586</c:v>
                </c:pt>
                <c:pt idx="192">
                  <c:v>120.02373662181517</c:v>
                </c:pt>
                <c:pt idx="193">
                  <c:v>119.18663445602401</c:v>
                </c:pt>
                <c:pt idx="194">
                  <c:v>118.51807635045925</c:v>
                </c:pt>
                <c:pt idx="195">
                  <c:v>119.21964100115169</c:v>
                </c:pt>
                <c:pt idx="196">
                  <c:v>118.45346779403913</c:v>
                </c:pt>
                <c:pt idx="197">
                  <c:v>118.45346779403913</c:v>
                </c:pt>
                <c:pt idx="198">
                  <c:v>118.45346779403913</c:v>
                </c:pt>
                <c:pt idx="199">
                  <c:v>118.39658417371271</c:v>
                </c:pt>
                <c:pt idx="200">
                  <c:v>118.71752015506051</c:v>
                </c:pt>
                <c:pt idx="201">
                  <c:v>118.53352622264667</c:v>
                </c:pt>
                <c:pt idx="202">
                  <c:v>118.56442596702151</c:v>
                </c:pt>
                <c:pt idx="203">
                  <c:v>118.92960476417873</c:v>
                </c:pt>
                <c:pt idx="204">
                  <c:v>118.92960476417873</c:v>
                </c:pt>
                <c:pt idx="205">
                  <c:v>118.92960476417873</c:v>
                </c:pt>
                <c:pt idx="206">
                  <c:v>119.8636197646001</c:v>
                </c:pt>
                <c:pt idx="207">
                  <c:v>119.89241270822211</c:v>
                </c:pt>
                <c:pt idx="208">
                  <c:v>119.50546363661898</c:v>
                </c:pt>
                <c:pt idx="209">
                  <c:v>119.67470996376298</c:v>
                </c:pt>
                <c:pt idx="210">
                  <c:v>118.6479957302171</c:v>
                </c:pt>
                <c:pt idx="211">
                  <c:v>118.6479957302171</c:v>
                </c:pt>
                <c:pt idx="212">
                  <c:v>118.6479957302171</c:v>
                </c:pt>
                <c:pt idx="213">
                  <c:v>117.49768251917185</c:v>
                </c:pt>
                <c:pt idx="214">
                  <c:v>118.03772577881396</c:v>
                </c:pt>
                <c:pt idx="215">
                  <c:v>118.35795949324414</c:v>
                </c:pt>
                <c:pt idx="216">
                  <c:v>118.64518666254666</c:v>
                </c:pt>
                <c:pt idx="217">
                  <c:v>118.4731312677322</c:v>
                </c:pt>
                <c:pt idx="218">
                  <c:v>118.4731312677322</c:v>
                </c:pt>
                <c:pt idx="219">
                  <c:v>118.4731312677322</c:v>
                </c:pt>
                <c:pt idx="220">
                  <c:v>118.54967836175169</c:v>
                </c:pt>
                <c:pt idx="221">
                  <c:v>118.69153627910892</c:v>
                </c:pt>
                <c:pt idx="222">
                  <c:v>118.54195342565798</c:v>
                </c:pt>
                <c:pt idx="223">
                  <c:v>118.18730863226492</c:v>
                </c:pt>
                <c:pt idx="224">
                  <c:v>118.53141942189383</c:v>
                </c:pt>
                <c:pt idx="225">
                  <c:v>118.53141942189383</c:v>
                </c:pt>
                <c:pt idx="226">
                  <c:v>118.53141942189383</c:v>
                </c:pt>
                <c:pt idx="227">
                  <c:v>118.61498918508944</c:v>
                </c:pt>
                <c:pt idx="228">
                  <c:v>118.52158768504731</c:v>
                </c:pt>
                <c:pt idx="229">
                  <c:v>118.11708194050392</c:v>
                </c:pt>
                <c:pt idx="230">
                  <c:v>118.75333576785862</c:v>
                </c:pt>
                <c:pt idx="231">
                  <c:v>116.44217534200395</c:v>
                </c:pt>
                <c:pt idx="232">
                  <c:v>116.44217534200395</c:v>
                </c:pt>
                <c:pt idx="233">
                  <c:v>116.44217534200395</c:v>
                </c:pt>
                <c:pt idx="234">
                  <c:v>118.18309503075926</c:v>
                </c:pt>
                <c:pt idx="235">
                  <c:v>117.99418522992217</c:v>
                </c:pt>
                <c:pt idx="236">
                  <c:v>117.67535604932721</c:v>
                </c:pt>
                <c:pt idx="237">
                  <c:v>117.43237169583414</c:v>
                </c:pt>
                <c:pt idx="238">
                  <c:v>116.4302368044046</c:v>
                </c:pt>
                <c:pt idx="239">
                  <c:v>116.4302368044046</c:v>
                </c:pt>
                <c:pt idx="240">
                  <c:v>116.4302368044046</c:v>
                </c:pt>
                <c:pt idx="241">
                  <c:v>116.4302368044046</c:v>
                </c:pt>
                <c:pt idx="242">
                  <c:v>113.29601955111096</c:v>
                </c:pt>
                <c:pt idx="243">
                  <c:v>114.9983145593977</c:v>
                </c:pt>
                <c:pt idx="244">
                  <c:v>116.76381359026935</c:v>
                </c:pt>
                <c:pt idx="245">
                  <c:v>116.62897834208822</c:v>
                </c:pt>
                <c:pt idx="246">
                  <c:v>116.62897834208822</c:v>
                </c:pt>
                <c:pt idx="247">
                  <c:v>116.62897834208822</c:v>
                </c:pt>
                <c:pt idx="248">
                  <c:v>117.58687041770833</c:v>
                </c:pt>
                <c:pt idx="249">
                  <c:v>117.32211578976933</c:v>
                </c:pt>
                <c:pt idx="250">
                  <c:v>116.79962920306747</c:v>
                </c:pt>
                <c:pt idx="251">
                  <c:v>118.49279474142529</c:v>
                </c:pt>
                <c:pt idx="252">
                  <c:v>118.80460125284414</c:v>
                </c:pt>
                <c:pt idx="253">
                  <c:v>118.80460125284414</c:v>
                </c:pt>
                <c:pt idx="254">
                  <c:v>118.80460125284414</c:v>
                </c:pt>
                <c:pt idx="255">
                  <c:v>118.77791510997496</c:v>
                </c:pt>
                <c:pt idx="256">
                  <c:v>120.34607713699819</c:v>
                </c:pt>
                <c:pt idx="257">
                  <c:v>119.07216494845356</c:v>
                </c:pt>
                <c:pt idx="258">
                  <c:v>118.95137503862463</c:v>
                </c:pt>
                <c:pt idx="259">
                  <c:v>118.67397960616867</c:v>
                </c:pt>
                <c:pt idx="260">
                  <c:v>118.67397960616867</c:v>
                </c:pt>
                <c:pt idx="261">
                  <c:v>118.67397960616867</c:v>
                </c:pt>
                <c:pt idx="262">
                  <c:v>118.72243602348377</c:v>
                </c:pt>
                <c:pt idx="263">
                  <c:v>118.25332172252027</c:v>
                </c:pt>
                <c:pt idx="264">
                  <c:v>119.52021124188879</c:v>
                </c:pt>
                <c:pt idx="265">
                  <c:v>119.30953116660578</c:v>
                </c:pt>
                <c:pt idx="266">
                  <c:v>120.13469479479757</c:v>
                </c:pt>
                <c:pt idx="267">
                  <c:v>120.13469479479757</c:v>
                </c:pt>
                <c:pt idx="268">
                  <c:v>120.13469479479757</c:v>
                </c:pt>
                <c:pt idx="269">
                  <c:v>120.41911289642962</c:v>
                </c:pt>
                <c:pt idx="270">
                  <c:v>119.59605606899065</c:v>
                </c:pt>
                <c:pt idx="271">
                  <c:v>119.43383241102272</c:v>
                </c:pt>
                <c:pt idx="272">
                  <c:v>120.91491334026229</c:v>
                </c:pt>
                <c:pt idx="273">
                  <c:v>121.1536840922497</c:v>
                </c:pt>
                <c:pt idx="274">
                  <c:v>121.1536840922497</c:v>
                </c:pt>
                <c:pt idx="275">
                  <c:v>121.1536840922497</c:v>
                </c:pt>
                <c:pt idx="276">
                  <c:v>121.67125481052831</c:v>
                </c:pt>
                <c:pt idx="277">
                  <c:v>122.53363858535344</c:v>
                </c:pt>
                <c:pt idx="278">
                  <c:v>123.07227731116035</c:v>
                </c:pt>
                <c:pt idx="279">
                  <c:v>124.11444141689365</c:v>
                </c:pt>
                <c:pt idx="280">
                  <c:v>123.64392258209493</c:v>
                </c:pt>
                <c:pt idx="281">
                  <c:v>123.64392258209493</c:v>
                </c:pt>
                <c:pt idx="282">
                  <c:v>123.64392258209493</c:v>
                </c:pt>
                <c:pt idx="283">
                  <c:v>124.12005955223455</c:v>
                </c:pt>
                <c:pt idx="284">
                  <c:v>124.1362116913396</c:v>
                </c:pt>
                <c:pt idx="285">
                  <c:v>123.4381583752352</c:v>
                </c:pt>
                <c:pt idx="286">
                  <c:v>124.17624090564337</c:v>
                </c:pt>
                <c:pt idx="287">
                  <c:v>124.07862580409557</c:v>
                </c:pt>
                <c:pt idx="288">
                  <c:v>124.07862580409557</c:v>
                </c:pt>
                <c:pt idx="289">
                  <c:v>124.07862580409557</c:v>
                </c:pt>
                <c:pt idx="290">
                  <c:v>124.49296328548549</c:v>
                </c:pt>
                <c:pt idx="291">
                  <c:v>124.49296328548549</c:v>
                </c:pt>
                <c:pt idx="292">
                  <c:v>124.49296328548549</c:v>
                </c:pt>
                <c:pt idx="293">
                  <c:v>124.49296328548549</c:v>
                </c:pt>
                <c:pt idx="294">
                  <c:v>126.4375403803477</c:v>
                </c:pt>
                <c:pt idx="295">
                  <c:v>126.4375403803477</c:v>
                </c:pt>
                <c:pt idx="296">
                  <c:v>126.4375403803477</c:v>
                </c:pt>
                <c:pt idx="297">
                  <c:v>126.00143262451186</c:v>
                </c:pt>
                <c:pt idx="298">
                  <c:v>126.64260232028983</c:v>
                </c:pt>
                <c:pt idx="299">
                  <c:v>127.25217000477537</c:v>
                </c:pt>
                <c:pt idx="300">
                  <c:v>127.25217000477537</c:v>
                </c:pt>
                <c:pt idx="301">
                  <c:v>127.25217000477537</c:v>
                </c:pt>
                <c:pt idx="302">
                  <c:v>127.25217000477537</c:v>
                </c:pt>
                <c:pt idx="303">
                  <c:v>127.25217000477537</c:v>
                </c:pt>
                <c:pt idx="304">
                  <c:v>126.87224360234833</c:v>
                </c:pt>
                <c:pt idx="305">
                  <c:v>126.87224360234833</c:v>
                </c:pt>
                <c:pt idx="306">
                  <c:v>126.87224360234833</c:v>
                </c:pt>
                <c:pt idx="307">
                  <c:v>125.88485631618862</c:v>
                </c:pt>
                <c:pt idx="308">
                  <c:v>126.73038568499112</c:v>
                </c:pt>
                <c:pt idx="309">
                  <c:v>126.73038568499112</c:v>
                </c:pt>
                <c:pt idx="310">
                  <c:v>126.73038568499112</c:v>
                </c:pt>
                <c:pt idx="311">
                  <c:v>126.2879575268968</c:v>
                </c:pt>
                <c:pt idx="312">
                  <c:v>126.2879575268968</c:v>
                </c:pt>
                <c:pt idx="313">
                  <c:v>126.2879575268968</c:v>
                </c:pt>
                <c:pt idx="314">
                  <c:v>125.98598275232449</c:v>
                </c:pt>
                <c:pt idx="315">
                  <c:v>126.56675749318801</c:v>
                </c:pt>
                <c:pt idx="316">
                  <c:v>126.56675749318801</c:v>
                </c:pt>
                <c:pt idx="317">
                  <c:v>126.56675749318801</c:v>
                </c:pt>
                <c:pt idx="318">
                  <c:v>126.87786173768927</c:v>
                </c:pt>
                <c:pt idx="319">
                  <c:v>125.79917975224024</c:v>
                </c:pt>
                <c:pt idx="320">
                  <c:v>126.39329756453834</c:v>
                </c:pt>
                <c:pt idx="321">
                  <c:v>125.29565437231386</c:v>
                </c:pt>
                <c:pt idx="322">
                  <c:v>126.64260232028992</c:v>
                </c:pt>
                <c:pt idx="323">
                  <c:v>126.64260232028992</c:v>
                </c:pt>
                <c:pt idx="324">
                  <c:v>126.64260232028992</c:v>
                </c:pt>
                <c:pt idx="325">
                  <c:v>126.51408747436729</c:v>
                </c:pt>
                <c:pt idx="326">
                  <c:v>127.42001179808425</c:v>
                </c:pt>
                <c:pt idx="327">
                  <c:v>128.11104244501254</c:v>
                </c:pt>
                <c:pt idx="328">
                  <c:v>128.59560661816349</c:v>
                </c:pt>
                <c:pt idx="329">
                  <c:v>129.78384224275968</c:v>
                </c:pt>
                <c:pt idx="330">
                  <c:v>129.78384224275968</c:v>
                </c:pt>
                <c:pt idx="331">
                  <c:v>129.78384224275968</c:v>
                </c:pt>
                <c:pt idx="332">
                  <c:v>129.72695862243327</c:v>
                </c:pt>
                <c:pt idx="333">
                  <c:v>129.37020702828738</c:v>
                </c:pt>
                <c:pt idx="334">
                  <c:v>129.469928930588</c:v>
                </c:pt>
                <c:pt idx="335">
                  <c:v>130.04297873535779</c:v>
                </c:pt>
                <c:pt idx="336">
                  <c:v>130.67853029579487</c:v>
                </c:pt>
                <c:pt idx="337">
                  <c:v>130.67853029579487</c:v>
                </c:pt>
                <c:pt idx="338">
                  <c:v>130.67853029579487</c:v>
                </c:pt>
                <c:pt idx="339">
                  <c:v>130.63007387847978</c:v>
                </c:pt>
                <c:pt idx="340">
                  <c:v>131.25158010056469</c:v>
                </c:pt>
                <c:pt idx="341">
                  <c:v>131.44119216831942</c:v>
                </c:pt>
                <c:pt idx="342">
                  <c:v>130.78597713418924</c:v>
                </c:pt>
                <c:pt idx="343">
                  <c:v>129.88426641197796</c:v>
                </c:pt>
                <c:pt idx="344">
                  <c:v>129.88426641197796</c:v>
                </c:pt>
                <c:pt idx="345">
                  <c:v>129.88426641197796</c:v>
                </c:pt>
                <c:pt idx="346">
                  <c:v>129.92710469395217</c:v>
                </c:pt>
                <c:pt idx="347">
                  <c:v>130.71364364167545</c:v>
                </c:pt>
                <c:pt idx="348">
                  <c:v>131.66521531503707</c:v>
                </c:pt>
                <c:pt idx="349">
                  <c:v>132.09078906710877</c:v>
                </c:pt>
                <c:pt idx="350">
                  <c:v>132.53462175903832</c:v>
                </c:pt>
                <c:pt idx="351">
                  <c:v>132.53462175903832</c:v>
                </c:pt>
                <c:pt idx="352">
                  <c:v>132.53462175903832</c:v>
                </c:pt>
                <c:pt idx="353">
                  <c:v>132.85064187196284</c:v>
                </c:pt>
                <c:pt idx="354">
                  <c:v>132.87522121407918</c:v>
                </c:pt>
                <c:pt idx="355">
                  <c:v>132.65892300345527</c:v>
                </c:pt>
                <c:pt idx="356">
                  <c:v>131.70103092783518</c:v>
                </c:pt>
                <c:pt idx="357">
                  <c:v>132.68490687940687</c:v>
                </c:pt>
                <c:pt idx="358">
                  <c:v>132.68490687940687</c:v>
                </c:pt>
                <c:pt idx="359">
                  <c:v>132.68490687940687</c:v>
                </c:pt>
                <c:pt idx="360">
                  <c:v>133.66386696255526</c:v>
                </c:pt>
                <c:pt idx="361">
                  <c:v>133.62734908283954</c:v>
                </c:pt>
                <c:pt idx="362">
                  <c:v>133.34363324812509</c:v>
                </c:pt>
                <c:pt idx="363">
                  <c:v>133.09081715778547</c:v>
                </c:pt>
                <c:pt idx="364">
                  <c:v>133.52341357903325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59F-47B8-963E-046D9E5E8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4519"/>
          <c:min val="44154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5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(39.5%)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1.1684890106957753</c:v>
                </c:pt>
                <c:pt idx="5">
                  <c:v>1.2499497224453777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1.4367168966792305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0.82937625047508534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0.57563797928591565</c:v>
                </c:pt>
                <c:pt idx="49">
                  <c:v>0.65644592497668086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1.0447864698063869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0.30367245250107322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0.19340956095119829</c:v>
                </c:pt>
                <c:pt idx="97">
                  <c:v>0.2728025186901028</c:v>
                </c:pt>
                <c:pt idx="98">
                  <c:v>0.16369456665297857</c:v>
                </c:pt>
                <c:pt idx="99">
                  <c:v>0.20091970560217576</c:v>
                </c:pt>
                <c:pt idx="100">
                  <c:v>0.27679906641752744</c:v>
                </c:pt>
                <c:pt idx="101">
                  <c:v>0.39454608033914879</c:v>
                </c:pt>
                <c:pt idx="102">
                  <c:v>0.47531598681037157</c:v>
                </c:pt>
                <c:pt idx="103">
                  <c:v>0.71176948686604746</c:v>
                </c:pt>
                <c:pt idx="104">
                  <c:v>0.71348707803138245</c:v>
                </c:pt>
                <c:pt idx="105">
                  <c:v>0.75238200833611268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C-4772-BEB2-6F6F6C16B756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(2.9%)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-0.60816312621189517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-0.64539391455618844</c:v>
                </c:pt>
                <c:pt idx="10">
                  <c:v>-0.55642700217936014</c:v>
                </c:pt>
                <c:pt idx="11">
                  <c:v>-0.39361385328185144</c:v>
                </c:pt>
                <c:pt idx="12">
                  <c:v>-0.3091555251764721</c:v>
                </c:pt>
                <c:pt idx="13">
                  <c:v>-0.35507815440875573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-0.33244441177688611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-0.29385317669149918</c:v>
                </c:pt>
                <c:pt idx="30">
                  <c:v>-0.29385317669149918</c:v>
                </c:pt>
                <c:pt idx="31">
                  <c:v>-0.26507304541184418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-0.3067014495842007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-0.14260970062055406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-0.19272841441541244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-0.20795025171321208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-0.17201876519211876</c:v>
                </c:pt>
                <c:pt idx="69">
                  <c:v>-0.17220353293131496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-0.13408853312637117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-0.11679328848434774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-0.14630037816077188</c:v>
                </c:pt>
                <c:pt idx="84">
                  <c:v>-0.13507170997156215</c:v>
                </c:pt>
                <c:pt idx="85">
                  <c:v>-0.13646420182693914</c:v>
                </c:pt>
                <c:pt idx="86">
                  <c:v>-0.12649019120787305</c:v>
                </c:pt>
                <c:pt idx="87">
                  <c:v>-0.11671652946712799</c:v>
                </c:pt>
                <c:pt idx="88">
                  <c:v>-0.10675022239687981</c:v>
                </c:pt>
                <c:pt idx="89">
                  <c:v>-0.10319927944812735</c:v>
                </c:pt>
                <c:pt idx="90">
                  <c:v>-0.11007923141133601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-9.7638770327178478E-2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-0.10481656831525328</c:v>
                </c:pt>
                <c:pt idx="97">
                  <c:v>-9.7954396325760779E-2</c:v>
                </c:pt>
                <c:pt idx="98">
                  <c:v>-0.1066303608545517</c:v>
                </c:pt>
                <c:pt idx="99">
                  <c:v>-0.13791288454776107</c:v>
                </c:pt>
                <c:pt idx="100">
                  <c:v>-0.14076706227790375</c:v>
                </c:pt>
                <c:pt idx="101">
                  <c:v>-0.1523123949416795</c:v>
                </c:pt>
                <c:pt idx="102">
                  <c:v>-0.14076706227790375</c:v>
                </c:pt>
                <c:pt idx="103">
                  <c:v>-0.13718771887039513</c:v>
                </c:pt>
                <c:pt idx="104">
                  <c:v>-0.14590582044714145</c:v>
                </c:pt>
                <c:pt idx="105">
                  <c:v>-0.14295185630586305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C-4772-BEB2-6F6F6C16B756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(4.7%)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0.33824637526204321</c:v>
                </c:pt>
                <c:pt idx="1">
                  <c:v>0.2202634873733964</c:v>
                </c:pt>
                <c:pt idx="2">
                  <c:v>0.14681380361728166</c:v>
                </c:pt>
                <c:pt idx="3">
                  <c:v>0.25828061247387973</c:v>
                </c:pt>
                <c:pt idx="4">
                  <c:v>7.3688042744178908E-2</c:v>
                </c:pt>
                <c:pt idx="5">
                  <c:v>0.35488126146405968</c:v>
                </c:pt>
                <c:pt idx="6">
                  <c:v>0.44406924075555132</c:v>
                </c:pt>
                <c:pt idx="7">
                  <c:v>-4.4257240078538748E-2</c:v>
                </c:pt>
                <c:pt idx="8">
                  <c:v>-0.17771969338779289</c:v>
                </c:pt>
                <c:pt idx="9">
                  <c:v>0.20288354390120897</c:v>
                </c:pt>
                <c:pt idx="10">
                  <c:v>0.38711138843122156</c:v>
                </c:pt>
                <c:pt idx="11">
                  <c:v>0.55433168415811696</c:v>
                </c:pt>
                <c:pt idx="12">
                  <c:v>0.25375213329179708</c:v>
                </c:pt>
                <c:pt idx="13">
                  <c:v>7.4380211635522317E-2</c:v>
                </c:pt>
                <c:pt idx="14">
                  <c:v>0.17191912215272373</c:v>
                </c:pt>
                <c:pt idx="15">
                  <c:v>-1.8591225359985548E-2</c:v>
                </c:pt>
                <c:pt idx="16">
                  <c:v>-9.5697919915011514E-3</c:v>
                </c:pt>
                <c:pt idx="17">
                  <c:v>-0.10913686620378825</c:v>
                </c:pt>
                <c:pt idx="18">
                  <c:v>-0.16722610944745478</c:v>
                </c:pt>
                <c:pt idx="19">
                  <c:v>0.12728135969896656</c:v>
                </c:pt>
                <c:pt idx="20">
                  <c:v>-1.983481508500691E-2</c:v>
                </c:pt>
                <c:pt idx="21">
                  <c:v>-0.22323717455137398</c:v>
                </c:pt>
                <c:pt idx="22">
                  <c:v>-0.1544062972834887</c:v>
                </c:pt>
                <c:pt idx="23">
                  <c:v>-0.42831517315164153</c:v>
                </c:pt>
                <c:pt idx="24">
                  <c:v>-0.4975742179652059</c:v>
                </c:pt>
                <c:pt idx="25">
                  <c:v>-0.34249955107256846</c:v>
                </c:pt>
                <c:pt idx="26">
                  <c:v>-0.38346934713736625</c:v>
                </c:pt>
                <c:pt idx="27">
                  <c:v>-1.6736772300975811E-2</c:v>
                </c:pt>
                <c:pt idx="28">
                  <c:v>0.1548149437264697</c:v>
                </c:pt>
                <c:pt idx="29">
                  <c:v>7.4600817075760384E-2</c:v>
                </c:pt>
                <c:pt idx="30">
                  <c:v>5.4921403712121335E-2</c:v>
                </c:pt>
                <c:pt idx="31">
                  <c:v>-0.17653261649617025</c:v>
                </c:pt>
                <c:pt idx="32">
                  <c:v>0.28707415816619025</c:v>
                </c:pt>
                <c:pt idx="33">
                  <c:v>0.46723313434424135</c:v>
                </c:pt>
                <c:pt idx="34">
                  <c:v>0.47414065212788853</c:v>
                </c:pt>
                <c:pt idx="35">
                  <c:v>0.44848246415442711</c:v>
                </c:pt>
                <c:pt idx="36">
                  <c:v>0.50898477209359139</c:v>
                </c:pt>
                <c:pt idx="37">
                  <c:v>0.37824696466771429</c:v>
                </c:pt>
                <c:pt idx="38">
                  <c:v>0.27562689530243362</c:v>
                </c:pt>
                <c:pt idx="39">
                  <c:v>-5.570370285781856E-2</c:v>
                </c:pt>
                <c:pt idx="40">
                  <c:v>-4.7848664668931125E-2</c:v>
                </c:pt>
                <c:pt idx="41">
                  <c:v>-3.1732679496408095E-2</c:v>
                </c:pt>
                <c:pt idx="42">
                  <c:v>0.15639420203086454</c:v>
                </c:pt>
                <c:pt idx="43">
                  <c:v>0.25954157316501969</c:v>
                </c:pt>
                <c:pt idx="44">
                  <c:v>-0.15089112095867785</c:v>
                </c:pt>
                <c:pt idx="45">
                  <c:v>-0.26193510792689978</c:v>
                </c:pt>
                <c:pt idx="46">
                  <c:v>-0.37083444729379778</c:v>
                </c:pt>
                <c:pt idx="47">
                  <c:v>-0.10612738450749976</c:v>
                </c:pt>
                <c:pt idx="48">
                  <c:v>-0.12958301510271264</c:v>
                </c:pt>
                <c:pt idx="49">
                  <c:v>0.13493038430469484</c:v>
                </c:pt>
                <c:pt idx="50">
                  <c:v>0.30797763841737141</c:v>
                </c:pt>
                <c:pt idx="51">
                  <c:v>0.39054271464556389</c:v>
                </c:pt>
                <c:pt idx="52">
                  <c:v>0.27453395255587992</c:v>
                </c:pt>
                <c:pt idx="53">
                  <c:v>0.10063788346500853</c:v>
                </c:pt>
                <c:pt idx="54">
                  <c:v>-0.14699754956357861</c:v>
                </c:pt>
                <c:pt idx="55">
                  <c:v>-0.11356609101271611</c:v>
                </c:pt>
                <c:pt idx="56">
                  <c:v>0.10327902948217038</c:v>
                </c:pt>
                <c:pt idx="57">
                  <c:v>7.5172735882516287E-2</c:v>
                </c:pt>
                <c:pt idx="58">
                  <c:v>2.2795802045819071E-2</c:v>
                </c:pt>
                <c:pt idx="59">
                  <c:v>-0.18051864724430497</c:v>
                </c:pt>
                <c:pt idx="60">
                  <c:v>-0.17670945712963887</c:v>
                </c:pt>
                <c:pt idx="61">
                  <c:v>-0.25545263427344611</c:v>
                </c:pt>
                <c:pt idx="62">
                  <c:v>-0.36416898896918426</c:v>
                </c:pt>
                <c:pt idx="63">
                  <c:v>-0.29515769780518658</c:v>
                </c:pt>
                <c:pt idx="64">
                  <c:v>-5.2869453866146041E-2</c:v>
                </c:pt>
                <c:pt idx="65">
                  <c:v>0.38267124802285984</c:v>
                </c:pt>
                <c:pt idx="66">
                  <c:v>0.47841592066043442</c:v>
                </c:pt>
                <c:pt idx="67">
                  <c:v>0.29971872396434057</c:v>
                </c:pt>
                <c:pt idx="68">
                  <c:v>0.24008903519426253</c:v>
                </c:pt>
                <c:pt idx="69">
                  <c:v>0.19942646499156694</c:v>
                </c:pt>
                <c:pt idx="70">
                  <c:v>0.41314593876266331</c:v>
                </c:pt>
                <c:pt idx="71">
                  <c:v>0.56712933224417827</c:v>
                </c:pt>
                <c:pt idx="72">
                  <c:v>0.79480788254926094</c:v>
                </c:pt>
                <c:pt idx="73">
                  <c:v>0.81350932077411087</c:v>
                </c:pt>
                <c:pt idx="74">
                  <c:v>0.97024389600005856</c:v>
                </c:pt>
                <c:pt idx="75">
                  <c:v>0.78260575126146914</c:v>
                </c:pt>
                <c:pt idx="76">
                  <c:v>0.59064260595784712</c:v>
                </c:pt>
                <c:pt idx="77">
                  <c:v>-1.8103391752835568E-2</c:v>
                </c:pt>
                <c:pt idx="78">
                  <c:v>-0.28290187055669425</c:v>
                </c:pt>
                <c:pt idx="79">
                  <c:v>-3.3430971937240962E-2</c:v>
                </c:pt>
                <c:pt idx="80">
                  <c:v>1.1503998789183827E-2</c:v>
                </c:pt>
                <c:pt idx="81">
                  <c:v>8.2599177388151424E-2</c:v>
                </c:pt>
                <c:pt idx="82">
                  <c:v>-8.5792217874235584E-3</c:v>
                </c:pt>
                <c:pt idx="83">
                  <c:v>-0.13628310507680244</c:v>
                </c:pt>
                <c:pt idx="84">
                  <c:v>-0.15321509199612937</c:v>
                </c:pt>
                <c:pt idx="85">
                  <c:v>-0.19229602787731473</c:v>
                </c:pt>
                <c:pt idx="86">
                  <c:v>-0.20055690191707284</c:v>
                </c:pt>
                <c:pt idx="87">
                  <c:v>2.6211674204941676E-2</c:v>
                </c:pt>
                <c:pt idx="88">
                  <c:v>-0.11060699298502773</c:v>
                </c:pt>
                <c:pt idx="89">
                  <c:v>4.3523287818302989E-2</c:v>
                </c:pt>
                <c:pt idx="90">
                  <c:v>0.26029005615394829</c:v>
                </c:pt>
                <c:pt idx="91">
                  <c:v>9.7803168306730304E-2</c:v>
                </c:pt>
                <c:pt idx="92">
                  <c:v>0.10781212816562868</c:v>
                </c:pt>
                <c:pt idx="93">
                  <c:v>0.14243377393853657</c:v>
                </c:pt>
                <c:pt idx="94">
                  <c:v>0.18221170129663283</c:v>
                </c:pt>
                <c:pt idx="95">
                  <c:v>0.22629215445153697</c:v>
                </c:pt>
                <c:pt idx="96">
                  <c:v>-2.8664631063286393E-2</c:v>
                </c:pt>
                <c:pt idx="97">
                  <c:v>-5.2715716482697461E-2</c:v>
                </c:pt>
                <c:pt idx="98">
                  <c:v>-0.11233580826467091</c:v>
                </c:pt>
                <c:pt idx="99">
                  <c:v>-0.20237404157717398</c:v>
                </c:pt>
                <c:pt idx="100">
                  <c:v>-6.4168233809872133E-2</c:v>
                </c:pt>
                <c:pt idx="101">
                  <c:v>0.13867693625382302</c:v>
                </c:pt>
                <c:pt idx="102">
                  <c:v>8.4087307288877255E-2</c:v>
                </c:pt>
                <c:pt idx="103">
                  <c:v>0.17437725484159414</c:v>
                </c:pt>
                <c:pt idx="104">
                  <c:v>0.22822033774905348</c:v>
                </c:pt>
                <c:pt idx="105">
                  <c:v>4.7687134245988361E-4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9C-4772-BEB2-6F6F6C16B756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(52.9%)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1.4447368125718079</c:v>
                </c:pt>
                <c:pt idx="13">
                  <c:v>1.4224292995993451</c:v>
                </c:pt>
                <c:pt idx="14">
                  <c:v>1.3269754473519646</c:v>
                </c:pt>
                <c:pt idx="15">
                  <c:v>1.3979079386450726</c:v>
                </c:pt>
                <c:pt idx="16">
                  <c:v>1.2581953981244787</c:v>
                </c:pt>
                <c:pt idx="17">
                  <c:v>0.82245834324386091</c:v>
                </c:pt>
                <c:pt idx="18">
                  <c:v>0.59421866405923995</c:v>
                </c:pt>
                <c:pt idx="19">
                  <c:v>0.58071175809744024</c:v>
                </c:pt>
                <c:pt idx="20">
                  <c:v>0.38408674975566909</c:v>
                </c:pt>
                <c:pt idx="21">
                  <c:v>0.32305836621365408</c:v>
                </c:pt>
                <c:pt idx="22">
                  <c:v>0.33404271328878604</c:v>
                </c:pt>
                <c:pt idx="23">
                  <c:v>0.25165518188054509</c:v>
                </c:pt>
                <c:pt idx="24">
                  <c:v>0.14609785154473576</c:v>
                </c:pt>
                <c:pt idx="25">
                  <c:v>-0.36477255269900044</c:v>
                </c:pt>
                <c:pt idx="26">
                  <c:v>-0.32787866622590522</c:v>
                </c:pt>
                <c:pt idx="27">
                  <c:v>-0.27174739882697657</c:v>
                </c:pt>
                <c:pt idx="28">
                  <c:v>-0.24787215881426988</c:v>
                </c:pt>
                <c:pt idx="29">
                  <c:v>-0.13539351509052538</c:v>
                </c:pt>
                <c:pt idx="30">
                  <c:v>-0.15050704915259749</c:v>
                </c:pt>
                <c:pt idx="31">
                  <c:v>-0.1712653391586082</c:v>
                </c:pt>
                <c:pt idx="32">
                  <c:v>-0.29335110248876589</c:v>
                </c:pt>
                <c:pt idx="33">
                  <c:v>-0.34258751493334366</c:v>
                </c:pt>
                <c:pt idx="34">
                  <c:v>-0.4466217946670985</c:v>
                </c:pt>
                <c:pt idx="35">
                  <c:v>-0.46730054122606657</c:v>
                </c:pt>
                <c:pt idx="36">
                  <c:v>-0.50112348053811095</c:v>
                </c:pt>
                <c:pt idx="37">
                  <c:v>-8.2758708438988304E-2</c:v>
                </c:pt>
                <c:pt idx="38">
                  <c:v>-0.20380507802848405</c:v>
                </c:pt>
                <c:pt idx="39">
                  <c:v>-0.14370873047150892</c:v>
                </c:pt>
                <c:pt idx="40">
                  <c:v>-0.19233876501480823</c:v>
                </c:pt>
                <c:pt idx="41">
                  <c:v>-0.22751920906973253</c:v>
                </c:pt>
                <c:pt idx="42">
                  <c:v>-7.5762956967277972E-3</c:v>
                </c:pt>
                <c:pt idx="43">
                  <c:v>-4.6366034297518316E-2</c:v>
                </c:pt>
                <c:pt idx="44">
                  <c:v>9.1640482142957447E-2</c:v>
                </c:pt>
                <c:pt idx="45">
                  <c:v>0.10165146436194478</c:v>
                </c:pt>
                <c:pt idx="46">
                  <c:v>0.19075223139789346</c:v>
                </c:pt>
                <c:pt idx="47">
                  <c:v>0.26516178559386838</c:v>
                </c:pt>
                <c:pt idx="48">
                  <c:v>0.50600085897677494</c:v>
                </c:pt>
                <c:pt idx="49">
                  <c:v>0.6711494631785685</c:v>
                </c:pt>
                <c:pt idx="50">
                  <c:v>0.85830745796403196</c:v>
                </c:pt>
                <c:pt idx="51">
                  <c:v>0.79467498556909144</c:v>
                </c:pt>
                <c:pt idx="52">
                  <c:v>0.7187646763760045</c:v>
                </c:pt>
                <c:pt idx="53">
                  <c:v>0.47907183990739804</c:v>
                </c:pt>
                <c:pt idx="54">
                  <c:v>0.33801624258072416</c:v>
                </c:pt>
                <c:pt idx="55">
                  <c:v>0.48183647685593733</c:v>
                </c:pt>
                <c:pt idx="56">
                  <c:v>0.49057123517184897</c:v>
                </c:pt>
                <c:pt idx="57">
                  <c:v>0.50220895374771857</c:v>
                </c:pt>
                <c:pt idx="58">
                  <c:v>0.58449479036256446</c:v>
                </c:pt>
                <c:pt idx="59">
                  <c:v>0.58412509364003951</c:v>
                </c:pt>
                <c:pt idx="60">
                  <c:v>0.40667863840680041</c:v>
                </c:pt>
                <c:pt idx="61">
                  <c:v>0.37514794809212582</c:v>
                </c:pt>
                <c:pt idx="62">
                  <c:v>0.3927423824929015</c:v>
                </c:pt>
                <c:pt idx="63">
                  <c:v>0.23629825486357556</c:v>
                </c:pt>
                <c:pt idx="64">
                  <c:v>0.39252243989149288</c:v>
                </c:pt>
                <c:pt idx="65">
                  <c:v>0.610531697273762</c:v>
                </c:pt>
                <c:pt idx="66">
                  <c:v>0.55986821450082536</c:v>
                </c:pt>
                <c:pt idx="67">
                  <c:v>0.54716414038274808</c:v>
                </c:pt>
                <c:pt idx="68">
                  <c:v>0.64457646493090193</c:v>
                </c:pt>
                <c:pt idx="69">
                  <c:v>0.73376240061801845</c:v>
                </c:pt>
                <c:pt idx="70">
                  <c:v>0.60411417994523275</c:v>
                </c:pt>
                <c:pt idx="71">
                  <c:v>0.50849309400456344</c:v>
                </c:pt>
                <c:pt idx="72">
                  <c:v>0.65883407048253717</c:v>
                </c:pt>
                <c:pt idx="73">
                  <c:v>0.72788968871202164</c:v>
                </c:pt>
                <c:pt idx="74">
                  <c:v>0.60868057515497132</c:v>
                </c:pt>
                <c:pt idx="75">
                  <c:v>0.73137586075118566</c:v>
                </c:pt>
                <c:pt idx="76">
                  <c:v>0.85455025718003896</c:v>
                </c:pt>
                <c:pt idx="77">
                  <c:v>0.83227109699627144</c:v>
                </c:pt>
                <c:pt idx="78">
                  <c:v>0.88235500347076457</c:v>
                </c:pt>
                <c:pt idx="79">
                  <c:v>0.92431468149018237</c:v>
                </c:pt>
                <c:pt idx="80">
                  <c:v>0.80063241691838971</c:v>
                </c:pt>
                <c:pt idx="81">
                  <c:v>0.6577739930258093</c:v>
                </c:pt>
                <c:pt idx="82">
                  <c:v>0.80683526173182862</c:v>
                </c:pt>
                <c:pt idx="83">
                  <c:v>0.8462739430875863</c:v>
                </c:pt>
                <c:pt idx="84">
                  <c:v>0.46683589153184313</c:v>
                </c:pt>
                <c:pt idx="85">
                  <c:v>0.43384056270927529</c:v>
                </c:pt>
                <c:pt idx="86">
                  <c:v>0.39277817547230004</c:v>
                </c:pt>
                <c:pt idx="87">
                  <c:v>0.30722931751223143</c:v>
                </c:pt>
                <c:pt idx="88">
                  <c:v>2.8319954656432986E-2</c:v>
                </c:pt>
                <c:pt idx="89">
                  <c:v>-4.2689472549769E-2</c:v>
                </c:pt>
                <c:pt idx="90">
                  <c:v>-3.7814620210080419E-4</c:v>
                </c:pt>
                <c:pt idx="91">
                  <c:v>-7.1228111790692189E-2</c:v>
                </c:pt>
                <c:pt idx="92">
                  <c:v>-6.9522628324254099E-2</c:v>
                </c:pt>
                <c:pt idx="93">
                  <c:v>-4.3396817455815098E-2</c:v>
                </c:pt>
                <c:pt idx="94">
                  <c:v>-8.139296631856327E-2</c:v>
                </c:pt>
                <c:pt idx="95">
                  <c:v>-1.6311161020360343E-2</c:v>
                </c:pt>
                <c:pt idx="96">
                  <c:v>0.10966658195074835</c:v>
                </c:pt>
                <c:pt idx="97">
                  <c:v>0.11403617238545291</c:v>
                </c:pt>
                <c:pt idx="98">
                  <c:v>0.28233965416206774</c:v>
                </c:pt>
                <c:pt idx="99">
                  <c:v>0.38444494974791799</c:v>
                </c:pt>
                <c:pt idx="100">
                  <c:v>0.72349864259978336</c:v>
                </c:pt>
                <c:pt idx="101">
                  <c:v>1.0303677453912494</c:v>
                </c:pt>
                <c:pt idx="102">
                  <c:v>1.2389152952019704</c:v>
                </c:pt>
                <c:pt idx="103">
                  <c:v>1.229811829251682</c:v>
                </c:pt>
                <c:pt idx="104">
                  <c:v>1.3520236457555728</c:v>
                </c:pt>
                <c:pt idx="105">
                  <c:v>1.5825458841895466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9C-4772-BEB2-6F6F6C16B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2.3254921436309814</c:v>
                </c:pt>
                <c:pt idx="13" formatCode="0.0">
                  <c:v>2.3557491302490234</c:v>
                </c:pt>
                <c:pt idx="14" formatCode="0.0">
                  <c:v>2.4964416027069092</c:v>
                </c:pt>
                <c:pt idx="15" formatCode="0.0">
                  <c:v>2.0578315258026123</c:v>
                </c:pt>
                <c:pt idx="16" formatCode="0.0">
                  <c:v>1.9974120855331421</c:v>
                </c:pt>
                <c:pt idx="17" formatCode="0.0">
                  <c:v>1.4324504137039185</c:v>
                </c:pt>
                <c:pt idx="18" formatCode="0.0">
                  <c:v>1.0993524789810181</c:v>
                </c:pt>
                <c:pt idx="19" formatCode="0.0">
                  <c:v>1.1599242687225342</c:v>
                </c:pt>
                <c:pt idx="20" formatCode="0.0">
                  <c:v>0.84772145748138428</c:v>
                </c:pt>
                <c:pt idx="21" formatCode="0.0">
                  <c:v>0.62669628858566284</c:v>
                </c:pt>
                <c:pt idx="22" formatCode="0.0">
                  <c:v>0.89786189794540405</c:v>
                </c:pt>
                <c:pt idx="23" formatCode="0.0">
                  <c:v>0.70306646823883057</c:v>
                </c:pt>
                <c:pt idx="24" formatCode="0.0">
                  <c:v>0.4487052857875824</c:v>
                </c:pt>
                <c:pt idx="25" formatCode="0.0">
                  <c:v>-1.610526442527771E-2</c:v>
                </c:pt>
                <c:pt idx="26" formatCode="0.0">
                  <c:v>-0.11949547380208969</c:v>
                </c:pt>
                <c:pt idx="27" formatCode="0.0">
                  <c:v>0.21761135756969452</c:v>
                </c:pt>
                <c:pt idx="28" formatCode="0.0">
                  <c:v>0.41233721375465393</c:v>
                </c:pt>
                <c:pt idx="29" formatCode="0.0">
                  <c:v>0.49203965067863464</c:v>
                </c:pt>
                <c:pt idx="30" formatCode="0.0">
                  <c:v>0.50652951002120972</c:v>
                </c:pt>
                <c:pt idx="31" formatCode="0.0">
                  <c:v>0.36537039279937744</c:v>
                </c:pt>
                <c:pt idx="32" formatCode="0.0">
                  <c:v>0.74560678005218506</c:v>
                </c:pt>
                <c:pt idx="33" formatCode="0.0">
                  <c:v>0.61710655689239502</c:v>
                </c:pt>
                <c:pt idx="34" formatCode="0.0">
                  <c:v>0.44162812829017639</c:v>
                </c:pt>
                <c:pt idx="35" formatCode="0.0">
                  <c:v>0.50578451156616211</c:v>
                </c:pt>
                <c:pt idx="36" formatCode="0.0">
                  <c:v>0.700489342212677</c:v>
                </c:pt>
                <c:pt idx="37" formatCode="0.0">
                  <c:v>1.0997133255004883</c:v>
                </c:pt>
                <c:pt idx="38" formatCode="0.0">
                  <c:v>0.78624063730239868</c:v>
                </c:pt>
                <c:pt idx="39" formatCode="0.0">
                  <c:v>0.63006365299224854</c:v>
                </c:pt>
                <c:pt idx="40" formatCode="0.0">
                  <c:v>0.47178727388381958</c:v>
                </c:pt>
                <c:pt idx="41" formatCode="0.0">
                  <c:v>0.33534395694732666</c:v>
                </c:pt>
                <c:pt idx="42" formatCode="0.0">
                  <c:v>0.82041287422180176</c:v>
                </c:pt>
                <c:pt idx="43" formatCode="0.0">
                  <c:v>0.82179319858551025</c:v>
                </c:pt>
                <c:pt idx="44" formatCode="0.0">
                  <c:v>0.54358088970184326</c:v>
                </c:pt>
                <c:pt idx="45" formatCode="0.0">
                  <c:v>0.49662643671035767</c:v>
                </c:pt>
                <c:pt idx="46" formatCode="0.0">
                  <c:v>0.43927067518234253</c:v>
                </c:pt>
                <c:pt idx="47" formatCode="0.0">
                  <c:v>0.58914047479629517</c:v>
                </c:pt>
                <c:pt idx="48" formatCode="0.0">
                  <c:v>0.83849900960922241</c:v>
                </c:pt>
                <c:pt idx="49" formatCode="0.0">
                  <c:v>1.3161861896514893</c:v>
                </c:pt>
                <c:pt idx="50" formatCode="0.0">
                  <c:v>1.8277256488800049</c:v>
                </c:pt>
                <c:pt idx="51" formatCode="0.0">
                  <c:v>1.7341233491897583</c:v>
                </c:pt>
                <c:pt idx="52" formatCode="0.0">
                  <c:v>1.4042000770568848</c:v>
                </c:pt>
                <c:pt idx="53" formatCode="0.0">
                  <c:v>1.0274131298065186</c:v>
                </c:pt>
                <c:pt idx="54" formatCode="0.0">
                  <c:v>0.51845252513885498</c:v>
                </c:pt>
                <c:pt idx="55" formatCode="0.0">
                  <c:v>0.72131460905075073</c:v>
                </c:pt>
                <c:pt idx="56" formatCode="0.0">
                  <c:v>1.0690196752548218</c:v>
                </c:pt>
                <c:pt idx="57" formatCode="0.0">
                  <c:v>1.1791759729385376</c:v>
                </c:pt>
                <c:pt idx="58" formatCode="0.0">
                  <c:v>1.200468897819519</c:v>
                </c:pt>
                <c:pt idx="59" formatCode="0.0">
                  <c:v>1.1053024530410767</c:v>
                </c:pt>
                <c:pt idx="60" formatCode="0.0">
                  <c:v>0.88749194145202637</c:v>
                </c:pt>
                <c:pt idx="61" formatCode="0.0">
                  <c:v>0.55156642198562622</c:v>
                </c:pt>
                <c:pt idx="62" formatCode="0.0">
                  <c:v>0.49736911058425903</c:v>
                </c:pt>
                <c:pt idx="63" formatCode="0.0">
                  <c:v>0.56599235534667969</c:v>
                </c:pt>
                <c:pt idx="64" formatCode="0.0">
                  <c:v>1.1071189641952515</c:v>
                </c:pt>
                <c:pt idx="65" formatCode="0.0">
                  <c:v>1.8590137958526611</c:v>
                </c:pt>
                <c:pt idx="66" formatCode="0.0">
                  <c:v>1.554822564125061</c:v>
                </c:pt>
                <c:pt idx="67" formatCode="0.0">
                  <c:v>1.3273414373397827</c:v>
                </c:pt>
                <c:pt idx="68" formatCode="0.0">
                  <c:v>1.4388488531112671</c:v>
                </c:pt>
                <c:pt idx="69" formatCode="0.0">
                  <c:v>1.6400721073150635</c:v>
                </c:pt>
                <c:pt idx="70" formatCode="0.0">
                  <c:v>1.6946099996566772</c:v>
                </c:pt>
                <c:pt idx="71" formatCode="0.0">
                  <c:v>1.6788392066955566</c:v>
                </c:pt>
                <c:pt idx="72" formatCode="0.0">
                  <c:v>2.1192371845245361</c:v>
                </c:pt>
                <c:pt idx="73" formatCode="0.0">
                  <c:v>2.4516720771789551</c:v>
                </c:pt>
                <c:pt idx="74" formatCode="0.0">
                  <c:v>2.4544875621795654</c:v>
                </c:pt>
                <c:pt idx="75" formatCode="0.0">
                  <c:v>2.224698543548584</c:v>
                </c:pt>
                <c:pt idx="76" formatCode="0.0">
                  <c:v>2.1460585594177246</c:v>
                </c:pt>
                <c:pt idx="77" formatCode="0.0">
                  <c:v>1.3830775022506714</c:v>
                </c:pt>
                <c:pt idx="78" formatCode="0.0">
                  <c:v>1.3242987394332886</c:v>
                </c:pt>
                <c:pt idx="79" formatCode="0.0">
                  <c:v>1.6340439319610596</c:v>
                </c:pt>
                <c:pt idx="80" formatCode="0.0">
                  <c:v>1.4048597812652588</c:v>
                </c:pt>
                <c:pt idx="81" formatCode="0.0">
                  <c:v>1.1306847333908081</c:v>
                </c:pt>
                <c:pt idx="82" formatCode="0.0">
                  <c:v>1.2572566270828247</c:v>
                </c:pt>
                <c:pt idx="83" formatCode="0.0">
                  <c:v>1.3903666734695435</c:v>
                </c:pt>
                <c:pt idx="84" formatCode="0.0">
                  <c:v>1.0302342176437378</c:v>
                </c:pt>
                <c:pt idx="85" formatCode="0.0">
                  <c:v>0.83844178915023804</c:v>
                </c:pt>
                <c:pt idx="86" formatCode="0.0">
                  <c:v>0.83162403106689453</c:v>
                </c:pt>
                <c:pt idx="87" formatCode="0.0">
                  <c:v>0.94503819942474365</c:v>
                </c:pt>
                <c:pt idx="88" formatCode="0.0">
                  <c:v>0.42427957057952881</c:v>
                </c:pt>
                <c:pt idx="89" formatCode="0.0">
                  <c:v>0.43375959992408752</c:v>
                </c:pt>
                <c:pt idx="90" formatCode="0.0">
                  <c:v>0.60756987333297729</c:v>
                </c:pt>
                <c:pt idx="91" formatCode="0.0">
                  <c:v>0.17473095655441284</c:v>
                </c:pt>
                <c:pt idx="92" formatCode="0.0">
                  <c:v>0.23066422343254089</c:v>
                </c:pt>
                <c:pt idx="93" formatCode="0.0">
                  <c:v>0.30507063865661621</c:v>
                </c:pt>
                <c:pt idx="94" formatCode="0.0">
                  <c:v>0.14421208202838898</c:v>
                </c:pt>
                <c:pt idx="95" formatCode="0.0">
                  <c:v>1.8574455752968788E-2</c:v>
                </c:pt>
                <c:pt idx="96" formatCode="0.0">
                  <c:v>0.16959494352340698</c:v>
                </c:pt>
                <c:pt idx="97" formatCode="0.0">
                  <c:v>0.23616857826709747</c:v>
                </c:pt>
                <c:pt idx="98" formatCode="0.0">
                  <c:v>0.22706805169582367</c:v>
                </c:pt>
                <c:pt idx="99" formatCode="0.0">
                  <c:v>0.24507772922515869</c:v>
                </c:pt>
                <c:pt idx="100" formatCode="0.0">
                  <c:v>0.79536241292953491</c:v>
                </c:pt>
                <c:pt idx="101" formatCode="0.0">
                  <c:v>1.4112783670425415</c:v>
                </c:pt>
                <c:pt idx="102" formatCode="0.0">
                  <c:v>1.6575515270233154</c:v>
                </c:pt>
                <c:pt idx="103" formatCode="0.0">
                  <c:v>1.9787708520889282</c:v>
                </c:pt>
                <c:pt idx="104" formatCode="0.0">
                  <c:v>2.1478252410888672</c:v>
                </c:pt>
                <c:pt idx="105" formatCode="0.0">
                  <c:v>2.1924529075622559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9C-4772-BEB2-6F6F6C16B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4500"/>
          <c:min val="4340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0.36020841935783904</c:v>
                </c:pt>
                <c:pt idx="1">
                  <c:v>0.48165858666137851</c:v>
                </c:pt>
                <c:pt idx="2">
                  <c:v>0.20490816498261114</c:v>
                </c:pt>
                <c:pt idx="3">
                  <c:v>-0.42150110474811975</c:v>
                </c:pt>
                <c:pt idx="4">
                  <c:v>-0.70196614277360225</c:v>
                </c:pt>
                <c:pt idx="5">
                  <c:v>5.1159200757019838E-2</c:v>
                </c:pt>
                <c:pt idx="6">
                  <c:v>0.18781175950255866</c:v>
                </c:pt>
                <c:pt idx="7">
                  <c:v>-0.22948974140903719</c:v>
                </c:pt>
                <c:pt idx="8">
                  <c:v>-0.60895321542078784</c:v>
                </c:pt>
                <c:pt idx="9">
                  <c:v>-0.80615352449342548</c:v>
                </c:pt>
                <c:pt idx="10">
                  <c:v>-0.46836985319562424</c:v>
                </c:pt>
                <c:pt idx="11">
                  <c:v>-0.24085168641008803</c:v>
                </c:pt>
                <c:pt idx="12">
                  <c:v>-0.13582313887823344</c:v>
                </c:pt>
                <c:pt idx="13">
                  <c:v>-0.71364617738067715</c:v>
                </c:pt>
                <c:pt idx="14">
                  <c:v>-0.62532360973370016</c:v>
                </c:pt>
                <c:pt idx="15">
                  <c:v>-0.12506623909196787</c:v>
                </c:pt>
                <c:pt idx="16">
                  <c:v>0.47384786639354753</c:v>
                </c:pt>
                <c:pt idx="17">
                  <c:v>-1.6717241116123223E-2</c:v>
                </c:pt>
                <c:pt idx="18">
                  <c:v>0.26681480337422581</c:v>
                </c:pt>
                <c:pt idx="19">
                  <c:v>-0.31444238680920666</c:v>
                </c:pt>
                <c:pt idx="20">
                  <c:v>-0.68904996786996298</c:v>
                </c:pt>
                <c:pt idx="21">
                  <c:v>-0.17091124620803086</c:v>
                </c:pt>
                <c:pt idx="22">
                  <c:v>-0.43934512966138878</c:v>
                </c:pt>
                <c:pt idx="23">
                  <c:v>-0.83071014396938003</c:v>
                </c:pt>
                <c:pt idx="24">
                  <c:v>-1.7741594265919687</c:v>
                </c:pt>
                <c:pt idx="25">
                  <c:v>-1.9648974279630409</c:v>
                </c:pt>
                <c:pt idx="26">
                  <c:v>-1.594998471229131</c:v>
                </c:pt>
                <c:pt idx="27">
                  <c:v>-1.4780610134666137</c:v>
                </c:pt>
                <c:pt idx="28">
                  <c:v>-1.4025049799445164</c:v>
                </c:pt>
                <c:pt idx="29">
                  <c:v>-1.3214407231743359</c:v>
                </c:pt>
                <c:pt idx="30">
                  <c:v>-1.4428212606530921</c:v>
                </c:pt>
                <c:pt idx="31">
                  <c:v>-1.5756607520697372</c:v>
                </c:pt>
                <c:pt idx="32">
                  <c:v>-1.9877678863665398</c:v>
                </c:pt>
                <c:pt idx="33">
                  <c:v>-1.932155267616158</c:v>
                </c:pt>
                <c:pt idx="34">
                  <c:v>-1.7614538272571718</c:v>
                </c:pt>
                <c:pt idx="35">
                  <c:v>-1.5113067311800263</c:v>
                </c:pt>
                <c:pt idx="36">
                  <c:v>-0.97195315779565516</c:v>
                </c:pt>
                <c:pt idx="37">
                  <c:v>-0.72789652369706692</c:v>
                </c:pt>
                <c:pt idx="38">
                  <c:v>-1.6548729519311365</c:v>
                </c:pt>
                <c:pt idx="39">
                  <c:v>-1.219562037616617</c:v>
                </c:pt>
                <c:pt idx="40">
                  <c:v>-1.3401909669707965</c:v>
                </c:pt>
                <c:pt idx="41">
                  <c:v>-1.0784846171721765</c:v>
                </c:pt>
                <c:pt idx="42">
                  <c:v>-1.166451554124643</c:v>
                </c:pt>
                <c:pt idx="43">
                  <c:v>-1.1995774201920728</c:v>
                </c:pt>
                <c:pt idx="44">
                  <c:v>-0.26321649193279073</c:v>
                </c:pt>
                <c:pt idx="45">
                  <c:v>-0.36122092117808069</c:v>
                </c:pt>
                <c:pt idx="46">
                  <c:v>0.11172988287503874</c:v>
                </c:pt>
                <c:pt idx="47">
                  <c:v>-6.7447006493090239E-2</c:v>
                </c:pt>
                <c:pt idx="48">
                  <c:v>0.60537537738959879</c:v>
                </c:pt>
                <c:pt idx="49">
                  <c:v>0.69329653713119554</c:v>
                </c:pt>
                <c:pt idx="50">
                  <c:v>0.90178091034700103</c:v>
                </c:pt>
                <c:pt idx="51">
                  <c:v>0.20694710314610482</c:v>
                </c:pt>
                <c:pt idx="52">
                  <c:v>0.26965416857250923</c:v>
                </c:pt>
                <c:pt idx="53">
                  <c:v>-2.1857157932051771E-2</c:v>
                </c:pt>
                <c:pt idx="54">
                  <c:v>-0.2854788477238453</c:v>
                </c:pt>
                <c:pt idx="55">
                  <c:v>0.38375386778344039</c:v>
                </c:pt>
                <c:pt idx="56">
                  <c:v>7.0991393150153598E-2</c:v>
                </c:pt>
                <c:pt idx="57">
                  <c:v>0.28665295311471428</c:v>
                </c:pt>
                <c:pt idx="58">
                  <c:v>7.3704011731203972E-2</c:v>
                </c:pt>
                <c:pt idx="59">
                  <c:v>0.30539044884880906</c:v>
                </c:pt>
                <c:pt idx="60">
                  <c:v>8.4727478172843221E-2</c:v>
                </c:pt>
                <c:pt idx="61">
                  <c:v>0.22945970337645663</c:v>
                </c:pt>
                <c:pt idx="62">
                  <c:v>0.15471542242294825</c:v>
                </c:pt>
                <c:pt idx="63">
                  <c:v>0.61167998288928849</c:v>
                </c:pt>
                <c:pt idx="64">
                  <c:v>0.70209326939459116</c:v>
                </c:pt>
                <c:pt idx="65">
                  <c:v>0.95419972673257669</c:v>
                </c:pt>
                <c:pt idx="66">
                  <c:v>1.1719182553028085</c:v>
                </c:pt>
                <c:pt idx="67">
                  <c:v>0.98602949767792325</c:v>
                </c:pt>
                <c:pt idx="68">
                  <c:v>0.92711386040545452</c:v>
                </c:pt>
                <c:pt idx="69">
                  <c:v>0.81325457424613767</c:v>
                </c:pt>
                <c:pt idx="70">
                  <c:v>0.6803014885670291</c:v>
                </c:pt>
                <c:pt idx="71">
                  <c:v>-0.11946728633161208</c:v>
                </c:pt>
                <c:pt idx="72">
                  <c:v>-0.47956241625464879</c:v>
                </c:pt>
                <c:pt idx="73">
                  <c:v>-0.4853223587199752</c:v>
                </c:pt>
                <c:pt idx="74">
                  <c:v>-3.5096120037965937E-2</c:v>
                </c:pt>
                <c:pt idx="75">
                  <c:v>-1.241267060329836E-2</c:v>
                </c:pt>
                <c:pt idx="76">
                  <c:v>6.6900927848106209E-2</c:v>
                </c:pt>
                <c:pt idx="77">
                  <c:v>-0.30649457154462517</c:v>
                </c:pt>
                <c:pt idx="78">
                  <c:v>-0.3168936201787545</c:v>
                </c:pt>
                <c:pt idx="79">
                  <c:v>-0.41848632145672254</c:v>
                </c:pt>
                <c:pt idx="80">
                  <c:v>-0.69814141549864439</c:v>
                </c:pt>
                <c:pt idx="81">
                  <c:v>-0.55479542745183652</c:v>
                </c:pt>
                <c:pt idx="82">
                  <c:v>-0.51496300538991091</c:v>
                </c:pt>
                <c:pt idx="83">
                  <c:v>0.190139201723696</c:v>
                </c:pt>
                <c:pt idx="84">
                  <c:v>0.48145055297502204</c:v>
                </c:pt>
                <c:pt idx="85">
                  <c:v>6.5770790025757642E-2</c:v>
                </c:pt>
                <c:pt idx="86">
                  <c:v>-0.32911531186487375</c:v>
                </c:pt>
                <c:pt idx="87">
                  <c:v>-1.9960548223068559</c:v>
                </c:pt>
                <c:pt idx="88">
                  <c:v>-2.3683523801518911</c:v>
                </c:pt>
                <c:pt idx="89">
                  <c:v>-1.6444487969044432</c:v>
                </c:pt>
                <c:pt idx="90">
                  <c:v>-1.1803743380706959</c:v>
                </c:pt>
                <c:pt idx="91">
                  <c:v>-1.1595806266513129</c:v>
                </c:pt>
                <c:pt idx="92">
                  <c:v>-0.86755644776697882</c:v>
                </c:pt>
                <c:pt idx="93">
                  <c:v>-1.0799783147310857</c:v>
                </c:pt>
                <c:pt idx="94">
                  <c:v>-1.1765042097754543</c:v>
                </c:pt>
                <c:pt idx="95">
                  <c:v>-1.0762153036558619</c:v>
                </c:pt>
                <c:pt idx="96">
                  <c:v>-0.72801387113346272</c:v>
                </c:pt>
                <c:pt idx="97">
                  <c:v>-0.31915651882404061</c:v>
                </c:pt>
                <c:pt idx="98">
                  <c:v>6.8211064685881048E-2</c:v>
                </c:pt>
                <c:pt idx="99">
                  <c:v>1.5051895779390996</c:v>
                </c:pt>
                <c:pt idx="100">
                  <c:v>1.7469865533806013</c:v>
                </c:pt>
                <c:pt idx="101">
                  <c:v>1.1642969485575265</c:v>
                </c:pt>
                <c:pt idx="102">
                  <c:v>1.0632359545996826</c:v>
                </c:pt>
                <c:pt idx="103">
                  <c:v>1.0916558631398938</c:v>
                </c:pt>
                <c:pt idx="104">
                  <c:v>0.97407094801949867</c:v>
                </c:pt>
                <c:pt idx="105">
                  <c:v>1.1518245548475996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8-4585-9A41-49A75856E3B8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(93%)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-5.0471446588151447E-2</c:v>
                </c:pt>
                <c:pt idx="13">
                  <c:v>-0.23017638531387241</c:v>
                </c:pt>
                <c:pt idx="14">
                  <c:v>-0.36291192350375712</c:v>
                </c:pt>
                <c:pt idx="15">
                  <c:v>-0.72152201488294665</c:v>
                </c:pt>
                <c:pt idx="16">
                  <c:v>-1.1922404769434742</c:v>
                </c:pt>
                <c:pt idx="17">
                  <c:v>-1.185180380038662</c:v>
                </c:pt>
                <c:pt idx="18">
                  <c:v>-1.5664925329808543</c:v>
                </c:pt>
                <c:pt idx="19">
                  <c:v>-1.7005481813518042</c:v>
                </c:pt>
                <c:pt idx="20">
                  <c:v>-1.809877386942659</c:v>
                </c:pt>
                <c:pt idx="21">
                  <c:v>-1.6158657732927015</c:v>
                </c:pt>
                <c:pt idx="22">
                  <c:v>-1.3147734320833011</c:v>
                </c:pt>
                <c:pt idx="23">
                  <c:v>-1.1167168904086717</c:v>
                </c:pt>
                <c:pt idx="24">
                  <c:v>-0.53739405164899812</c:v>
                </c:pt>
                <c:pt idx="25">
                  <c:v>-0.71604773004171984</c:v>
                </c:pt>
                <c:pt idx="26">
                  <c:v>-0.78817094138378407</c:v>
                </c:pt>
                <c:pt idx="27">
                  <c:v>-0.14471001123736582</c:v>
                </c:pt>
                <c:pt idx="28">
                  <c:v>-0.34993964495630148</c:v>
                </c:pt>
                <c:pt idx="29">
                  <c:v>-0.49491057134318117</c:v>
                </c:pt>
                <c:pt idx="30">
                  <c:v>-0.10544348124449088</c:v>
                </c:pt>
                <c:pt idx="31">
                  <c:v>-7.4525428998683196E-2</c:v>
                </c:pt>
                <c:pt idx="32">
                  <c:v>-0.4542608745434944</c:v>
                </c:pt>
                <c:pt idx="33">
                  <c:v>-1.1464317875901409</c:v>
                </c:pt>
                <c:pt idx="34">
                  <c:v>-1.3615739742565001</c:v>
                </c:pt>
                <c:pt idx="35">
                  <c:v>-1.8236313181363799</c:v>
                </c:pt>
                <c:pt idx="36">
                  <c:v>-1.8741230922806387</c:v>
                </c:pt>
                <c:pt idx="37">
                  <c:v>-1.7736694095304721</c:v>
                </c:pt>
                <c:pt idx="38">
                  <c:v>-1.774062099033219</c:v>
                </c:pt>
                <c:pt idx="39">
                  <c:v>-2.3626015346947842</c:v>
                </c:pt>
                <c:pt idx="40">
                  <c:v>-1.8158294359375287</c:v>
                </c:pt>
                <c:pt idx="41">
                  <c:v>-1.7327736988678626</c:v>
                </c:pt>
                <c:pt idx="42">
                  <c:v>-2.0286597205945953</c:v>
                </c:pt>
                <c:pt idx="43">
                  <c:v>-2.2222229547926684</c:v>
                </c:pt>
                <c:pt idx="44">
                  <c:v>-1.9283893144179172</c:v>
                </c:pt>
                <c:pt idx="45">
                  <c:v>-1.4689050067470291</c:v>
                </c:pt>
                <c:pt idx="46">
                  <c:v>-1.764174960771157</c:v>
                </c:pt>
                <c:pt idx="47">
                  <c:v>-1.6164854170985234</c:v>
                </c:pt>
                <c:pt idx="48">
                  <c:v>-1.9568261782852896</c:v>
                </c:pt>
                <c:pt idx="49">
                  <c:v>-1.9641553017796332</c:v>
                </c:pt>
                <c:pt idx="50">
                  <c:v>-1.5301840375404518</c:v>
                </c:pt>
                <c:pt idx="51">
                  <c:v>-1.3354076296124744</c:v>
                </c:pt>
                <c:pt idx="52">
                  <c:v>-0.74664781877049202</c:v>
                </c:pt>
                <c:pt idx="53">
                  <c:v>-2.4076782310144815</c:v>
                </c:pt>
                <c:pt idx="54">
                  <c:v>-2.3875396077815259</c:v>
                </c:pt>
                <c:pt idx="55">
                  <c:v>-1.9064300972603692</c:v>
                </c:pt>
                <c:pt idx="56">
                  <c:v>-1.784230347694221</c:v>
                </c:pt>
                <c:pt idx="57">
                  <c:v>-1.7521698779728077</c:v>
                </c:pt>
                <c:pt idx="58">
                  <c:v>-1.4185856655169096</c:v>
                </c:pt>
                <c:pt idx="59">
                  <c:v>-1.3969092085762871</c:v>
                </c:pt>
                <c:pt idx="60">
                  <c:v>-1.1499529601598428</c:v>
                </c:pt>
                <c:pt idx="61">
                  <c:v>-0.7137579325939859</c:v>
                </c:pt>
                <c:pt idx="62">
                  <c:v>-0.45847663644081627</c:v>
                </c:pt>
                <c:pt idx="63">
                  <c:v>-0.68230651741086823</c:v>
                </c:pt>
                <c:pt idx="64">
                  <c:v>-1.1177059669959095</c:v>
                </c:pt>
                <c:pt idx="65">
                  <c:v>-0.76198191479047617</c:v>
                </c:pt>
                <c:pt idx="66">
                  <c:v>-0.14043818137397546</c:v>
                </c:pt>
                <c:pt idx="67">
                  <c:v>-0.19808577686035733</c:v>
                </c:pt>
                <c:pt idx="68">
                  <c:v>-0.21992632702685344</c:v>
                </c:pt>
                <c:pt idx="69">
                  <c:v>-0.27079896063300901</c:v>
                </c:pt>
                <c:pt idx="70">
                  <c:v>-0.41945549957815276</c:v>
                </c:pt>
                <c:pt idx="71">
                  <c:v>-0.41866561962847093</c:v>
                </c:pt>
                <c:pt idx="72">
                  <c:v>7.6406165539393056E-2</c:v>
                </c:pt>
                <c:pt idx="73">
                  <c:v>-0.20515399921688393</c:v>
                </c:pt>
                <c:pt idx="74">
                  <c:v>-0.2147039510822962</c:v>
                </c:pt>
                <c:pt idx="75">
                  <c:v>-2.512818987081129E-2</c:v>
                </c:pt>
                <c:pt idx="76">
                  <c:v>0.33889759677004261</c:v>
                </c:pt>
                <c:pt idx="77">
                  <c:v>0.32551354756245793</c:v>
                </c:pt>
                <c:pt idx="78">
                  <c:v>-0.41945477040046913</c:v>
                </c:pt>
                <c:pt idx="79">
                  <c:v>-0.46622124861926623</c:v>
                </c:pt>
                <c:pt idx="80">
                  <c:v>-0.51857451639375063</c:v>
                </c:pt>
                <c:pt idx="81">
                  <c:v>-0.25182004438806826</c:v>
                </c:pt>
                <c:pt idx="82">
                  <c:v>-0.57336321035410764</c:v>
                </c:pt>
                <c:pt idx="83">
                  <c:v>-0.95131203278219822</c:v>
                </c:pt>
                <c:pt idx="84">
                  <c:v>-1.4733924818385473</c:v>
                </c:pt>
                <c:pt idx="85">
                  <c:v>-1.2981300801487434</c:v>
                </c:pt>
                <c:pt idx="86">
                  <c:v>-1.0770997598132879</c:v>
                </c:pt>
                <c:pt idx="87">
                  <c:v>-1.184219425816313</c:v>
                </c:pt>
                <c:pt idx="88">
                  <c:v>-2.3715448709772593</c:v>
                </c:pt>
                <c:pt idx="89">
                  <c:v>-1.9847199519511476</c:v>
                </c:pt>
                <c:pt idx="90">
                  <c:v>-1.6144102078277416</c:v>
                </c:pt>
                <c:pt idx="91">
                  <c:v>-1.4605069969448785</c:v>
                </c:pt>
                <c:pt idx="92">
                  <c:v>-1.3163009931815075</c:v>
                </c:pt>
                <c:pt idx="93">
                  <c:v>-1.6107462965512629</c:v>
                </c:pt>
                <c:pt idx="94">
                  <c:v>-0.64191488907861061</c:v>
                </c:pt>
                <c:pt idx="95">
                  <c:v>-0.70857783484816639</c:v>
                </c:pt>
                <c:pt idx="96">
                  <c:v>-0.66252589422450847</c:v>
                </c:pt>
                <c:pt idx="97">
                  <c:v>-0.15937785183674125</c:v>
                </c:pt>
                <c:pt idx="98">
                  <c:v>-0.2226839223995804</c:v>
                </c:pt>
                <c:pt idx="99">
                  <c:v>5.5261432927200538E-4</c:v>
                </c:pt>
                <c:pt idx="100">
                  <c:v>0.6143072393440081</c:v>
                </c:pt>
                <c:pt idx="101">
                  <c:v>0.81315521037039096</c:v>
                </c:pt>
                <c:pt idx="102">
                  <c:v>1.2450287777611573</c:v>
                </c:pt>
                <c:pt idx="103">
                  <c:v>1.2997983566782214</c:v>
                </c:pt>
                <c:pt idx="104">
                  <c:v>1.8203621688933431</c:v>
                </c:pt>
                <c:pt idx="105">
                  <c:v>1.2918643146287188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8-4585-9A41-49A75856E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-0.18629458546638489</c:v>
                </c:pt>
                <c:pt idx="13" formatCode="0.0">
                  <c:v>-0.94382256269454956</c:v>
                </c:pt>
                <c:pt idx="14" formatCode="0.0">
                  <c:v>-0.98823553323745728</c:v>
                </c:pt>
                <c:pt idx="15" formatCode="0.0">
                  <c:v>-0.84658825397491455</c:v>
                </c:pt>
                <c:pt idx="16" formatCode="0.0">
                  <c:v>-0.71839261054992676</c:v>
                </c:pt>
                <c:pt idx="17" formatCode="0.0">
                  <c:v>-1.2018976211547852</c:v>
                </c:pt>
                <c:pt idx="18" formatCode="0.0">
                  <c:v>-1.2996777296066284</c:v>
                </c:pt>
                <c:pt idx="19" formatCode="0.0">
                  <c:v>-2.0149905681610107</c:v>
                </c:pt>
                <c:pt idx="20" formatCode="0.0">
                  <c:v>-2.4989273548126221</c:v>
                </c:pt>
                <c:pt idx="21" formatCode="0.0">
                  <c:v>-1.7867770195007324</c:v>
                </c:pt>
                <c:pt idx="22" formatCode="0.0">
                  <c:v>-1.7541185617446899</c:v>
                </c:pt>
                <c:pt idx="23" formatCode="0.0">
                  <c:v>-1.9474270343780518</c:v>
                </c:pt>
                <c:pt idx="24" formatCode="0.0">
                  <c:v>-2.3115534782409668</c:v>
                </c:pt>
                <c:pt idx="25" formatCode="0.0">
                  <c:v>-2.6809451580047607</c:v>
                </c:pt>
                <c:pt idx="26" formatCode="0.0">
                  <c:v>-2.383169412612915</c:v>
                </c:pt>
                <c:pt idx="27" formatCode="0.0">
                  <c:v>-1.6227710247039795</c:v>
                </c:pt>
                <c:pt idx="28" formatCode="0.0">
                  <c:v>-1.7524446249008179</c:v>
                </c:pt>
                <c:pt idx="29" formatCode="0.0">
                  <c:v>-1.8163512945175171</c:v>
                </c:pt>
                <c:pt idx="30" formatCode="0.0">
                  <c:v>-1.548264741897583</c:v>
                </c:pt>
                <c:pt idx="31" formatCode="0.0">
                  <c:v>-1.6501861810684204</c:v>
                </c:pt>
                <c:pt idx="32" formatCode="0.0">
                  <c:v>-2.4420287609100342</c:v>
                </c:pt>
                <c:pt idx="33" formatCode="0.0">
                  <c:v>-3.0785870552062988</c:v>
                </c:pt>
                <c:pt idx="34" formatCode="0.0">
                  <c:v>-3.1230278015136719</c:v>
                </c:pt>
                <c:pt idx="35" formatCode="0.0">
                  <c:v>-3.3349380493164063</c:v>
                </c:pt>
                <c:pt idx="36" formatCode="0.0">
                  <c:v>-2.8460762500762939</c:v>
                </c:pt>
                <c:pt idx="37" formatCode="0.0">
                  <c:v>-2.5015659332275391</c:v>
                </c:pt>
                <c:pt idx="38" formatCode="0.0">
                  <c:v>-3.4289350509643555</c:v>
                </c:pt>
                <c:pt idx="39" formatCode="0.0">
                  <c:v>-3.5821635723114014</c:v>
                </c:pt>
                <c:pt idx="40" formatCode="0.0">
                  <c:v>-3.1560204029083252</c:v>
                </c:pt>
                <c:pt idx="41" formatCode="0.0">
                  <c:v>-2.8112583160400391</c:v>
                </c:pt>
                <c:pt idx="42" formatCode="0.0">
                  <c:v>-3.1951112747192383</c:v>
                </c:pt>
                <c:pt idx="43" formatCode="0.0">
                  <c:v>-3.4218003749847412</c:v>
                </c:pt>
                <c:pt idx="44" formatCode="0.0">
                  <c:v>-2.191605806350708</c:v>
                </c:pt>
                <c:pt idx="45" formatCode="0.0">
                  <c:v>-1.8301259279251099</c:v>
                </c:pt>
                <c:pt idx="46" formatCode="0.0">
                  <c:v>-1.6524450778961182</c:v>
                </c:pt>
                <c:pt idx="47" formatCode="0.0">
                  <c:v>-1.6839324235916138</c:v>
                </c:pt>
                <c:pt idx="48" formatCode="0.0">
                  <c:v>-1.3514508008956909</c:v>
                </c:pt>
                <c:pt idx="49" formatCode="0.0">
                  <c:v>-1.2708587646484375</c:v>
                </c:pt>
                <c:pt idx="50" formatCode="0.0">
                  <c:v>-0.62840312719345093</c:v>
                </c:pt>
                <c:pt idx="51" formatCode="0.0">
                  <c:v>-1.1284605264663696</c:v>
                </c:pt>
                <c:pt idx="52" formatCode="0.0">
                  <c:v>-0.47699365019798279</c:v>
                </c:pt>
                <c:pt idx="53" formatCode="0.0">
                  <c:v>-2.4295353889465332</c:v>
                </c:pt>
                <c:pt idx="54" formatCode="0.0">
                  <c:v>-2.6730184555053711</c:v>
                </c:pt>
                <c:pt idx="55" formatCode="0.0">
                  <c:v>-1.5226762294769287</c:v>
                </c:pt>
                <c:pt idx="56" formatCode="0.0">
                  <c:v>-1.7132389545440674</c:v>
                </c:pt>
                <c:pt idx="57" formatCode="0.0">
                  <c:v>-1.4655169248580933</c:v>
                </c:pt>
                <c:pt idx="58" formatCode="0.0">
                  <c:v>-1.3448816537857056</c:v>
                </c:pt>
                <c:pt idx="59" formatCode="0.0">
                  <c:v>-1.091518759727478</c:v>
                </c:pt>
                <c:pt idx="60" formatCode="0.0">
                  <c:v>-1.0652254819869995</c:v>
                </c:pt>
                <c:pt idx="61" formatCode="0.0">
                  <c:v>-0.4842982292175293</c:v>
                </c:pt>
                <c:pt idx="62" formatCode="0.0">
                  <c:v>-0.30376121401786804</c:v>
                </c:pt>
                <c:pt idx="63" formatCode="0.0">
                  <c:v>-7.0626534521579742E-2</c:v>
                </c:pt>
                <c:pt idx="64" formatCode="0.0">
                  <c:v>-0.41561269760131836</c:v>
                </c:pt>
                <c:pt idx="65" formatCode="0.0">
                  <c:v>0.19221781194210052</c:v>
                </c:pt>
                <c:pt idx="66" formatCode="0.0">
                  <c:v>1.031480073928833</c:v>
                </c:pt>
                <c:pt idx="67" formatCode="0.0">
                  <c:v>0.78794372081756592</c:v>
                </c:pt>
                <c:pt idx="68" formatCode="0.0">
                  <c:v>0.70718753337860107</c:v>
                </c:pt>
                <c:pt idx="69" formatCode="0.0">
                  <c:v>0.54245561361312866</c:v>
                </c:pt>
                <c:pt idx="70" formatCode="0.0">
                  <c:v>0.26084598898887634</c:v>
                </c:pt>
                <c:pt idx="71" formatCode="0.0">
                  <c:v>-0.53813290596008301</c:v>
                </c:pt>
                <c:pt idx="72" formatCode="0.0">
                  <c:v>-0.40315625071525574</c:v>
                </c:pt>
                <c:pt idx="73" formatCode="0.0">
                  <c:v>-0.69047635793685913</c:v>
                </c:pt>
                <c:pt idx="74" formatCode="0.0">
                  <c:v>-0.24980007112026215</c:v>
                </c:pt>
                <c:pt idx="75" formatCode="0.0">
                  <c:v>-3.754086047410965E-2</c:v>
                </c:pt>
                <c:pt idx="76" formatCode="0.0">
                  <c:v>0.4057985246181488</c:v>
                </c:pt>
                <c:pt idx="77" formatCode="0.0">
                  <c:v>1.9018976017832756E-2</c:v>
                </c:pt>
                <c:pt idx="78" formatCode="0.0">
                  <c:v>-0.73634839057922363</c:v>
                </c:pt>
                <c:pt idx="79" formatCode="0.0">
                  <c:v>-0.88470757007598877</c:v>
                </c:pt>
                <c:pt idx="80" formatCode="0.0">
                  <c:v>-1.216715931892395</c:v>
                </c:pt>
                <c:pt idx="81" formatCode="0.0">
                  <c:v>-0.80661547183990479</c:v>
                </c:pt>
                <c:pt idx="82" formatCode="0.0">
                  <c:v>-1.0883262157440186</c:v>
                </c:pt>
                <c:pt idx="83" formatCode="0.0">
                  <c:v>-0.7611728310585022</c:v>
                </c:pt>
                <c:pt idx="84" formatCode="0.0">
                  <c:v>-0.99194192886352539</c:v>
                </c:pt>
                <c:pt idx="85" formatCode="0.0">
                  <c:v>-1.2323592901229858</c:v>
                </c:pt>
                <c:pt idx="86" formatCode="0.0">
                  <c:v>-1.4062150716781616</c:v>
                </c:pt>
                <c:pt idx="87" formatCode="0.0">
                  <c:v>-3.1802742481231689</c:v>
                </c:pt>
                <c:pt idx="88" formatCode="0.0">
                  <c:v>-4.7398972511291504</c:v>
                </c:pt>
                <c:pt idx="89" formatCode="0.0">
                  <c:v>-3.6291687488555908</c:v>
                </c:pt>
                <c:pt idx="90" formatCode="0.0">
                  <c:v>-2.7947845458984375</c:v>
                </c:pt>
                <c:pt idx="91" formatCode="0.0">
                  <c:v>-2.6200876235961914</c:v>
                </c:pt>
                <c:pt idx="92" formatCode="0.0">
                  <c:v>-2.1838574409484863</c:v>
                </c:pt>
                <c:pt idx="93" formatCode="0.0">
                  <c:v>-2.6907246112823486</c:v>
                </c:pt>
                <c:pt idx="94" formatCode="0.0">
                  <c:v>-1.8184190988540649</c:v>
                </c:pt>
                <c:pt idx="95" formatCode="0.0">
                  <c:v>-1.7847931385040283</c:v>
                </c:pt>
                <c:pt idx="96" formatCode="0.0">
                  <c:v>-1.3905397653579712</c:v>
                </c:pt>
                <c:pt idx="97" formatCode="0.0">
                  <c:v>-0.47853437066078186</c:v>
                </c:pt>
                <c:pt idx="98" formatCode="0.0">
                  <c:v>-0.15447285771369934</c:v>
                </c:pt>
                <c:pt idx="99" formatCode="0.0">
                  <c:v>1.5057421922683716</c:v>
                </c:pt>
                <c:pt idx="100" formatCode="0.0">
                  <c:v>2.3612937927246094</c:v>
                </c:pt>
                <c:pt idx="101" formatCode="0.0">
                  <c:v>1.9774521589279175</c:v>
                </c:pt>
                <c:pt idx="102" formatCode="0.0">
                  <c:v>2.3082647323608398</c:v>
                </c:pt>
                <c:pt idx="103" formatCode="0.0">
                  <c:v>2.3914542198181152</c:v>
                </c:pt>
                <c:pt idx="104" formatCode="0.0">
                  <c:v>2.7944331169128418</c:v>
                </c:pt>
                <c:pt idx="105" formatCode="0.0">
                  <c:v>2.4436888694763184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E8-4585-9A41-49A75856E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4500"/>
          <c:min val="4340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18399443814534"/>
          <c:y val="0.11665501472105286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דצמבר 2020 עד נובמבר 2021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0.17170709371428572</c:v>
                </c:pt>
                <c:pt idx="1726">
                  <c:v>0.16728860692857142</c:v>
                </c:pt>
                <c:pt idx="1727">
                  <c:v>0.16315844535714288</c:v>
                </c:pt>
                <c:pt idx="1728">
                  <c:v>0.15831350035714292</c:v>
                </c:pt>
                <c:pt idx="1729">
                  <c:v>0.15346855535714291</c:v>
                </c:pt>
                <c:pt idx="1730">
                  <c:v>0.14862361035714286</c:v>
                </c:pt>
                <c:pt idx="1731">
                  <c:v>0.14377866535714287</c:v>
                </c:pt>
                <c:pt idx="1732">
                  <c:v>0.13879097742857144</c:v>
                </c:pt>
                <c:pt idx="1733">
                  <c:v>0.13308914735714283</c:v>
                </c:pt>
                <c:pt idx="1734">
                  <c:v>0.12632070014285712</c:v>
                </c:pt>
                <c:pt idx="1735">
                  <c:v>0.11941154592857141</c:v>
                </c:pt>
                <c:pt idx="1736">
                  <c:v>0.11250026485714285</c:v>
                </c:pt>
                <c:pt idx="1737">
                  <c:v>0.10558898378571428</c:v>
                </c:pt>
                <c:pt idx="1738">
                  <c:v>9.8963700500000015E-2</c:v>
                </c:pt>
                <c:pt idx="1739">
                  <c:v>9.1624810142857158E-2</c:v>
                </c:pt>
                <c:pt idx="1740">
                  <c:v>8.4854616785714293E-2</c:v>
                </c:pt>
                <c:pt idx="1741">
                  <c:v>7.8652618714285721E-2</c:v>
                </c:pt>
                <c:pt idx="1742">
                  <c:v>7.3304919642857125E-2</c:v>
                </c:pt>
                <c:pt idx="1743">
                  <c:v>6.7957220571428556E-2</c:v>
                </c:pt>
                <c:pt idx="1744">
                  <c:v>6.2609521499999987E-2</c:v>
                </c:pt>
                <c:pt idx="1745">
                  <c:v>5.7261822428571411E-2</c:v>
                </c:pt>
                <c:pt idx="1746">
                  <c:v>5.219919621428571E-2</c:v>
                </c:pt>
                <c:pt idx="1747">
                  <c:v>4.8415846285714284E-2</c:v>
                </c:pt>
                <c:pt idx="1748">
                  <c:v>4.5841649928571426E-2</c:v>
                </c:pt>
                <c:pt idx="1749">
                  <c:v>4.5263821357142853E-2</c:v>
                </c:pt>
                <c:pt idx="1750">
                  <c:v>4.4685992785714279E-2</c:v>
                </c:pt>
                <c:pt idx="1751">
                  <c:v>4.4108164214285706E-2</c:v>
                </c:pt>
                <c:pt idx="1752">
                  <c:v>4.3386874285714271E-2</c:v>
                </c:pt>
                <c:pt idx="1753">
                  <c:v>4.3950190928571428E-2</c:v>
                </c:pt>
                <c:pt idx="1754">
                  <c:v>4.6070173928571427E-2</c:v>
                </c:pt>
                <c:pt idx="1755">
                  <c:v>4.904590821428572E-2</c:v>
                </c:pt>
                <c:pt idx="1756">
                  <c:v>5.1879034928571426E-2</c:v>
                </c:pt>
                <c:pt idx="1757">
                  <c:v>5.4712161642857131E-2</c:v>
                </c:pt>
                <c:pt idx="1758">
                  <c:v>5.754528835714285E-2</c:v>
                </c:pt>
                <c:pt idx="1759">
                  <c:v>6.0378415071428555E-2</c:v>
                </c:pt>
                <c:pt idx="1760">
                  <c:v>6.2926468928571413E-2</c:v>
                </c:pt>
                <c:pt idx="1761">
                  <c:v>6.5199225499999985E-2</c:v>
                </c:pt>
                <c:pt idx="1762">
                  <c:v>6.7472053214285704E-2</c:v>
                </c:pt>
                <c:pt idx="1763">
                  <c:v>6.789385349999999E-2</c:v>
                </c:pt>
                <c:pt idx="1764">
                  <c:v>6.6186806428571415E-2</c:v>
                </c:pt>
                <c:pt idx="1765">
                  <c:v>6.4479759357142855E-2</c:v>
                </c:pt>
                <c:pt idx="1766">
                  <c:v>6.2630175857142853E-2</c:v>
                </c:pt>
                <c:pt idx="1767">
                  <c:v>5.9924377714285708E-2</c:v>
                </c:pt>
                <c:pt idx="1768">
                  <c:v>5.4098892285714281E-2</c:v>
                </c:pt>
                <c:pt idx="1769">
                  <c:v>4.8130622285714277E-2</c:v>
                </c:pt>
                <c:pt idx="1770">
                  <c:v>4.2162352285714279E-2</c:v>
                </c:pt>
                <c:pt idx="1771">
                  <c:v>3.6901991499999988E-2</c:v>
                </c:pt>
                <c:pt idx="1772">
                  <c:v>3.1641630714285711E-2</c:v>
                </c:pt>
                <c:pt idx="1773">
                  <c:v>2.6238662357142849E-2</c:v>
                </c:pt>
                <c:pt idx="1774">
                  <c:v>2.0835693999999998E-2</c:v>
                </c:pt>
                <c:pt idx="1775">
                  <c:v>1.9628950071428567E-2</c:v>
                </c:pt>
                <c:pt idx="1776">
                  <c:v>2.1340772357142854E-2</c:v>
                </c:pt>
                <c:pt idx="1777">
                  <c:v>2.6044443357142861E-2</c:v>
                </c:pt>
                <c:pt idx="1778">
                  <c:v>3.287696171428571E-2</c:v>
                </c:pt>
                <c:pt idx="1779">
                  <c:v>3.9709480071428563E-2</c:v>
                </c:pt>
                <c:pt idx="1780">
                  <c:v>4.6399205499999992E-2</c:v>
                </c:pt>
                <c:pt idx="1781">
                  <c:v>5.3943502499999997E-2</c:v>
                </c:pt>
                <c:pt idx="1782">
                  <c:v>6.2927991428571417E-2</c:v>
                </c:pt>
                <c:pt idx="1783">
                  <c:v>7.205668957142855E-2</c:v>
                </c:pt>
                <c:pt idx="1784">
                  <c:v>8.1327995285714258E-2</c:v>
                </c:pt>
                <c:pt idx="1785">
                  <c:v>9.1319604785714256E-2</c:v>
                </c:pt>
                <c:pt idx="1786">
                  <c:v>0.10131121428571428</c:v>
                </c:pt>
                <c:pt idx="1787">
                  <c:v>0.1122312312142857</c:v>
                </c:pt>
                <c:pt idx="1788">
                  <c:v>0.12315124814285713</c:v>
                </c:pt>
                <c:pt idx="1789">
                  <c:v>0.13015911385714285</c:v>
                </c:pt>
                <c:pt idx="1790">
                  <c:v>0.13481937685714288</c:v>
                </c:pt>
                <c:pt idx="1791">
                  <c:v>0.13848054357142858</c:v>
                </c:pt>
                <c:pt idx="1792">
                  <c:v>0.14214171028571429</c:v>
                </c:pt>
                <c:pt idx="1793">
                  <c:v>0.145802877</c:v>
                </c:pt>
                <c:pt idx="1794">
                  <c:v>0.14989246521428573</c:v>
                </c:pt>
                <c:pt idx="1795">
                  <c:v>0.15298425414285716</c:v>
                </c:pt>
                <c:pt idx="1796">
                  <c:v>0.1561988720714286</c:v>
                </c:pt>
                <c:pt idx="1797">
                  <c:v>0.15926807114285715</c:v>
                </c:pt>
                <c:pt idx="1798">
                  <c:v>0.16233727021428573</c:v>
                </c:pt>
                <c:pt idx="1799">
                  <c:v>0.1639782562857143</c:v>
                </c:pt>
                <c:pt idx="1800">
                  <c:v>0.1656192423571429</c:v>
                </c:pt>
                <c:pt idx="1801">
                  <c:v>0.16647442857142861</c:v>
                </c:pt>
                <c:pt idx="1802">
                  <c:v>0.16747242907142862</c:v>
                </c:pt>
                <c:pt idx="1803">
                  <c:v>0.16846905864285719</c:v>
                </c:pt>
                <c:pt idx="1804">
                  <c:v>0.16903774578571434</c:v>
                </c:pt>
                <c:pt idx="1805">
                  <c:v>0.16974978078571429</c:v>
                </c:pt>
                <c:pt idx="1806">
                  <c:v>0.17046181578571432</c:v>
                </c:pt>
                <c:pt idx="1807">
                  <c:v>0.17117385078571429</c:v>
                </c:pt>
                <c:pt idx="1808">
                  <c:v>0.17174307149999998</c:v>
                </c:pt>
                <c:pt idx="1809">
                  <c:v>0.17288354935714284</c:v>
                </c:pt>
                <c:pt idx="1810">
                  <c:v>0.1740240272142857</c:v>
                </c:pt>
                <c:pt idx="1811">
                  <c:v>0.17602421242857141</c:v>
                </c:pt>
                <c:pt idx="1812">
                  <c:v>0.17788585542857144</c:v>
                </c:pt>
                <c:pt idx="1813">
                  <c:v>0.17974749842857143</c:v>
                </c:pt>
                <c:pt idx="1814">
                  <c:v>0.18160914142857143</c:v>
                </c:pt>
                <c:pt idx="1815">
                  <c:v>0.18347078442857143</c:v>
                </c:pt>
                <c:pt idx="1816">
                  <c:v>0.18490398450000003</c:v>
                </c:pt>
                <c:pt idx="1817">
                  <c:v>0.18647999885714289</c:v>
                </c:pt>
                <c:pt idx="1818">
                  <c:v>0.18762757028571428</c:v>
                </c:pt>
                <c:pt idx="1819">
                  <c:v>0.18920358464285716</c:v>
                </c:pt>
                <c:pt idx="1820">
                  <c:v>0.19220745364285713</c:v>
                </c:pt>
                <c:pt idx="1821">
                  <c:v>0.19521132264285715</c:v>
                </c:pt>
                <c:pt idx="1822">
                  <c:v>0.19807237735714286</c:v>
                </c:pt>
                <c:pt idx="1823">
                  <c:v>0.20050498914285717</c:v>
                </c:pt>
                <c:pt idx="1824">
                  <c:v>0.20308041528571424</c:v>
                </c:pt>
                <c:pt idx="1825">
                  <c:v>0.20422859935714283</c:v>
                </c:pt>
                <c:pt idx="1826">
                  <c:v>0.20494262842857139</c:v>
                </c:pt>
                <c:pt idx="1827">
                  <c:v>0.2078037501428571</c:v>
                </c:pt>
                <c:pt idx="1828">
                  <c:v>0.21066487185714283</c:v>
                </c:pt>
                <c:pt idx="1829">
                  <c:v>0.21381167928571429</c:v>
                </c:pt>
                <c:pt idx="1830">
                  <c:v>0.21695842964285708</c:v>
                </c:pt>
                <c:pt idx="1831">
                  <c:v>0.22110726214285717</c:v>
                </c:pt>
                <c:pt idx="1832">
                  <c:v>0.22761750692857147</c:v>
                </c:pt>
                <c:pt idx="1833">
                  <c:v>0.23592145350000002</c:v>
                </c:pt>
                <c:pt idx="1834">
                  <c:v>0.24480577907142859</c:v>
                </c:pt>
                <c:pt idx="1835">
                  <c:v>0.25369010464285713</c:v>
                </c:pt>
                <c:pt idx="1836">
                  <c:v>0.26257443021428573</c:v>
                </c:pt>
                <c:pt idx="1837">
                  <c:v>0.27246009621428574</c:v>
                </c:pt>
                <c:pt idx="1838">
                  <c:v>0.28406788207142858</c:v>
                </c:pt>
                <c:pt idx="1839">
                  <c:v>0.2951766002857143</c:v>
                </c:pt>
                <c:pt idx="1840">
                  <c:v>0.30793289464285717</c:v>
                </c:pt>
                <c:pt idx="1841">
                  <c:v>0.31925926307142866</c:v>
                </c:pt>
                <c:pt idx="1842">
                  <c:v>0.33058563150000009</c:v>
                </c:pt>
                <c:pt idx="1843">
                  <c:v>0.3416263142142858</c:v>
                </c:pt>
                <c:pt idx="1844">
                  <c:v>0.35351905085714291</c:v>
                </c:pt>
                <c:pt idx="1845">
                  <c:v>0.36771881428571435</c:v>
                </c:pt>
                <c:pt idx="1846">
                  <c:v>0.38099556985714289</c:v>
                </c:pt>
                <c:pt idx="1847">
                  <c:v>0.39334826257142863</c:v>
                </c:pt>
                <c:pt idx="1848">
                  <c:v>0.40354908764285718</c:v>
                </c:pt>
                <c:pt idx="1849">
                  <c:v>0.41374991271428568</c:v>
                </c:pt>
                <c:pt idx="1850">
                  <c:v>0.4242364235714286</c:v>
                </c:pt>
                <c:pt idx="1851">
                  <c:v>0.43400722264285718</c:v>
                </c:pt>
                <c:pt idx="1852">
                  <c:v>0.44191308750000002</c:v>
                </c:pt>
                <c:pt idx="1853">
                  <c:v>0.45031005900000004</c:v>
                </c:pt>
                <c:pt idx="1854">
                  <c:v>0.45691492042857146</c:v>
                </c:pt>
                <c:pt idx="1855">
                  <c:v>0.46222845500000004</c:v>
                </c:pt>
                <c:pt idx="1856">
                  <c:v>0.46754198957142856</c:v>
                </c:pt>
                <c:pt idx="1857">
                  <c:v>0.47299836700000003</c:v>
                </c:pt>
                <c:pt idx="1858">
                  <c:v>0.47774553335714282</c:v>
                </c:pt>
                <c:pt idx="1859">
                  <c:v>0.47962041499999991</c:v>
                </c:pt>
                <c:pt idx="1860">
                  <c:v>0.48077328014285708</c:v>
                </c:pt>
                <c:pt idx="1861">
                  <c:v>0.48062806342857139</c:v>
                </c:pt>
                <c:pt idx="1862">
                  <c:v>0.48048288957142848</c:v>
                </c:pt>
                <c:pt idx="1863">
                  <c:v>0.48033771571428568</c:v>
                </c:pt>
                <c:pt idx="1864">
                  <c:v>0.47990685607142852</c:v>
                </c:pt>
                <c:pt idx="1865">
                  <c:v>0.47990681278571429</c:v>
                </c:pt>
                <c:pt idx="1866">
                  <c:v>0.48012221678571426</c:v>
                </c:pt>
                <c:pt idx="1867">
                  <c:v>0.48070304114285711</c:v>
                </c:pt>
                <c:pt idx="1868">
                  <c:v>0.48286330100000002</c:v>
                </c:pt>
                <c:pt idx="1869">
                  <c:v>0.48559772099999998</c:v>
                </c:pt>
                <c:pt idx="1870">
                  <c:v>0.48833214100000005</c:v>
                </c:pt>
                <c:pt idx="1871">
                  <c:v>0.49092371814285718</c:v>
                </c:pt>
                <c:pt idx="1872">
                  <c:v>0.49351444799999999</c:v>
                </c:pt>
                <c:pt idx="1873">
                  <c:v>0.49624363135714283</c:v>
                </c:pt>
                <c:pt idx="1874">
                  <c:v>0.50432090757142856</c:v>
                </c:pt>
                <c:pt idx="1875">
                  <c:v>0.51348316721428566</c:v>
                </c:pt>
                <c:pt idx="1876">
                  <c:v>0.52278901799999999</c:v>
                </c:pt>
                <c:pt idx="1877">
                  <c:v>0.53209486878571421</c:v>
                </c:pt>
                <c:pt idx="1878">
                  <c:v>0.54140071957142843</c:v>
                </c:pt>
                <c:pt idx="1879">
                  <c:v>0.55352642564285703</c:v>
                </c:pt>
                <c:pt idx="1880">
                  <c:v>0.56616251471428569</c:v>
                </c:pt>
                <c:pt idx="1881">
                  <c:v>0.58282252407142854</c:v>
                </c:pt>
                <c:pt idx="1882">
                  <c:v>0.60006727921428571</c:v>
                </c:pt>
                <c:pt idx="1883">
                  <c:v>0.61731203435714277</c:v>
                </c:pt>
                <c:pt idx="1884">
                  <c:v>0.63455678950000005</c:v>
                </c:pt>
                <c:pt idx="1885">
                  <c:v>0.65180154464285722</c:v>
                </c:pt>
                <c:pt idx="1886">
                  <c:v>0.66918998992857148</c:v>
                </c:pt>
                <c:pt idx="1887">
                  <c:v>0.6871628316428573</c:v>
                </c:pt>
                <c:pt idx="1888">
                  <c:v>0.70022742414285732</c:v>
                </c:pt>
                <c:pt idx="1889">
                  <c:v>0.71206374635714298</c:v>
                </c:pt>
                <c:pt idx="1890">
                  <c:v>0.72462809500000003</c:v>
                </c:pt>
                <c:pt idx="1891">
                  <c:v>0.73719244364285708</c:v>
                </c:pt>
                <c:pt idx="1892">
                  <c:v>0.74975679228571424</c:v>
                </c:pt>
                <c:pt idx="1893">
                  <c:v>0.75935881828571428</c:v>
                </c:pt>
                <c:pt idx="1894">
                  <c:v>0.77141861478571427</c:v>
                </c:pt>
                <c:pt idx="1895">
                  <c:v>0.78127689364285724</c:v>
                </c:pt>
                <c:pt idx="1896">
                  <c:v>0.79401921021428579</c:v>
                </c:pt>
                <c:pt idx="1897">
                  <c:v>0.80676152678571444</c:v>
                </c:pt>
                <c:pt idx="1898">
                  <c:v>0.8195038433571431</c:v>
                </c:pt>
                <c:pt idx="1899">
                  <c:v>0.83224615992857165</c:v>
                </c:pt>
                <c:pt idx="1900">
                  <c:v>0.84498847650000031</c:v>
                </c:pt>
                <c:pt idx="1901">
                  <c:v>0.85657111892857174</c:v>
                </c:pt>
                <c:pt idx="1902">
                  <c:v>0.8704020385000002</c:v>
                </c:pt>
                <c:pt idx="1903">
                  <c:v>0.88387215549999998</c:v>
                </c:pt>
                <c:pt idx="1904">
                  <c:v>0.89995401864285718</c:v>
                </c:pt>
                <c:pt idx="1905">
                  <c:v>0.91603588178571438</c:v>
                </c:pt>
                <c:pt idx="1906">
                  <c:v>0.93226058778571441</c:v>
                </c:pt>
                <c:pt idx="1907">
                  <c:v>0.94819694478571448</c:v>
                </c:pt>
                <c:pt idx="1908">
                  <c:v>0.96094970100000021</c:v>
                </c:pt>
                <c:pt idx="1909">
                  <c:v>0.9716654376428574</c:v>
                </c:pt>
                <c:pt idx="1910">
                  <c:v>0.97835774150000021</c:v>
                </c:pt>
                <c:pt idx="1911">
                  <c:v>0.9854898407142858</c:v>
                </c:pt>
                <c:pt idx="1912">
                  <c:v>0.99262193992857151</c:v>
                </c:pt>
                <c:pt idx="1913">
                  <c:v>0.9997540391428571</c:v>
                </c:pt>
                <c:pt idx="1914">
                  <c:v>1.0068861383571428</c:v>
                </c:pt>
                <c:pt idx="1915">
                  <c:v>1.0140182375714286</c:v>
                </c:pt>
                <c:pt idx="1916">
                  <c:v>1.0178886423571429</c:v>
                </c:pt>
                <c:pt idx="1917">
                  <c:v>1.0222603444285714</c:v>
                </c:pt>
                <c:pt idx="1918">
                  <c:v>1.0232916189285715</c:v>
                </c:pt>
                <c:pt idx="1919">
                  <c:v>1.0243228934285715</c:v>
                </c:pt>
                <c:pt idx="1920">
                  <c:v>1.0252113250714285</c:v>
                </c:pt>
                <c:pt idx="1921">
                  <c:v>1.0260997567142858</c:v>
                </c:pt>
                <c:pt idx="1922">
                  <c:v>1.026988188357143</c:v>
                </c:pt>
                <c:pt idx="1923">
                  <c:v>1.0277320916428572</c:v>
                </c:pt>
                <c:pt idx="1924">
                  <c:v>1.0279530004999999</c:v>
                </c:pt>
                <c:pt idx="1925">
                  <c:v>1.027734114</c:v>
                </c:pt>
                <c:pt idx="1926">
                  <c:v>1.0275152274999999</c:v>
                </c:pt>
                <c:pt idx="1927">
                  <c:v>1.027296341</c:v>
                </c:pt>
                <c:pt idx="1928">
                  <c:v>1.0285313090714283</c:v>
                </c:pt>
                <c:pt idx="1929">
                  <c:v>1.0301274314285711</c:v>
                </c:pt>
                <c:pt idx="1930">
                  <c:v>1.0320125397142856</c:v>
                </c:pt>
                <c:pt idx="1931">
                  <c:v>1.0339004401428571</c:v>
                </c:pt>
                <c:pt idx="1932">
                  <c:v>1.0357889955714286</c:v>
                </c:pt>
                <c:pt idx="1933">
                  <c:v>1.037677551</c:v>
                </c:pt>
                <c:pt idx="1934">
                  <c:v>1.0395661064285713</c:v>
                </c:pt>
                <c:pt idx="1935">
                  <c:v>1.0414606625714287</c:v>
                </c:pt>
                <c:pt idx="1936">
                  <c:v>1.0430662304285716</c:v>
                </c:pt>
                <c:pt idx="1937">
                  <c:v>1.0446717982857143</c:v>
                </c:pt>
                <c:pt idx="1938">
                  <c:v>1.0462038740000001</c:v>
                </c:pt>
                <c:pt idx="1939">
                  <c:v>1.0477359497142857</c:v>
                </c:pt>
                <c:pt idx="1940">
                  <c:v>1.0492680254285713</c:v>
                </c:pt>
                <c:pt idx="1941">
                  <c:v>1.0508001011428572</c:v>
                </c:pt>
                <c:pt idx="1942">
                  <c:v>1.0508783222857143</c:v>
                </c:pt>
                <c:pt idx="1943">
                  <c:v>1.050595389142857</c:v>
                </c:pt>
                <c:pt idx="1944">
                  <c:v>1.0492992939285712</c:v>
                </c:pt>
                <c:pt idx="1945">
                  <c:v>1.0482921285714284</c:v>
                </c:pt>
                <c:pt idx="1946">
                  <c:v>1.0481500433571429</c:v>
                </c:pt>
                <c:pt idx="1947">
                  <c:v>1.0480079581428572</c:v>
                </c:pt>
                <c:pt idx="1948">
                  <c:v>1.0478658729285715</c:v>
                </c:pt>
                <c:pt idx="1949">
                  <c:v>1.0477177870000001</c:v>
                </c:pt>
                <c:pt idx="1950">
                  <c:v>1.0494553987857143</c:v>
                </c:pt>
                <c:pt idx="1951">
                  <c:v>1.0552699189285712</c:v>
                </c:pt>
                <c:pt idx="1952">
                  <c:v>1.0672029860000001</c:v>
                </c:pt>
                <c:pt idx="1953">
                  <c:v>1.0813231294285715</c:v>
                </c:pt>
                <c:pt idx="1954">
                  <c:v>1.095443272857143</c:v>
                </c:pt>
                <c:pt idx="1955">
                  <c:v>1.1095634162857144</c:v>
                </c:pt>
                <c:pt idx="1956">
                  <c:v>1.1244148990714289</c:v>
                </c:pt>
                <c:pt idx="1957">
                  <c:v>1.1423319889285717</c:v>
                </c:pt>
                <c:pt idx="1958">
                  <c:v>1.1618561341428573</c:v>
                </c:pt>
                <c:pt idx="1959">
                  <c:v>1.1851852550000004</c:v>
                </c:pt>
                <c:pt idx="1960">
                  <c:v>1.2094857424285714</c:v>
                </c:pt>
                <c:pt idx="1961">
                  <c:v>1.2337862298571429</c:v>
                </c:pt>
                <c:pt idx="1962">
                  <c:v>1.2580867172857144</c:v>
                </c:pt>
                <c:pt idx="1963">
                  <c:v>1.2823872047142859</c:v>
                </c:pt>
                <c:pt idx="1964">
                  <c:v>1.3050909827142856</c:v>
                </c:pt>
                <c:pt idx="1965">
                  <c:v>1.3208158099285714</c:v>
                </c:pt>
                <c:pt idx="1966">
                  <c:v>1.3297532772857139</c:v>
                </c:pt>
                <c:pt idx="1967">
                  <c:v>1.3356325806428568</c:v>
                </c:pt>
                <c:pt idx="1968">
                  <c:v>1.3415118839999998</c:v>
                </c:pt>
                <c:pt idx="1969">
                  <c:v>1.3473911873571427</c:v>
                </c:pt>
                <c:pt idx="1970">
                  <c:v>1.3569271976428572</c:v>
                </c:pt>
                <c:pt idx="1971">
                  <c:v>1.3633976008571429</c:v>
                </c:pt>
                <c:pt idx="1972">
                  <c:v>1.3688182549285715</c:v>
                </c:pt>
                <c:pt idx="1973">
                  <c:v>1.3694065953571428</c:v>
                </c:pt>
                <c:pt idx="1974">
                  <c:v>1.3672875668571429</c:v>
                </c:pt>
                <c:pt idx="1975">
                  <c:v>1.3651685383571428</c:v>
                </c:pt>
                <c:pt idx="1976">
                  <c:v>1.3630495098571431</c:v>
                </c:pt>
                <c:pt idx="1977">
                  <c:v>1.3609304813571428</c:v>
                </c:pt>
                <c:pt idx="1978">
                  <c:v>1.3588114528571431</c:v>
                </c:pt>
                <c:pt idx="1979">
                  <c:v>1.3615700027142859</c:v>
                </c:pt>
                <c:pt idx="1980">
                  <c:v>1.3668319578571428</c:v>
                </c:pt>
                <c:pt idx="1981">
                  <c:v>1.3726745727857144</c:v>
                </c:pt>
                <c:pt idx="1982">
                  <c:v>1.3785171877142857</c:v>
                </c:pt>
                <c:pt idx="1983">
                  <c:v>1.384359802642857</c:v>
                </c:pt>
                <c:pt idx="1984">
                  <c:v>1.387288584</c:v>
                </c:pt>
                <c:pt idx="1985">
                  <c:v>1.3920512536428571</c:v>
                </c:pt>
                <c:pt idx="1986">
                  <c:v>1.3969807932142859</c:v>
                </c:pt>
                <c:pt idx="1987">
                  <c:v>1.4026487409285715</c:v>
                </c:pt>
                <c:pt idx="1988">
                  <c:v>1.4095507524285718</c:v>
                </c:pt>
                <c:pt idx="1989">
                  <c:v>1.4164527639285716</c:v>
                </c:pt>
                <c:pt idx="1990">
                  <c:v>1.4233547754285714</c:v>
                </c:pt>
                <c:pt idx="1991">
                  <c:v>1.4305473565714286</c:v>
                </c:pt>
                <c:pt idx="1992">
                  <c:v>1.4378852438571432</c:v>
                </c:pt>
                <c:pt idx="1993">
                  <c:v>1.443247595214286</c:v>
                </c:pt>
                <c:pt idx="1994">
                  <c:v>1.4456208792857139</c:v>
                </c:pt>
                <c:pt idx="1995">
                  <c:v>1.4490185051428568</c:v>
                </c:pt>
                <c:pt idx="1996">
                  <c:v>1.4524161309999997</c:v>
                </c:pt>
                <c:pt idx="1997">
                  <c:v>1.4558137568571428</c:v>
                </c:pt>
                <c:pt idx="1998">
                  <c:v>1.4577371699999999</c:v>
                </c:pt>
                <c:pt idx="1999">
                  <c:v>1.4579778649285713</c:v>
                </c:pt>
                <c:pt idx="2000">
                  <c:v>1.4582185598571427</c:v>
                </c:pt>
                <c:pt idx="2001">
                  <c:v>1.4584608507142858</c:v>
                </c:pt>
                <c:pt idx="2002">
                  <c:v>1.45834</c:v>
                </c:pt>
                <c:pt idx="2003">
                  <c:v>1.4582191492857144</c:v>
                </c:pt>
                <c:pt idx="2004">
                  <c:v>1.4580982985714288</c:v>
                </c:pt>
                <c:pt idx="2005">
                  <c:v>1.457686878214286</c:v>
                </c:pt>
                <c:pt idx="2006">
                  <c:v>1.4548551470000002</c:v>
                </c:pt>
                <c:pt idx="2007">
                  <c:v>1.4518783340000001</c:v>
                </c:pt>
                <c:pt idx="2008">
                  <c:v>1.4502023679999998</c:v>
                </c:pt>
                <c:pt idx="2009">
                  <c:v>1.4475749179999997</c:v>
                </c:pt>
                <c:pt idx="2010">
                  <c:v>1.4449474679999998</c:v>
                </c:pt>
                <c:pt idx="2011">
                  <c:v>1.4423200179999998</c:v>
                </c:pt>
                <c:pt idx="2012">
                  <c:v>1.4396925679999997</c:v>
                </c:pt>
                <c:pt idx="2013">
                  <c:v>1.4369139479285715</c:v>
                </c:pt>
                <c:pt idx="2014">
                  <c:v>1.4344240782142859</c:v>
                </c:pt>
                <c:pt idx="2015">
                  <c:v>1.4330395771428572</c:v>
                </c:pt>
                <c:pt idx="2016">
                  <c:v>1.4316556672142862</c:v>
                </c:pt>
                <c:pt idx="2017">
                  <c:v>1.4302717572857147</c:v>
                </c:pt>
                <c:pt idx="2018">
                  <c:v>1.4288878473571434</c:v>
                </c:pt>
                <c:pt idx="2019">
                  <c:v>1.4261133640714287</c:v>
                </c:pt>
                <c:pt idx="2020">
                  <c:v>1.4248754773571428</c:v>
                </c:pt>
                <c:pt idx="2021">
                  <c:v>1.4242184112142857</c:v>
                </c:pt>
                <c:pt idx="2022">
                  <c:v>1.4245757517142856</c:v>
                </c:pt>
                <c:pt idx="2023">
                  <c:v>1.4258875737857142</c:v>
                </c:pt>
                <c:pt idx="2024">
                  <c:v>1.4271993958571429</c:v>
                </c:pt>
                <c:pt idx="2025">
                  <c:v>1.4285112179285715</c:v>
                </c:pt>
                <c:pt idx="2026">
                  <c:v>1.4298098084999999</c:v>
                </c:pt>
                <c:pt idx="2027">
                  <c:v>1.4300842307142858</c:v>
                </c:pt>
                <c:pt idx="2028">
                  <c:v>1.4290549993571429</c:v>
                </c:pt>
                <c:pt idx="2029">
                  <c:v>1.4264831674285714</c:v>
                </c:pt>
                <c:pt idx="2030">
                  <c:v>1.4202289251428568</c:v>
                </c:pt>
                <c:pt idx="2031">
                  <c:v>1.4139746828571427</c:v>
                </c:pt>
                <c:pt idx="2032">
                  <c:v>1.4077204405714283</c:v>
                </c:pt>
                <c:pt idx="2033">
                  <c:v>1.4028567716428573</c:v>
                </c:pt>
                <c:pt idx="2034">
                  <c:v>1.3987315108571428</c:v>
                </c:pt>
                <c:pt idx="2035">
                  <c:v>1.3941705112857143</c:v>
                </c:pt>
                <c:pt idx="2036">
                  <c:v>1.3884473179285712</c:v>
                </c:pt>
                <c:pt idx="2037">
                  <c:v>1.3819872130714288</c:v>
                </c:pt>
                <c:pt idx="2038">
                  <c:v>1.3755271082142857</c:v>
                </c:pt>
                <c:pt idx="2039">
                  <c:v>1.369067003357143</c:v>
                </c:pt>
                <c:pt idx="2040">
                  <c:v>1.3633536850714287</c:v>
                </c:pt>
                <c:pt idx="2041">
                  <c:v>1.3586645351428572</c:v>
                </c:pt>
                <c:pt idx="2042">
                  <c:v>1.3542567333571429</c:v>
                </c:pt>
                <c:pt idx="2043">
                  <c:v>1.3512431304285712</c:v>
                </c:pt>
                <c:pt idx="2044">
                  <c:v>1.3511748023571428</c:v>
                </c:pt>
                <c:pt idx="2045">
                  <c:v>1.3511064742857142</c:v>
                </c:pt>
                <c:pt idx="2046">
                  <c:v>1.3510381462142858</c:v>
                </c:pt>
                <c:pt idx="2047">
                  <c:v>1.3509698181428573</c:v>
                </c:pt>
                <c:pt idx="2048">
                  <c:v>1.3509014900714287</c:v>
                </c:pt>
                <c:pt idx="2049">
                  <c:v>1.3508331620000003</c:v>
                </c:pt>
                <c:pt idx="2050">
                  <c:v>1.3510551805000002</c:v>
                </c:pt>
                <c:pt idx="2051">
                  <c:v>1.3512771990000003</c:v>
                </c:pt>
                <c:pt idx="2052">
                  <c:v>1.3514992175000005</c:v>
                </c:pt>
                <c:pt idx="2053">
                  <c:v>1.3517212360000002</c:v>
                </c:pt>
                <c:pt idx="2054">
                  <c:v>1.3512096994285716</c:v>
                </c:pt>
                <c:pt idx="2055">
                  <c:v>1.3509950809285716</c:v>
                </c:pt>
                <c:pt idx="2056">
                  <c:v>1.3519600996428573</c:v>
                </c:pt>
                <c:pt idx="2057">
                  <c:v>1.3519665555000002</c:v>
                </c:pt>
                <c:pt idx="2058">
                  <c:v>1.3534427455000002</c:v>
                </c:pt>
                <c:pt idx="2059">
                  <c:v>1.3549189355000004</c:v>
                </c:pt>
                <c:pt idx="2060">
                  <c:v>1.3563951255000002</c:v>
                </c:pt>
                <c:pt idx="2061">
                  <c:v>1.3578713155000002</c:v>
                </c:pt>
                <c:pt idx="2062">
                  <c:v>1.3590571150000001</c:v>
                </c:pt>
                <c:pt idx="2063">
                  <c:v>1.3602429145000001</c:v>
                </c:pt>
                <c:pt idx="2064">
                  <c:v>1.361427976214286</c:v>
                </c:pt>
                <c:pt idx="2065">
                  <c:v>1.3626130379285719</c:v>
                </c:pt>
                <c:pt idx="2066">
                  <c:v>1.3637980996428578</c:v>
                </c:pt>
                <c:pt idx="2067">
                  <c:v>1.364983161357143</c:v>
                </c:pt>
                <c:pt idx="2068">
                  <c:v>1.3661682230714287</c:v>
                </c:pt>
                <c:pt idx="2069">
                  <c:v>1.3682263037857147</c:v>
                </c:pt>
                <c:pt idx="2070">
                  <c:v>1.3731266673571429</c:v>
                </c:pt>
                <c:pt idx="2071">
                  <c:v>1.378762450357143</c:v>
                </c:pt>
                <c:pt idx="2072">
                  <c:v>1.3844008355714286</c:v>
                </c:pt>
                <c:pt idx="2073">
                  <c:v>1.3900392207857146</c:v>
                </c:pt>
                <c:pt idx="2074">
                  <c:v>1.395677606</c:v>
                </c:pt>
                <c:pt idx="2075">
                  <c:v>1.4024175594285719</c:v>
                </c:pt>
                <c:pt idx="2076">
                  <c:v>1.4094479033571434</c:v>
                </c:pt>
                <c:pt idx="2077">
                  <c:v>1.4164782472857149</c:v>
                </c:pt>
                <c:pt idx="2078">
                  <c:v>1.4235093290000003</c:v>
                </c:pt>
                <c:pt idx="2079">
                  <c:v>1.4315676265000004</c:v>
                </c:pt>
                <c:pt idx="2080">
                  <c:v>1.439625924</c:v>
                </c:pt>
                <c:pt idx="2081">
                  <c:v>1.4476842214999999</c:v>
                </c:pt>
                <c:pt idx="2082">
                  <c:v>1.4558879769285713</c:v>
                </c:pt>
                <c:pt idx="2083">
                  <c:v>1.4659984579285712</c:v>
                </c:pt>
                <c:pt idx="2084">
                  <c:v>1.4728205739285711</c:v>
                </c:pt>
                <c:pt idx="2085">
                  <c:v>1.4789072705000001</c:v>
                </c:pt>
                <c:pt idx="2086">
                  <c:v>1.4863940512857143</c:v>
                </c:pt>
                <c:pt idx="2087">
                  <c:v>1.4938808320714287</c:v>
                </c:pt>
                <c:pt idx="2088">
                  <c:v>1.500262525642857</c:v>
                </c:pt>
                <c:pt idx="2089">
                  <c:v>1.5066492231428572</c:v>
                </c:pt>
                <c:pt idx="2090">
                  <c:v>1.5130359206428572</c:v>
                </c:pt>
                <c:pt idx="2091">
                  <c:v>1.5194226181428572</c:v>
                </c:pt>
                <c:pt idx="2092">
                  <c:v>1.5262529557142859</c:v>
                </c:pt>
                <c:pt idx="2093">
                  <c:v>1.5324929395714286</c:v>
                </c:pt>
                <c:pt idx="2094">
                  <c:v>1.5387329234285712</c:v>
                </c:pt>
                <c:pt idx="2095">
                  <c:v>1.5449729072857141</c:v>
                </c:pt>
                <c:pt idx="2096">
                  <c:v>1.5519415265714283</c:v>
                </c:pt>
                <c:pt idx="2097">
                  <c:v>1.5558334832142855</c:v>
                </c:pt>
                <c:pt idx="2098">
                  <c:v>1.5615709925714281</c:v>
                </c:pt>
                <c:pt idx="2099">
                  <c:v>1.5680469100714283</c:v>
                </c:pt>
                <c:pt idx="2100">
                  <c:v>1.574073581642857</c:v>
                </c:pt>
                <c:pt idx="2101">
                  <c:v>1.580100253214286</c:v>
                </c:pt>
                <c:pt idx="2102">
                  <c:v>1.5872320120000005</c:v>
                </c:pt>
                <c:pt idx="2103">
                  <c:v>1.5947996380000007</c:v>
                </c:pt>
                <c:pt idx="2104">
                  <c:v>1.6031071733571431</c:v>
                </c:pt>
                <c:pt idx="2105">
                  <c:v>1.6128903095714286</c:v>
                </c:pt>
                <c:pt idx="2106">
                  <c:v>1.6222298057142854</c:v>
                </c:pt>
                <c:pt idx="2107">
                  <c:v>1.6324465088571427</c:v>
                </c:pt>
                <c:pt idx="2108">
                  <c:v>1.642663212</c:v>
                </c:pt>
                <c:pt idx="2109">
                  <c:v>1.6528799151428575</c:v>
                </c:pt>
                <c:pt idx="2110">
                  <c:v>1.6622225249285716</c:v>
                </c:pt>
                <c:pt idx="2111">
                  <c:v>1.6752456367857145</c:v>
                </c:pt>
                <c:pt idx="2112">
                  <c:v>1.6864231959285714</c:v>
                </c:pt>
                <c:pt idx="2113">
                  <c:v>1.6991968446428571</c:v>
                </c:pt>
                <c:pt idx="2114">
                  <c:v>1.7132600265714288</c:v>
                </c:pt>
                <c:pt idx="2115">
                  <c:v>1.7273232085000001</c:v>
                </c:pt>
                <c:pt idx="2116">
                  <c:v>1.7422434476428574</c:v>
                </c:pt>
                <c:pt idx="2117">
                  <c:v>1.757249903142857</c:v>
                </c:pt>
                <c:pt idx="2118">
                  <c:v>1.7715164492857143</c:v>
                </c:pt>
                <c:pt idx="2119">
                  <c:v>1.7858715634999995</c:v>
                </c:pt>
                <c:pt idx="2120">
                  <c:v>1.8002266777142852</c:v>
                </c:pt>
                <c:pt idx="2121">
                  <c:v>1.8946229020000001</c:v>
                </c:pt>
                <c:pt idx="2122">
                  <c:v>1.8946229020000001</c:v>
                </c:pt>
                <c:pt idx="2123">
                  <c:v>1.8946229020000001</c:v>
                </c:pt>
                <c:pt idx="2124">
                  <c:v>1.9152177560000001</c:v>
                </c:pt>
                <c:pt idx="2125">
                  <c:v>1.942984142</c:v>
                </c:pt>
                <c:pt idx="2126">
                  <c:v>1.9592070290000001</c:v>
                </c:pt>
                <c:pt idx="2127">
                  <c:v>1.969454823</c:v>
                </c:pt>
                <c:pt idx="2128">
                  <c:v>1.958975634</c:v>
                </c:pt>
                <c:pt idx="2129">
                  <c:v>1.958975634</c:v>
                </c:pt>
                <c:pt idx="2130">
                  <c:v>1.958975634</c:v>
                </c:pt>
                <c:pt idx="2131">
                  <c:v>1.9711691140000001</c:v>
                </c:pt>
                <c:pt idx="2132">
                  <c:v>1.9499450199999999</c:v>
                </c:pt>
                <c:pt idx="2133">
                  <c:v>1.925085556</c:v>
                </c:pt>
                <c:pt idx="2134">
                  <c:v>1.920942852</c:v>
                </c:pt>
                <c:pt idx="2135">
                  <c:v>1.9063741910000001</c:v>
                </c:pt>
                <c:pt idx="2136">
                  <c:v>1.9063741910000001</c:v>
                </c:pt>
                <c:pt idx="2137">
                  <c:v>1.9063741910000001</c:v>
                </c:pt>
                <c:pt idx="2138">
                  <c:v>1.9063523790000001</c:v>
                </c:pt>
                <c:pt idx="2139">
                  <c:v>1.9063523790000001</c:v>
                </c:pt>
                <c:pt idx="2140">
                  <c:v>1.8773654820000001</c:v>
                </c:pt>
                <c:pt idx="2141">
                  <c:v>1.8752880540000001</c:v>
                </c:pt>
                <c:pt idx="2142">
                  <c:v>1.927685812</c:v>
                </c:pt>
                <c:pt idx="2143">
                  <c:v>1.927685812</c:v>
                </c:pt>
                <c:pt idx="2144">
                  <c:v>1.927685812</c:v>
                </c:pt>
                <c:pt idx="2145">
                  <c:v>1.9381025540000001</c:v>
                </c:pt>
                <c:pt idx="2146">
                  <c:v>1.9381025540000001</c:v>
                </c:pt>
                <c:pt idx="2147">
                  <c:v>1.9381025540000001</c:v>
                </c:pt>
                <c:pt idx="2148">
                  <c:v>1.9381025540000001</c:v>
                </c:pt>
                <c:pt idx="2149">
                  <c:v>1.9381025540000001</c:v>
                </c:pt>
                <c:pt idx="2150">
                  <c:v>1.9381025540000001</c:v>
                </c:pt>
                <c:pt idx="2151">
                  <c:v>1.9381025540000001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7-48DE-81C0-DC398A5A83C6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0.56938551677435711</c:v>
                </c:pt>
                <c:pt idx="760">
                  <c:v>0.58254750193964278</c:v>
                </c:pt>
                <c:pt idx="761">
                  <c:v>0.59833640386664277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-9.8015632601499994E-2</c:v>
                </c:pt>
                <c:pt idx="1726">
                  <c:v>-0.10703227273964286</c:v>
                </c:pt>
                <c:pt idx="1727">
                  <c:v>-0.12761332745135714</c:v>
                </c:pt>
                <c:pt idx="1728">
                  <c:v>-0.14304272820085712</c:v>
                </c:pt>
                <c:pt idx="1729">
                  <c:v>-0.15847212895035714</c:v>
                </c:pt>
                <c:pt idx="1730">
                  <c:v>-0.17390152969985714</c:v>
                </c:pt>
                <c:pt idx="1731">
                  <c:v>-0.18594906999021427</c:v>
                </c:pt>
                <c:pt idx="1732">
                  <c:v>-0.20353045989828569</c:v>
                </c:pt>
                <c:pt idx="1733">
                  <c:v>-0.23515396535357141</c:v>
                </c:pt>
                <c:pt idx="1734">
                  <c:v>-0.25748093814857143</c:v>
                </c:pt>
                <c:pt idx="1735">
                  <c:v>-0.28187965639185714</c:v>
                </c:pt>
                <c:pt idx="1736">
                  <c:v>-0.30627837463514285</c:v>
                </c:pt>
                <c:pt idx="1737">
                  <c:v>-0.33067709287842856</c:v>
                </c:pt>
                <c:pt idx="1738">
                  <c:v>-0.35667573324499996</c:v>
                </c:pt>
                <c:pt idx="1739">
                  <c:v>-0.38149760663914284</c:v>
                </c:pt>
                <c:pt idx="1740">
                  <c:v>-0.40551623239092854</c:v>
                </c:pt>
                <c:pt idx="1741">
                  <c:v>-0.41813154685585713</c:v>
                </c:pt>
                <c:pt idx="1742">
                  <c:v>-0.4238429125862857</c:v>
                </c:pt>
                <c:pt idx="1743">
                  <c:v>-0.42955427831671422</c:v>
                </c:pt>
                <c:pt idx="1744">
                  <c:v>-0.4352656440471428</c:v>
                </c:pt>
                <c:pt idx="1745">
                  <c:v>-0.43928236726642861</c:v>
                </c:pt>
                <c:pt idx="1746">
                  <c:v>-0.4454288584264286</c:v>
                </c:pt>
                <c:pt idx="1747">
                  <c:v>-0.44081117198114284</c:v>
                </c:pt>
                <c:pt idx="1748">
                  <c:v>-0.43797192117221428</c:v>
                </c:pt>
                <c:pt idx="1749">
                  <c:v>-0.43501009278314279</c:v>
                </c:pt>
                <c:pt idx="1750">
                  <c:v>-0.4320482643940714</c:v>
                </c:pt>
                <c:pt idx="1751">
                  <c:v>-0.4290864360049999</c:v>
                </c:pt>
                <c:pt idx="1752">
                  <c:v>-0.41060094087328564</c:v>
                </c:pt>
                <c:pt idx="1753">
                  <c:v>-0.39182312932478564</c:v>
                </c:pt>
                <c:pt idx="1754">
                  <c:v>-0.37701533307014284</c:v>
                </c:pt>
                <c:pt idx="1755">
                  <c:v>-0.36410475926614289</c:v>
                </c:pt>
                <c:pt idx="1756">
                  <c:v>-0.35348797023371425</c:v>
                </c:pt>
                <c:pt idx="1757">
                  <c:v>-0.34287118120128568</c:v>
                </c:pt>
                <c:pt idx="1758">
                  <c:v>-0.33225439216885705</c:v>
                </c:pt>
                <c:pt idx="1759">
                  <c:v>-0.32473443212564279</c:v>
                </c:pt>
                <c:pt idx="1760">
                  <c:v>-0.31772205879335713</c:v>
                </c:pt>
                <c:pt idx="1761">
                  <c:v>-0.32014562177235723</c:v>
                </c:pt>
                <c:pt idx="1762">
                  <c:v>-0.32450457342100003</c:v>
                </c:pt>
                <c:pt idx="1763">
                  <c:v>-0.33406667905085718</c:v>
                </c:pt>
                <c:pt idx="1764">
                  <c:v>-0.34362878468071428</c:v>
                </c:pt>
                <c:pt idx="1765">
                  <c:v>-0.35319089031057144</c:v>
                </c:pt>
                <c:pt idx="1766">
                  <c:v>-0.36797222089442855</c:v>
                </c:pt>
                <c:pt idx="1767">
                  <c:v>-0.38327782019614293</c:v>
                </c:pt>
                <c:pt idx="1768">
                  <c:v>-0.38990771775542854</c:v>
                </c:pt>
                <c:pt idx="1769">
                  <c:v>-0.39017608973035717</c:v>
                </c:pt>
                <c:pt idx="1770">
                  <c:v>-0.39472205625214291</c:v>
                </c:pt>
                <c:pt idx="1771">
                  <c:v>-0.39926802277392859</c:v>
                </c:pt>
                <c:pt idx="1772">
                  <c:v>-0.40381398929571438</c:v>
                </c:pt>
                <c:pt idx="1773">
                  <c:v>-0.4030519550347858</c:v>
                </c:pt>
                <c:pt idx="1774">
                  <c:v>-0.38769133311528581</c:v>
                </c:pt>
                <c:pt idx="1775">
                  <c:v>-0.36177432399100012</c:v>
                </c:pt>
                <c:pt idx="1776">
                  <c:v>-0.33735545315300008</c:v>
                </c:pt>
                <c:pt idx="1777">
                  <c:v>-0.30939404567128576</c:v>
                </c:pt>
                <c:pt idx="1778">
                  <c:v>-0.28143263818957143</c:v>
                </c:pt>
                <c:pt idx="1779">
                  <c:v>-0.2534712307078571</c:v>
                </c:pt>
                <c:pt idx="1780">
                  <c:v>-0.24035876467307141</c:v>
                </c:pt>
                <c:pt idx="1781">
                  <c:v>-0.21549043841578569</c:v>
                </c:pt>
                <c:pt idx="1782">
                  <c:v>-0.19723194081207146</c:v>
                </c:pt>
                <c:pt idx="1783">
                  <c:v>-0.18246370161021433</c:v>
                </c:pt>
                <c:pt idx="1784">
                  <c:v>-0.15514729822307144</c:v>
                </c:pt>
                <c:pt idx="1785">
                  <c:v>-0.12783089483592858</c:v>
                </c:pt>
                <c:pt idx="1786">
                  <c:v>-0.10051449144878573</c:v>
                </c:pt>
                <c:pt idx="1787">
                  <c:v>-7.6601042774357128E-2</c:v>
                </c:pt>
                <c:pt idx="1788">
                  <c:v>-6.4637150403071414E-2</c:v>
                </c:pt>
                <c:pt idx="1789">
                  <c:v>-5.3826407214928561E-2</c:v>
                </c:pt>
                <c:pt idx="1790">
                  <c:v>-3.7038938038142843E-2</c:v>
                </c:pt>
                <c:pt idx="1791">
                  <c:v>-1.5710487628428565E-2</c:v>
                </c:pt>
                <c:pt idx="1792">
                  <c:v>5.6179627812857191E-3</c:v>
                </c:pt>
                <c:pt idx="1793">
                  <c:v>2.6946413191000003E-2</c:v>
                </c:pt>
                <c:pt idx="1794">
                  <c:v>5.7159850594357145E-2</c:v>
                </c:pt>
                <c:pt idx="1795">
                  <c:v>7.5802138576500006E-2</c:v>
                </c:pt>
                <c:pt idx="1796">
                  <c:v>9.6604433253928576E-2</c:v>
                </c:pt>
                <c:pt idx="1797">
                  <c:v>0.11878394232771429</c:v>
                </c:pt>
                <c:pt idx="1798">
                  <c:v>0.13178212983271428</c:v>
                </c:pt>
                <c:pt idx="1799">
                  <c:v>0.14478031733771429</c:v>
                </c:pt>
                <c:pt idx="1800">
                  <c:v>0.1577785048427143</c:v>
                </c:pt>
                <c:pt idx="1801">
                  <c:v>0.16945565005550001</c:v>
                </c:pt>
                <c:pt idx="1802">
                  <c:v>0.17945395722592858</c:v>
                </c:pt>
                <c:pt idx="1803">
                  <c:v>0.1833628369427143</c:v>
                </c:pt>
                <c:pt idx="1804">
                  <c:v>0.18639657213549995</c:v>
                </c:pt>
                <c:pt idx="1805">
                  <c:v>0.18932368394035712</c:v>
                </c:pt>
                <c:pt idx="1806">
                  <c:v>0.19225079574521425</c:v>
                </c:pt>
                <c:pt idx="1807">
                  <c:v>0.19517790755007142</c:v>
                </c:pt>
                <c:pt idx="1808">
                  <c:v>0.19857849816585713</c:v>
                </c:pt>
                <c:pt idx="1809">
                  <c:v>0.20537144979185712</c:v>
                </c:pt>
                <c:pt idx="1810">
                  <c:v>0.21303581990235718</c:v>
                </c:pt>
                <c:pt idx="1811">
                  <c:v>0.22006913492378577</c:v>
                </c:pt>
                <c:pt idx="1812">
                  <c:v>0.23036269620657146</c:v>
                </c:pt>
                <c:pt idx="1813">
                  <c:v>0.24065625748935718</c:v>
                </c:pt>
                <c:pt idx="1814">
                  <c:v>0.2509498187721429</c:v>
                </c:pt>
                <c:pt idx="1815">
                  <c:v>0.25943005231650001</c:v>
                </c:pt>
                <c:pt idx="1816">
                  <c:v>0.26540440776421431</c:v>
                </c:pt>
                <c:pt idx="1817">
                  <c:v>0.28038217219371431</c:v>
                </c:pt>
                <c:pt idx="1818">
                  <c:v>0.28949915887257144</c:v>
                </c:pt>
                <c:pt idx="1819">
                  <c:v>0.29576759306099998</c:v>
                </c:pt>
                <c:pt idx="1820">
                  <c:v>0.30203602724942857</c:v>
                </c:pt>
                <c:pt idx="1821">
                  <c:v>0.30830446143785711</c:v>
                </c:pt>
                <c:pt idx="1822">
                  <c:v>0.31432655679342858</c:v>
                </c:pt>
                <c:pt idx="1823">
                  <c:v>0.32591076038571426</c:v>
                </c:pt>
                <c:pt idx="1824">
                  <c:v>0.33811031599192853</c:v>
                </c:pt>
                <c:pt idx="1825">
                  <c:v>0.35051218566042858</c:v>
                </c:pt>
                <c:pt idx="1826">
                  <c:v>0.36680178612499997</c:v>
                </c:pt>
                <c:pt idx="1827">
                  <c:v>0.38309138658957143</c:v>
                </c:pt>
                <c:pt idx="1828">
                  <c:v>0.39938098705414288</c:v>
                </c:pt>
                <c:pt idx="1829">
                  <c:v>0.41645998037350002</c:v>
                </c:pt>
                <c:pt idx="1830">
                  <c:v>0.44214876364735722</c:v>
                </c:pt>
                <c:pt idx="1831">
                  <c:v>0.46403415264850001</c:v>
                </c:pt>
                <c:pt idx="1832">
                  <c:v>0.49118827534121434</c:v>
                </c:pt>
                <c:pt idx="1833">
                  <c:v>0.52100540174064291</c:v>
                </c:pt>
                <c:pt idx="1834">
                  <c:v>0.55082252814007149</c:v>
                </c:pt>
                <c:pt idx="1835">
                  <c:v>0.58063965453950017</c:v>
                </c:pt>
                <c:pt idx="1836">
                  <c:v>0.60979870793221436</c:v>
                </c:pt>
                <c:pt idx="1837">
                  <c:v>0.63063785247528581</c:v>
                </c:pt>
                <c:pt idx="1838">
                  <c:v>0.65274695935464278</c:v>
                </c:pt>
                <c:pt idx="1839">
                  <c:v>0.67492181113400007</c:v>
                </c:pt>
                <c:pt idx="1840">
                  <c:v>0.69801606642957137</c:v>
                </c:pt>
                <c:pt idx="1841">
                  <c:v>0.72111032172514278</c:v>
                </c:pt>
                <c:pt idx="1842">
                  <c:v>0.7442045770207143</c:v>
                </c:pt>
                <c:pt idx="1843">
                  <c:v>0.77530368760314272</c:v>
                </c:pt>
                <c:pt idx="1844">
                  <c:v>0.8022713067994286</c:v>
                </c:pt>
                <c:pt idx="1845">
                  <c:v>0.83398554928671431</c:v>
                </c:pt>
                <c:pt idx="1846">
                  <c:v>0.86428512962171433</c:v>
                </c:pt>
                <c:pt idx="1847">
                  <c:v>0.88907630388107162</c:v>
                </c:pt>
                <c:pt idx="1848">
                  <c:v>0.91386747814042868</c:v>
                </c:pt>
                <c:pt idx="1849">
                  <c:v>0.93865865239978585</c:v>
                </c:pt>
                <c:pt idx="1850">
                  <c:v>0.96209949859371435</c:v>
                </c:pt>
                <c:pt idx="1851">
                  <c:v>0.98758843466428581</c:v>
                </c:pt>
                <c:pt idx="1852">
                  <c:v>1.0110608797789287</c:v>
                </c:pt>
                <c:pt idx="1853">
                  <c:v>1.0340498526820714</c:v>
                </c:pt>
                <c:pt idx="1854">
                  <c:v>1.0431165691250714</c:v>
                </c:pt>
                <c:pt idx="1855">
                  <c:v>1.0521832855680715</c:v>
                </c:pt>
                <c:pt idx="1856">
                  <c:v>1.0612500020110716</c:v>
                </c:pt>
                <c:pt idx="1857">
                  <c:v>1.0717346267357144</c:v>
                </c:pt>
                <c:pt idx="1858">
                  <c:v>1.082288476490143</c:v>
                </c:pt>
                <c:pt idx="1859">
                  <c:v>1.0815751984657145</c:v>
                </c:pt>
                <c:pt idx="1860">
                  <c:v>1.0781782795809287</c:v>
                </c:pt>
                <c:pt idx="1861">
                  <c:v>1.0773014081147858</c:v>
                </c:pt>
                <c:pt idx="1862">
                  <c:v>1.0764245366486429</c:v>
                </c:pt>
                <c:pt idx="1863">
                  <c:v>1.0755476651825</c:v>
                </c:pt>
                <c:pt idx="1864">
                  <c:v>1.0759052545448573</c:v>
                </c:pt>
                <c:pt idx="1865">
                  <c:v>1.074114201754357</c:v>
                </c:pt>
                <c:pt idx="1866">
                  <c:v>1.0741946685717856</c:v>
                </c:pt>
                <c:pt idx="1867">
                  <c:v>1.0756301292702857</c:v>
                </c:pt>
                <c:pt idx="1868">
                  <c:v>1.0859814826976426</c:v>
                </c:pt>
                <c:pt idx="1869">
                  <c:v>1.0963328361249998</c:v>
                </c:pt>
                <c:pt idx="1870">
                  <c:v>1.1066841895523569</c:v>
                </c:pt>
                <c:pt idx="1871">
                  <c:v>1.1098422105049999</c:v>
                </c:pt>
                <c:pt idx="1872">
                  <c:v>1.1132504444519999</c:v>
                </c:pt>
                <c:pt idx="1873">
                  <c:v>1.1235149169723571</c:v>
                </c:pt>
                <c:pt idx="1874">
                  <c:v>1.1382712680059286</c:v>
                </c:pt>
                <c:pt idx="1875">
                  <c:v>1.1474831113874999</c:v>
                </c:pt>
                <c:pt idx="1876">
                  <c:v>1.1566949547690712</c:v>
                </c:pt>
                <c:pt idx="1877">
                  <c:v>1.1659067981506428</c:v>
                </c:pt>
                <c:pt idx="1878">
                  <c:v>1.1800681043174284</c:v>
                </c:pt>
                <c:pt idx="1879">
                  <c:v>1.1952518851737142</c:v>
                </c:pt>
                <c:pt idx="1880">
                  <c:v>1.2098846463600001</c:v>
                </c:pt>
                <c:pt idx="1881">
                  <c:v>1.2169363406027143</c:v>
                </c:pt>
                <c:pt idx="1882">
                  <c:v>1.2205818456114286</c:v>
                </c:pt>
                <c:pt idx="1883">
                  <c:v>1.2242273506201429</c:v>
                </c:pt>
                <c:pt idx="1884">
                  <c:v>1.227872855628857</c:v>
                </c:pt>
                <c:pt idx="1885">
                  <c:v>1.2260821638447859</c:v>
                </c:pt>
                <c:pt idx="1886">
                  <c:v>1.2279939738548571</c:v>
                </c:pt>
                <c:pt idx="1887">
                  <c:v>1.2297694238695001</c:v>
                </c:pt>
                <c:pt idx="1888">
                  <c:v>1.2259303437489284</c:v>
                </c:pt>
                <c:pt idx="1889">
                  <c:v>1.2385172258252857</c:v>
                </c:pt>
                <c:pt idx="1890">
                  <c:v>1.2511041079016429</c:v>
                </c:pt>
                <c:pt idx="1891">
                  <c:v>1.263690989978</c:v>
                </c:pt>
                <c:pt idx="1892">
                  <c:v>1.2721430141536427</c:v>
                </c:pt>
                <c:pt idx="1893">
                  <c:v>1.2852955461464286</c:v>
                </c:pt>
                <c:pt idx="1894">
                  <c:v>1.2933170755575001</c:v>
                </c:pt>
                <c:pt idx="1895">
                  <c:v>1.3059076889827854</c:v>
                </c:pt>
                <c:pt idx="1896">
                  <c:v>1.32008240042</c:v>
                </c:pt>
                <c:pt idx="1897">
                  <c:v>1.3342571118572142</c:v>
                </c:pt>
                <c:pt idx="1898">
                  <c:v>1.3484318232944286</c:v>
                </c:pt>
                <c:pt idx="1899">
                  <c:v>1.3726353768267143</c:v>
                </c:pt>
                <c:pt idx="1900">
                  <c:v>1.3874806420390713</c:v>
                </c:pt>
                <c:pt idx="1901">
                  <c:v>1.3934374390755713</c:v>
                </c:pt>
                <c:pt idx="1902">
                  <c:v>1.4001627243986428</c:v>
                </c:pt>
                <c:pt idx="1903">
                  <c:v>1.3989310848767855</c:v>
                </c:pt>
                <c:pt idx="1904">
                  <c:v>1.3976994453549281</c:v>
                </c:pt>
                <c:pt idx="1905">
                  <c:v>1.3964678058330713</c:v>
                </c:pt>
                <c:pt idx="1906">
                  <c:v>1.3922277964802141</c:v>
                </c:pt>
                <c:pt idx="1907">
                  <c:v>1.3870634984290002</c:v>
                </c:pt>
                <c:pt idx="1908">
                  <c:v>1.3846700657421429</c:v>
                </c:pt>
                <c:pt idx="1909">
                  <c:v>1.3773840248760003</c:v>
                </c:pt>
                <c:pt idx="1910">
                  <c:v>1.373895059516143</c:v>
                </c:pt>
                <c:pt idx="1911">
                  <c:v>1.3704060941562857</c:v>
                </c:pt>
                <c:pt idx="1912">
                  <c:v>1.3669171287964286</c:v>
                </c:pt>
                <c:pt idx="1913">
                  <c:v>1.3584482046244286</c:v>
                </c:pt>
                <c:pt idx="1914">
                  <c:v>1.3633480681547858</c:v>
                </c:pt>
                <c:pt idx="1915">
                  <c:v>1.3737063083834287</c:v>
                </c:pt>
                <c:pt idx="1916">
                  <c:v>1.3914684443530716</c:v>
                </c:pt>
                <c:pt idx="1917">
                  <c:v>1.4084252200298573</c:v>
                </c:pt>
                <c:pt idx="1918">
                  <c:v>1.4253819957066427</c:v>
                </c:pt>
                <c:pt idx="1919">
                  <c:v>1.4423387713834284</c:v>
                </c:pt>
                <c:pt idx="1920">
                  <c:v>1.4568214727855711</c:v>
                </c:pt>
                <c:pt idx="1921">
                  <c:v>1.4691325606297856</c:v>
                </c:pt>
                <c:pt idx="1922">
                  <c:v>1.4771923032924996</c:v>
                </c:pt>
                <c:pt idx="1923">
                  <c:v>1.4926971553147141</c:v>
                </c:pt>
                <c:pt idx="1924">
                  <c:v>1.5041565400522856</c:v>
                </c:pt>
                <c:pt idx="1925">
                  <c:v>1.5156159247898573</c:v>
                </c:pt>
                <c:pt idx="1926">
                  <c:v>1.5270753095274288</c:v>
                </c:pt>
                <c:pt idx="1927">
                  <c:v>1.5387490124920713</c:v>
                </c:pt>
                <c:pt idx="1928">
                  <c:v>1.5390461272312856</c:v>
                </c:pt>
                <c:pt idx="1929">
                  <c:v>1.5383100302155712</c:v>
                </c:pt>
                <c:pt idx="1930">
                  <c:v>1.5333966269862143</c:v>
                </c:pt>
                <c:pt idx="1931">
                  <c:v>1.5274129913681429</c:v>
                </c:pt>
                <c:pt idx="1932">
                  <c:v>1.5214293557500713</c:v>
                </c:pt>
                <c:pt idx="1933">
                  <c:v>1.515445720132</c:v>
                </c:pt>
                <c:pt idx="1934">
                  <c:v>1.5092522422459997</c:v>
                </c:pt>
                <c:pt idx="1935">
                  <c:v>1.4999103973676426</c:v>
                </c:pt>
                <c:pt idx="1936">
                  <c:v>1.4993170031813572</c:v>
                </c:pt>
                <c:pt idx="1937">
                  <c:v>1.4956159194208571</c:v>
                </c:pt>
                <c:pt idx="1938">
                  <c:v>1.4904757486829285</c:v>
                </c:pt>
                <c:pt idx="1939">
                  <c:v>1.4853355779449999</c:v>
                </c:pt>
                <c:pt idx="1940">
                  <c:v>1.4801954072070718</c:v>
                </c:pt>
                <c:pt idx="1941">
                  <c:v>1.4735156231648574</c:v>
                </c:pt>
                <c:pt idx="1942">
                  <c:v>1.4762249418847144</c:v>
                </c:pt>
                <c:pt idx="1943">
                  <c:v>1.4813290536637143</c:v>
                </c:pt>
                <c:pt idx="1944">
                  <c:v>1.4915281144736425</c:v>
                </c:pt>
                <c:pt idx="1945">
                  <c:v>1.509741320401071</c:v>
                </c:pt>
                <c:pt idx="1946">
                  <c:v>1.5279545263284997</c:v>
                </c:pt>
                <c:pt idx="1947">
                  <c:v>1.5461677322559282</c:v>
                </c:pt>
                <c:pt idx="1948">
                  <c:v>1.5643631538689997</c:v>
                </c:pt>
                <c:pt idx="1949">
                  <c:v>1.5971419874257138</c:v>
                </c:pt>
                <c:pt idx="1950">
                  <c:v>1.6261166004152141</c:v>
                </c:pt>
                <c:pt idx="1951">
                  <c:v>1.6556130818591426</c:v>
                </c:pt>
                <c:pt idx="1952">
                  <c:v>1.6806613142161424</c:v>
                </c:pt>
                <c:pt idx="1953">
                  <c:v>1.7057095465731427</c:v>
                </c:pt>
                <c:pt idx="1954">
                  <c:v>1.7307577789301427</c:v>
                </c:pt>
                <c:pt idx="1955">
                  <c:v>1.7601390688033571</c:v>
                </c:pt>
                <c:pt idx="1956">
                  <c:v>1.7918292261874285</c:v>
                </c:pt>
                <c:pt idx="1957">
                  <c:v>1.811544782378143</c:v>
                </c:pt>
                <c:pt idx="1958">
                  <c:v>1.8453771945678572</c:v>
                </c:pt>
                <c:pt idx="1959">
                  <c:v>1.8785564190360713</c:v>
                </c:pt>
                <c:pt idx="1960">
                  <c:v>1.911735643504286</c:v>
                </c:pt>
                <c:pt idx="1961">
                  <c:v>1.9449148679725001</c:v>
                </c:pt>
                <c:pt idx="1962">
                  <c:v>1.980795793297643</c:v>
                </c:pt>
                <c:pt idx="1963">
                  <c:v>2.0031494609990004</c:v>
                </c:pt>
                <c:pt idx="1964">
                  <c:v>2.0148107673339291</c:v>
                </c:pt>
                <c:pt idx="1965">
                  <c:v>2.0178009865364293</c:v>
                </c:pt>
                <c:pt idx="1966">
                  <c:v>2.0230405171657146</c:v>
                </c:pt>
                <c:pt idx="1967">
                  <c:v>2.0282800477950005</c:v>
                </c:pt>
                <c:pt idx="1968">
                  <c:v>2.0335195784242863</c:v>
                </c:pt>
                <c:pt idx="1969">
                  <c:v>2.0368486443324287</c:v>
                </c:pt>
                <c:pt idx="1970">
                  <c:v>2.0279618337712146</c:v>
                </c:pt>
                <c:pt idx="1971">
                  <c:v>2.034265055203643</c:v>
                </c:pt>
                <c:pt idx="1972">
                  <c:v>2.022956180784143</c:v>
                </c:pt>
                <c:pt idx="1973">
                  <c:v>2.0022783987324284</c:v>
                </c:pt>
                <c:pt idx="1974">
                  <c:v>1.9816006166807141</c:v>
                </c:pt>
                <c:pt idx="1975">
                  <c:v>1.9609228346289993</c:v>
                </c:pt>
                <c:pt idx="1976">
                  <c:v>1.9436582527184996</c:v>
                </c:pt>
                <c:pt idx="1977">
                  <c:v>1.9361431309082853</c:v>
                </c:pt>
                <c:pt idx="1978">
                  <c:v>1.9433771186263566</c:v>
                </c:pt>
                <c:pt idx="1979">
                  <c:v>1.9632849980220717</c:v>
                </c:pt>
                <c:pt idx="1980">
                  <c:v>1.9871104728984998</c:v>
                </c:pt>
                <c:pt idx="1981">
                  <c:v>2.0109359477749282</c:v>
                </c:pt>
                <c:pt idx="1982">
                  <c:v>2.0347614226513566</c:v>
                </c:pt>
                <c:pt idx="1983">
                  <c:v>2.0595454065376431</c:v>
                </c:pt>
                <c:pt idx="1984">
                  <c:v>2.0809364002467854</c:v>
                </c:pt>
                <c:pt idx="1985">
                  <c:v>2.0988242887605</c:v>
                </c:pt>
                <c:pt idx="1986">
                  <c:v>2.1179364521662856</c:v>
                </c:pt>
                <c:pt idx="1987">
                  <c:v>2.1400458148129284</c:v>
                </c:pt>
                <c:pt idx="1988">
                  <c:v>2.1621551774595713</c:v>
                </c:pt>
                <c:pt idx="1989">
                  <c:v>2.1842645401062137</c:v>
                </c:pt>
                <c:pt idx="1990">
                  <c:v>2.2073825942180001</c:v>
                </c:pt>
                <c:pt idx="1991">
                  <c:v>2.2201683395033571</c:v>
                </c:pt>
                <c:pt idx="1992">
                  <c:v>2.2291530147122143</c:v>
                </c:pt>
                <c:pt idx="1993">
                  <c:v>2.2174594356090713</c:v>
                </c:pt>
                <c:pt idx="1994">
                  <c:v>2.206979690555714</c:v>
                </c:pt>
                <c:pt idx="1995">
                  <c:v>2.1964999455023575</c:v>
                </c:pt>
                <c:pt idx="1996">
                  <c:v>2.1860202004490001</c:v>
                </c:pt>
                <c:pt idx="1997">
                  <c:v>2.1781633900600004</c:v>
                </c:pt>
                <c:pt idx="1998">
                  <c:v>2.1759570625187861</c:v>
                </c:pt>
                <c:pt idx="1999">
                  <c:v>2.1753224698718574</c:v>
                </c:pt>
                <c:pt idx="2000">
                  <c:v>2.1751983184740715</c:v>
                </c:pt>
                <c:pt idx="2001">
                  <c:v>2.1731319918722858</c:v>
                </c:pt>
                <c:pt idx="2002">
                  <c:v>2.1710656652705</c:v>
                </c:pt>
                <c:pt idx="2003">
                  <c:v>2.1689993386687143</c:v>
                </c:pt>
                <c:pt idx="2004">
                  <c:v>2.1575198497768571</c:v>
                </c:pt>
                <c:pt idx="2005">
                  <c:v>2.1460809682749282</c:v>
                </c:pt>
                <c:pt idx="2006">
                  <c:v>2.1318338232702856</c:v>
                </c:pt>
                <c:pt idx="2007">
                  <c:v>2.135602557569714</c:v>
                </c:pt>
                <c:pt idx="2008">
                  <c:v>2.1415006704791431</c:v>
                </c:pt>
                <c:pt idx="2009">
                  <c:v>2.1473987833885713</c:v>
                </c:pt>
                <c:pt idx="2010">
                  <c:v>2.1532968962979999</c:v>
                </c:pt>
                <c:pt idx="2011">
                  <c:v>2.1508827284581429</c:v>
                </c:pt>
                <c:pt idx="2012">
                  <c:v>2.1513008709069283</c:v>
                </c:pt>
                <c:pt idx="2013">
                  <c:v>2.1470051775958572</c:v>
                </c:pt>
                <c:pt idx="2014">
                  <c:v>2.1379482814270712</c:v>
                </c:pt>
                <c:pt idx="2015">
                  <c:v>2.1256910349745</c:v>
                </c:pt>
                <c:pt idx="2016">
                  <c:v>2.1134337885219283</c:v>
                </c:pt>
                <c:pt idx="2017">
                  <c:v>2.1011765420693571</c:v>
                </c:pt>
                <c:pt idx="2018">
                  <c:v>2.0914629155995712</c:v>
                </c:pt>
                <c:pt idx="2019">
                  <c:v>2.0840883987810002</c:v>
                </c:pt>
                <c:pt idx="2020">
                  <c:v>2.0818013107872142</c:v>
                </c:pt>
                <c:pt idx="2021">
                  <c:v>2.0849194350110714</c:v>
                </c:pt>
                <c:pt idx="2022">
                  <c:v>2.0859405657024999</c:v>
                </c:pt>
                <c:pt idx="2023">
                  <c:v>2.0869616963939284</c:v>
                </c:pt>
                <c:pt idx="2024">
                  <c:v>2.0879828270853573</c:v>
                </c:pt>
                <c:pt idx="2025">
                  <c:v>2.092637497134</c:v>
                </c:pt>
                <c:pt idx="2026">
                  <c:v>2.0796597906830008</c:v>
                </c:pt>
                <c:pt idx="2027">
                  <c:v>2.0601275728999289</c:v>
                </c:pt>
                <c:pt idx="2028">
                  <c:v>2.044531973578072</c:v>
                </c:pt>
                <c:pt idx="2029">
                  <c:v>2.0334160464107858</c:v>
                </c:pt>
                <c:pt idx="2030">
                  <c:v>2.0223001192435004</c:v>
                </c:pt>
                <c:pt idx="2031">
                  <c:v>2.0111841920762146</c:v>
                </c:pt>
                <c:pt idx="2032">
                  <c:v>2.0034591249257145</c:v>
                </c:pt>
                <c:pt idx="2033">
                  <c:v>1.9968928759262143</c:v>
                </c:pt>
                <c:pt idx="2034">
                  <c:v>1.9877940757057857</c:v>
                </c:pt>
                <c:pt idx="2035">
                  <c:v>1.9745523841879287</c:v>
                </c:pt>
                <c:pt idx="2036">
                  <c:v>1.9605727704611429</c:v>
                </c:pt>
                <c:pt idx="2037">
                  <c:v>1.9465931567343571</c:v>
                </c:pt>
                <c:pt idx="2038">
                  <c:v>1.9326135430075713</c:v>
                </c:pt>
                <c:pt idx="2039">
                  <c:v>1.9196154761272857</c:v>
                </c:pt>
                <c:pt idx="2040">
                  <c:v>1.9201395563075001</c:v>
                </c:pt>
                <c:pt idx="2041">
                  <c:v>1.9298313576377859</c:v>
                </c:pt>
                <c:pt idx="2042">
                  <c:v>1.9366284225504999</c:v>
                </c:pt>
                <c:pt idx="2043">
                  <c:v>1.9449143101172857</c:v>
                </c:pt>
                <c:pt idx="2044">
                  <c:v>1.9532001976840718</c:v>
                </c:pt>
                <c:pt idx="2045">
                  <c:v>1.9614860852508575</c:v>
                </c:pt>
                <c:pt idx="2046">
                  <c:v>1.968388921829286</c:v>
                </c:pt>
                <c:pt idx="2047">
                  <c:v>1.9720773117887147</c:v>
                </c:pt>
                <c:pt idx="2048">
                  <c:v>1.9731884766293575</c:v>
                </c:pt>
                <c:pt idx="2049">
                  <c:v>1.9688759347242146</c:v>
                </c:pt>
                <c:pt idx="2050">
                  <c:v>1.965425734503786</c:v>
                </c:pt>
                <c:pt idx="2051">
                  <c:v>1.9619755342833576</c:v>
                </c:pt>
                <c:pt idx="2052">
                  <c:v>1.9585253340629289</c:v>
                </c:pt>
                <c:pt idx="2053">
                  <c:v>1.9558392918935001</c:v>
                </c:pt>
                <c:pt idx="2054">
                  <c:v>1.9523253262830718</c:v>
                </c:pt>
                <c:pt idx="2055">
                  <c:v>1.9520204582500718</c:v>
                </c:pt>
                <c:pt idx="2056">
                  <c:v>1.951100468448</c:v>
                </c:pt>
                <c:pt idx="2057">
                  <c:v>1.9506183711387857</c:v>
                </c:pt>
                <c:pt idx="2058">
                  <c:v>1.9501362738295716</c:v>
                </c:pt>
                <c:pt idx="2059">
                  <c:v>1.9496541765203577</c:v>
                </c:pt>
                <c:pt idx="2060">
                  <c:v>1.9475682268816432</c:v>
                </c:pt>
                <c:pt idx="2061">
                  <c:v>1.9427016566657147</c:v>
                </c:pt>
                <c:pt idx="2062">
                  <c:v>1.9397794809525002</c:v>
                </c:pt>
                <c:pt idx="2063">
                  <c:v>1.9461625947127861</c:v>
                </c:pt>
                <c:pt idx="2064">
                  <c:v>1.9526036423323572</c:v>
                </c:pt>
                <c:pt idx="2065">
                  <c:v>1.9590446899519287</c:v>
                </c:pt>
                <c:pt idx="2066">
                  <c:v>1.9654857375714998</c:v>
                </c:pt>
                <c:pt idx="2067">
                  <c:v>1.9753487847246429</c:v>
                </c:pt>
                <c:pt idx="2068">
                  <c:v>1.9921890175357857</c:v>
                </c:pt>
                <c:pt idx="2069">
                  <c:v>2.0182651068282857</c:v>
                </c:pt>
                <c:pt idx="2070">
                  <c:v>2.0473305140438574</c:v>
                </c:pt>
                <c:pt idx="2071">
                  <c:v>2.0767775045386432</c:v>
                </c:pt>
                <c:pt idx="2072">
                  <c:v>2.106224495033429</c:v>
                </c:pt>
                <c:pt idx="2073">
                  <c:v>2.1356714855282144</c:v>
                </c:pt>
                <c:pt idx="2074">
                  <c:v>2.1677642266699286</c:v>
                </c:pt>
                <c:pt idx="2075">
                  <c:v>2.2028963485418571</c:v>
                </c:pt>
                <c:pt idx="2076">
                  <c:v>2.2379661239000002</c:v>
                </c:pt>
                <c:pt idx="2077">
                  <c:v>2.2659874888966427</c:v>
                </c:pt>
                <c:pt idx="2078">
                  <c:v>2.2928848003378568</c:v>
                </c:pt>
                <c:pt idx="2079">
                  <c:v>2.3197821117790709</c:v>
                </c:pt>
                <c:pt idx="2080">
                  <c:v>2.3466794232202859</c:v>
                </c:pt>
                <c:pt idx="2081">
                  <c:v>2.3650014076517145</c:v>
                </c:pt>
                <c:pt idx="2082">
                  <c:v>2.3839503116909282</c:v>
                </c:pt>
                <c:pt idx="2083">
                  <c:v>2.3924702038605004</c:v>
                </c:pt>
                <c:pt idx="2084">
                  <c:v>2.3990007953709283</c:v>
                </c:pt>
                <c:pt idx="2085">
                  <c:v>2.4028966927837856</c:v>
                </c:pt>
                <c:pt idx="2086">
                  <c:v>2.406792590196642</c:v>
                </c:pt>
                <c:pt idx="2087">
                  <c:v>2.4106884876094994</c:v>
                </c:pt>
                <c:pt idx="2088">
                  <c:v>2.3916123736332855</c:v>
                </c:pt>
                <c:pt idx="2089">
                  <c:v>2.3725362596570707</c:v>
                </c:pt>
                <c:pt idx="2090">
                  <c:v>2.3534601456808568</c:v>
                </c:pt>
                <c:pt idx="2091">
                  <c:v>2.3354772940790709</c:v>
                </c:pt>
                <c:pt idx="2092">
                  <c:v>2.3190816974159998</c:v>
                </c:pt>
                <c:pt idx="2093">
                  <c:v>2.3026861007529287</c:v>
                </c:pt>
                <c:pt idx="2094">
                  <c:v>2.2862905040898567</c:v>
                </c:pt>
                <c:pt idx="2095">
                  <c:v>2.2677136434177143</c:v>
                </c:pt>
                <c:pt idx="2096">
                  <c:v>2.2449378234886428</c:v>
                </c:pt>
                <c:pt idx="2097">
                  <c:v>2.2196081645209285</c:v>
                </c:pt>
                <c:pt idx="2098">
                  <c:v>2.206883203066643</c:v>
                </c:pt>
                <c:pt idx="2099">
                  <c:v>2.2093349366841428</c:v>
                </c:pt>
                <c:pt idx="2100">
                  <c:v>2.2117866703016427</c:v>
                </c:pt>
                <c:pt idx="2101">
                  <c:v>2.214238403919143</c:v>
                </c:pt>
                <c:pt idx="2102">
                  <c:v>2.2407143908422142</c:v>
                </c:pt>
                <c:pt idx="2103">
                  <c:v>2.2737082723478572</c:v>
                </c:pt>
                <c:pt idx="2104">
                  <c:v>2.3086870024914994</c:v>
                </c:pt>
                <c:pt idx="2105">
                  <c:v>2.3511338204947139</c:v>
                </c:pt>
                <c:pt idx="2106">
                  <c:v>2.3887762865478566</c:v>
                </c:pt>
                <c:pt idx="2107">
                  <c:v>2.4264187526009993</c:v>
                </c:pt>
                <c:pt idx="2108">
                  <c:v>2.464061218654142</c:v>
                </c:pt>
                <c:pt idx="2109">
                  <c:v>2.5082503627217854</c:v>
                </c:pt>
                <c:pt idx="2110">
                  <c:v>2.562314623182071</c:v>
                </c:pt>
                <c:pt idx="2111">
                  <c:v>2.6159511876169286</c:v>
                </c:pt>
                <c:pt idx="2112">
                  <c:v>2.6584352233554287</c:v>
                </c:pt>
                <c:pt idx="2113">
                  <c:v>2.6853442163406425</c:v>
                </c:pt>
                <c:pt idx="2114">
                  <c:v>2.7122532093258576</c:v>
                </c:pt>
                <c:pt idx="2115">
                  <c:v>2.7391622023110718</c:v>
                </c:pt>
                <c:pt idx="2116">
                  <c:v>2.7512741223880002</c:v>
                </c:pt>
                <c:pt idx="2117">
                  <c:v>2.7668805682632143</c:v>
                </c:pt>
                <c:pt idx="2118">
                  <c:v>2.7799570294751428</c:v>
                </c:pt>
                <c:pt idx="2119">
                  <c:v>2.7879028123128573</c:v>
                </c:pt>
                <c:pt idx="2120">
                  <c:v>2.7997476262715715</c:v>
                </c:pt>
                <c:pt idx="2121">
                  <c:v>2.859657122013</c:v>
                </c:pt>
                <c:pt idx="2122">
                  <c:v>2.859657122013</c:v>
                </c:pt>
                <c:pt idx="2123">
                  <c:v>2.857238081732</c:v>
                </c:pt>
                <c:pt idx="2124">
                  <c:v>2.9773193325579999</c:v>
                </c:pt>
                <c:pt idx="2125">
                  <c:v>2.965827538848</c:v>
                </c:pt>
                <c:pt idx="2126">
                  <c:v>2.9740234327490001</c:v>
                </c:pt>
                <c:pt idx="2127">
                  <c:v>2.8735011374489998</c:v>
                </c:pt>
                <c:pt idx="2128">
                  <c:v>2.8735011374489998</c:v>
                </c:pt>
                <c:pt idx="2129">
                  <c:v>2.8735011374489998</c:v>
                </c:pt>
                <c:pt idx="2130">
                  <c:v>2.87203398631</c:v>
                </c:pt>
                <c:pt idx="2131">
                  <c:v>2.803900709643</c:v>
                </c:pt>
                <c:pt idx="2132">
                  <c:v>2.7934255980609999</c:v>
                </c:pt>
                <c:pt idx="2133">
                  <c:v>2.6943636409409999</c:v>
                </c:pt>
                <c:pt idx="2134">
                  <c:v>2.8609949802929999</c:v>
                </c:pt>
                <c:pt idx="2135">
                  <c:v>2.8609949802929999</c:v>
                </c:pt>
                <c:pt idx="2136">
                  <c:v>2.8609949802929999</c:v>
                </c:pt>
                <c:pt idx="2137">
                  <c:v>2.8460352067120001</c:v>
                </c:pt>
                <c:pt idx="2138">
                  <c:v>2.7492374469769998</c:v>
                </c:pt>
                <c:pt idx="2139">
                  <c:v>2.6793845296810002</c:v>
                </c:pt>
                <c:pt idx="2140">
                  <c:v>2.739902162585</c:v>
                </c:pt>
                <c:pt idx="2141">
                  <c:v>2.7824123049880001</c:v>
                </c:pt>
                <c:pt idx="2142">
                  <c:v>2.7824123049880001</c:v>
                </c:pt>
                <c:pt idx="2143">
                  <c:v>2.7824123049880001</c:v>
                </c:pt>
                <c:pt idx="2144">
                  <c:v>2.8335721275719998</c:v>
                </c:pt>
                <c:pt idx="2145">
                  <c:v>2.87274499296</c:v>
                </c:pt>
                <c:pt idx="2146">
                  <c:v>2.9954169872929999</c:v>
                </c:pt>
                <c:pt idx="2147">
                  <c:v>2.8239102309750002</c:v>
                </c:pt>
                <c:pt idx="2148">
                  <c:v>2.7126850941609999</c:v>
                </c:pt>
                <c:pt idx="2149">
                  <c:v>2.7126850941609999</c:v>
                </c:pt>
                <c:pt idx="2150">
                  <c:v>2.7126850941609999</c:v>
                </c:pt>
                <c:pt idx="2151">
                  <c:v>2.616301137312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67-48DE-81C0-DC398A5A83C6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0.39650714285714289</c:v>
                </c:pt>
                <c:pt idx="1726">
                  <c:v>0.3939928571428572</c:v>
                </c:pt>
                <c:pt idx="1727">
                  <c:v>0.39147857142857145</c:v>
                </c:pt>
                <c:pt idx="1728">
                  <c:v>0.38896428571428571</c:v>
                </c:pt>
                <c:pt idx="1729">
                  <c:v>0.38644999999999996</c:v>
                </c:pt>
                <c:pt idx="1730">
                  <c:v>0.38393571428571421</c:v>
                </c:pt>
                <c:pt idx="1731">
                  <c:v>0.38142142857142852</c:v>
                </c:pt>
                <c:pt idx="1732">
                  <c:v>0.37890714285714283</c:v>
                </c:pt>
                <c:pt idx="1733">
                  <c:v>0.37639285714285714</c:v>
                </c:pt>
                <c:pt idx="1734">
                  <c:v>0.37332857142857145</c:v>
                </c:pt>
                <c:pt idx="1735">
                  <c:v>0.36629285714285714</c:v>
                </c:pt>
                <c:pt idx="1736">
                  <c:v>0.3632285714285714</c:v>
                </c:pt>
                <c:pt idx="1737">
                  <c:v>0.36016428571428566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0.3591428571428571</c:v>
                </c:pt>
                <c:pt idx="1753">
                  <c:v>0.3583142857142857</c:v>
                </c:pt>
                <c:pt idx="1754">
                  <c:v>0.35972857142857145</c:v>
                </c:pt>
                <c:pt idx="1755">
                  <c:v>0.35972857142857145</c:v>
                </c:pt>
                <c:pt idx="1756">
                  <c:v>0.35972857142857134</c:v>
                </c:pt>
                <c:pt idx="1757">
                  <c:v>0.35972857142857134</c:v>
                </c:pt>
                <c:pt idx="1758">
                  <c:v>0.35972857142857134</c:v>
                </c:pt>
                <c:pt idx="1759">
                  <c:v>0.35972857142857134</c:v>
                </c:pt>
                <c:pt idx="1760">
                  <c:v>0.35972857142857134</c:v>
                </c:pt>
                <c:pt idx="1761">
                  <c:v>0.35972857142857134</c:v>
                </c:pt>
                <c:pt idx="1762">
                  <c:v>0.35972857142857134</c:v>
                </c:pt>
                <c:pt idx="1763">
                  <c:v>0.35972857142857134</c:v>
                </c:pt>
                <c:pt idx="1764">
                  <c:v>0.35972857142857134</c:v>
                </c:pt>
                <c:pt idx="1765">
                  <c:v>0.35972857142857134</c:v>
                </c:pt>
                <c:pt idx="1766">
                  <c:v>0.35768571428571427</c:v>
                </c:pt>
                <c:pt idx="1767">
                  <c:v>0.35851428571428567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0.36016428571428571</c:v>
                </c:pt>
                <c:pt idx="1782">
                  <c:v>0.36432857142857145</c:v>
                </c:pt>
                <c:pt idx="1783">
                  <c:v>0.36849285714285712</c:v>
                </c:pt>
                <c:pt idx="1784">
                  <c:v>0.37206428571428568</c:v>
                </c:pt>
                <c:pt idx="1785">
                  <c:v>0.37563571428571418</c:v>
                </c:pt>
                <c:pt idx="1786">
                  <c:v>0.3792071428571428</c:v>
                </c:pt>
                <c:pt idx="1787">
                  <c:v>0.38277857142857136</c:v>
                </c:pt>
                <c:pt idx="1788">
                  <c:v>0.38634999999999992</c:v>
                </c:pt>
                <c:pt idx="1789">
                  <c:v>0.38992142857142847</c:v>
                </c:pt>
                <c:pt idx="1790">
                  <c:v>0.39349285714285703</c:v>
                </c:pt>
                <c:pt idx="1791">
                  <c:v>0.39706428571428559</c:v>
                </c:pt>
                <c:pt idx="1792">
                  <c:v>0.40063571428571415</c:v>
                </c:pt>
                <c:pt idx="1793">
                  <c:v>0.40420714285714271</c:v>
                </c:pt>
                <c:pt idx="1794">
                  <c:v>0.40777857142857127</c:v>
                </c:pt>
                <c:pt idx="1795">
                  <c:v>0.4082857142857142</c:v>
                </c:pt>
                <c:pt idx="1796">
                  <c:v>0.40769285714285702</c:v>
                </c:pt>
                <c:pt idx="1797">
                  <c:v>0.40709999999999985</c:v>
                </c:pt>
                <c:pt idx="1798">
                  <c:v>0.40709999999999985</c:v>
                </c:pt>
                <c:pt idx="1799">
                  <c:v>0.40709999999999985</c:v>
                </c:pt>
                <c:pt idx="1800">
                  <c:v>0.40709999999999985</c:v>
                </c:pt>
                <c:pt idx="1801">
                  <c:v>0.40709999999999985</c:v>
                </c:pt>
                <c:pt idx="1802">
                  <c:v>0.40709999999999985</c:v>
                </c:pt>
                <c:pt idx="1803">
                  <c:v>0.40709999999999985</c:v>
                </c:pt>
                <c:pt idx="1804">
                  <c:v>0.40709999999999985</c:v>
                </c:pt>
                <c:pt idx="1805">
                  <c:v>0.40709999999999985</c:v>
                </c:pt>
                <c:pt idx="1806">
                  <c:v>0.40709999999999985</c:v>
                </c:pt>
                <c:pt idx="1807">
                  <c:v>0.40709999999999985</c:v>
                </c:pt>
                <c:pt idx="1808">
                  <c:v>0.40709999999999985</c:v>
                </c:pt>
                <c:pt idx="1809">
                  <c:v>0.40709999999999985</c:v>
                </c:pt>
                <c:pt idx="1810">
                  <c:v>0.40709999999999985</c:v>
                </c:pt>
                <c:pt idx="1811">
                  <c:v>0.41271428571428564</c:v>
                </c:pt>
                <c:pt idx="1812">
                  <c:v>0.42077857142857134</c:v>
                </c:pt>
                <c:pt idx="1813">
                  <c:v>0.42884285714285703</c:v>
                </c:pt>
                <c:pt idx="1814">
                  <c:v>0.43690714285714272</c:v>
                </c:pt>
                <c:pt idx="1815">
                  <c:v>0.44189285714285698</c:v>
                </c:pt>
                <c:pt idx="1816">
                  <c:v>0.44687857142857129</c:v>
                </c:pt>
                <c:pt idx="1817">
                  <c:v>0.45186428571428555</c:v>
                </c:pt>
                <c:pt idx="1818">
                  <c:v>0.45684999999999987</c:v>
                </c:pt>
                <c:pt idx="1819">
                  <c:v>0.46144285714285704</c:v>
                </c:pt>
                <c:pt idx="1820">
                  <c:v>0.46603571428571422</c:v>
                </c:pt>
                <c:pt idx="1821">
                  <c:v>0.47062857142857145</c:v>
                </c:pt>
                <c:pt idx="1822">
                  <c:v>0.47522142857142857</c:v>
                </c:pt>
                <c:pt idx="1823">
                  <c:v>0.47981428571428575</c:v>
                </c:pt>
                <c:pt idx="1824">
                  <c:v>0.48440714285714292</c:v>
                </c:pt>
                <c:pt idx="1825">
                  <c:v>0.48338571428571431</c:v>
                </c:pt>
                <c:pt idx="1826">
                  <c:v>0.47991428571428579</c:v>
                </c:pt>
                <c:pt idx="1827">
                  <c:v>0.47644285714285717</c:v>
                </c:pt>
                <c:pt idx="1828">
                  <c:v>0.47297142857142854</c:v>
                </c:pt>
                <c:pt idx="1829">
                  <c:v>0.47257857142857146</c:v>
                </c:pt>
                <c:pt idx="1830">
                  <c:v>0.47218571428571426</c:v>
                </c:pt>
                <c:pt idx="1831">
                  <c:v>0.47179285714285718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0.4877285714285714</c:v>
                </c:pt>
                <c:pt idx="1844">
                  <c:v>0.49626428571428566</c:v>
                </c:pt>
                <c:pt idx="1845">
                  <c:v>0.50875000000000004</c:v>
                </c:pt>
                <c:pt idx="1846">
                  <c:v>0.52123571428571425</c:v>
                </c:pt>
                <c:pt idx="1847">
                  <c:v>0.53372142857142868</c:v>
                </c:pt>
                <c:pt idx="1848">
                  <c:v>0.54620714285714289</c:v>
                </c:pt>
                <c:pt idx="1849">
                  <c:v>0.55869285714285721</c:v>
                </c:pt>
                <c:pt idx="1850">
                  <c:v>0.57042857142857151</c:v>
                </c:pt>
                <c:pt idx="1851">
                  <c:v>0.5821642857142858</c:v>
                </c:pt>
                <c:pt idx="1852">
                  <c:v>0.59389999999999998</c:v>
                </c:pt>
                <c:pt idx="1853">
                  <c:v>0.60563571428571439</c:v>
                </c:pt>
                <c:pt idx="1854">
                  <c:v>0.61737142857142857</c:v>
                </c:pt>
                <c:pt idx="1855">
                  <c:v>0.62910714285714298</c:v>
                </c:pt>
                <c:pt idx="1856">
                  <c:v>0.64084285714285716</c:v>
                </c:pt>
                <c:pt idx="1857">
                  <c:v>0.63624999999999987</c:v>
                </c:pt>
                <c:pt idx="1858">
                  <c:v>0.63996428571428565</c:v>
                </c:pt>
                <c:pt idx="1859">
                  <c:v>0.63972857142857131</c:v>
                </c:pt>
                <c:pt idx="1860">
                  <c:v>0.63949285714285709</c:v>
                </c:pt>
                <c:pt idx="1861">
                  <c:v>0.63925714285714286</c:v>
                </c:pt>
                <c:pt idx="1862">
                  <c:v>0.63902142857142863</c:v>
                </c:pt>
                <c:pt idx="1863">
                  <c:v>0.6387857142857144</c:v>
                </c:pt>
                <c:pt idx="1864">
                  <c:v>0.6393000000000002</c:v>
                </c:pt>
                <c:pt idx="1865">
                  <c:v>0.63981428571428567</c:v>
                </c:pt>
                <c:pt idx="1866">
                  <c:v>0.64032857142857147</c:v>
                </c:pt>
                <c:pt idx="1867">
                  <c:v>0.64084285714285727</c:v>
                </c:pt>
                <c:pt idx="1868">
                  <c:v>0.64135714285714285</c:v>
                </c:pt>
                <c:pt idx="1869">
                  <c:v>0.64187142857142854</c:v>
                </c:pt>
                <c:pt idx="1870">
                  <c:v>0.64238571428571434</c:v>
                </c:pt>
                <c:pt idx="1871">
                  <c:v>0.64290000000000014</c:v>
                </c:pt>
                <c:pt idx="1872">
                  <c:v>0.64290000000000014</c:v>
                </c:pt>
                <c:pt idx="1873">
                  <c:v>0.66432857142857149</c:v>
                </c:pt>
                <c:pt idx="1874">
                  <c:v>0.67495714285714292</c:v>
                </c:pt>
                <c:pt idx="1875">
                  <c:v>0.68558571428571446</c:v>
                </c:pt>
                <c:pt idx="1876">
                  <c:v>0.69630000000000003</c:v>
                </c:pt>
                <c:pt idx="1877">
                  <c:v>0.70701428571428571</c:v>
                </c:pt>
                <c:pt idx="1878">
                  <c:v>0.71772857142857127</c:v>
                </c:pt>
                <c:pt idx="1879">
                  <c:v>0.72844285714285706</c:v>
                </c:pt>
                <c:pt idx="1880">
                  <c:v>0.73915714285714273</c:v>
                </c:pt>
                <c:pt idx="1881">
                  <c:v>0.75037857142857145</c:v>
                </c:pt>
                <c:pt idx="1882">
                  <c:v>0.76160000000000017</c:v>
                </c:pt>
                <c:pt idx="1883">
                  <c:v>0.77282142857142877</c:v>
                </c:pt>
                <c:pt idx="1884">
                  <c:v>0.78404285714285749</c:v>
                </c:pt>
                <c:pt idx="1885">
                  <c:v>0.79526428571428587</c:v>
                </c:pt>
                <c:pt idx="1886">
                  <c:v>0.80648571428571458</c:v>
                </c:pt>
                <c:pt idx="1887">
                  <c:v>0.7962785714285715</c:v>
                </c:pt>
                <c:pt idx="1888">
                  <c:v>0.79687142857142867</c:v>
                </c:pt>
                <c:pt idx="1889">
                  <c:v>0.79746428571428585</c:v>
                </c:pt>
                <c:pt idx="1890">
                  <c:v>0.79797142857142866</c:v>
                </c:pt>
                <c:pt idx="1891">
                  <c:v>0.79847857142857148</c:v>
                </c:pt>
                <c:pt idx="1892">
                  <c:v>0.79898571428571441</c:v>
                </c:pt>
                <c:pt idx="1893">
                  <c:v>0.79949285714285723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0.81233571428571427</c:v>
                </c:pt>
                <c:pt idx="1902">
                  <c:v>0.82552142857142852</c:v>
                </c:pt>
                <c:pt idx="1903">
                  <c:v>0.83878571428571413</c:v>
                </c:pt>
                <c:pt idx="1904">
                  <c:v>0.85204999999999997</c:v>
                </c:pt>
                <c:pt idx="1905">
                  <c:v>0.86531428571428559</c:v>
                </c:pt>
                <c:pt idx="1906">
                  <c:v>0.87857857142857121</c:v>
                </c:pt>
                <c:pt idx="1907">
                  <c:v>0.89184285714285694</c:v>
                </c:pt>
                <c:pt idx="1908">
                  <c:v>0.90510714285714278</c:v>
                </c:pt>
                <c:pt idx="1909">
                  <c:v>0.91837142857142839</c:v>
                </c:pt>
                <c:pt idx="1910">
                  <c:v>0.93163571428571412</c:v>
                </c:pt>
                <c:pt idx="1911">
                  <c:v>0.94489999999999974</c:v>
                </c:pt>
                <c:pt idx="1912">
                  <c:v>0.95816428571428547</c:v>
                </c:pt>
                <c:pt idx="1913">
                  <c:v>0.9714285714285712</c:v>
                </c:pt>
                <c:pt idx="1914">
                  <c:v>0.98469285714285693</c:v>
                </c:pt>
                <c:pt idx="1915">
                  <c:v>0.98562142857142832</c:v>
                </c:pt>
                <c:pt idx="1916">
                  <c:v>0.98569999999999969</c:v>
                </c:pt>
                <c:pt idx="1917">
                  <c:v>0.98569999999999969</c:v>
                </c:pt>
                <c:pt idx="1918">
                  <c:v>0.98569999999999969</c:v>
                </c:pt>
                <c:pt idx="1919">
                  <c:v>0.98569999999999969</c:v>
                </c:pt>
                <c:pt idx="1920">
                  <c:v>0.98569999999999969</c:v>
                </c:pt>
                <c:pt idx="1921">
                  <c:v>0.98569999999999969</c:v>
                </c:pt>
                <c:pt idx="1922">
                  <c:v>0.98569999999999969</c:v>
                </c:pt>
                <c:pt idx="1923">
                  <c:v>0.98569999999999969</c:v>
                </c:pt>
                <c:pt idx="1924">
                  <c:v>0.98569999999999969</c:v>
                </c:pt>
                <c:pt idx="1925">
                  <c:v>0.98569999999999969</c:v>
                </c:pt>
                <c:pt idx="1926">
                  <c:v>0.98569999999999969</c:v>
                </c:pt>
                <c:pt idx="1927">
                  <c:v>0.98569999999999969</c:v>
                </c:pt>
                <c:pt idx="1928">
                  <c:v>0.98569999999999969</c:v>
                </c:pt>
                <c:pt idx="1929">
                  <c:v>0.98569999999999969</c:v>
                </c:pt>
                <c:pt idx="1930">
                  <c:v>0.98569999999999969</c:v>
                </c:pt>
                <c:pt idx="1931">
                  <c:v>0.98569999999999969</c:v>
                </c:pt>
                <c:pt idx="1932">
                  <c:v>0.98569999999999969</c:v>
                </c:pt>
                <c:pt idx="1933">
                  <c:v>0.98569999999999969</c:v>
                </c:pt>
                <c:pt idx="1934">
                  <c:v>0.97957857142857119</c:v>
                </c:pt>
                <c:pt idx="1935">
                  <c:v>0.97670714285714255</c:v>
                </c:pt>
                <c:pt idx="1936">
                  <c:v>0.97356428571428566</c:v>
                </c:pt>
                <c:pt idx="1937">
                  <c:v>0.97238571428571419</c:v>
                </c:pt>
                <c:pt idx="1938">
                  <c:v>0.97136428571428568</c:v>
                </c:pt>
                <c:pt idx="1939">
                  <c:v>0.97034285714285695</c:v>
                </c:pt>
                <c:pt idx="1940">
                  <c:v>0.96932142857142856</c:v>
                </c:pt>
                <c:pt idx="1941">
                  <c:v>0.96829999999999983</c:v>
                </c:pt>
                <c:pt idx="1942">
                  <c:v>0.96727857142857132</c:v>
                </c:pt>
                <c:pt idx="1943">
                  <c:v>0.96625714285714259</c:v>
                </c:pt>
                <c:pt idx="1944">
                  <c:v>0.96523571428571409</c:v>
                </c:pt>
                <c:pt idx="1945">
                  <c:v>0.96421428571428536</c:v>
                </c:pt>
                <c:pt idx="1946">
                  <c:v>0.96319285714285685</c:v>
                </c:pt>
                <c:pt idx="1947">
                  <c:v>0.96217142857142846</c:v>
                </c:pt>
                <c:pt idx="1948">
                  <c:v>0.96778571428571403</c:v>
                </c:pt>
                <c:pt idx="1949">
                  <c:v>0.97014999999999973</c:v>
                </c:pt>
                <c:pt idx="1950">
                  <c:v>0.97278571428571425</c:v>
                </c:pt>
                <c:pt idx="1951">
                  <c:v>0.9734571428571428</c:v>
                </c:pt>
                <c:pt idx="1952">
                  <c:v>0.9739714285714286</c:v>
                </c:pt>
                <c:pt idx="1953">
                  <c:v>0.9744857142857144</c:v>
                </c:pt>
                <c:pt idx="1954">
                  <c:v>0.97499999999999998</c:v>
                </c:pt>
                <c:pt idx="1955">
                  <c:v>0.97704285714285721</c:v>
                </c:pt>
                <c:pt idx="1956">
                  <c:v>0.97908571428571434</c:v>
                </c:pt>
                <c:pt idx="1957">
                  <c:v>0.98112857142857146</c:v>
                </c:pt>
                <c:pt idx="1958">
                  <c:v>0.98317142857142859</c:v>
                </c:pt>
                <c:pt idx="1959">
                  <c:v>0.98521428571428582</c:v>
                </c:pt>
                <c:pt idx="1960">
                  <c:v>0.98725714285714283</c:v>
                </c:pt>
                <c:pt idx="1961">
                  <c:v>0.98930000000000007</c:v>
                </c:pt>
                <c:pt idx="1962">
                  <c:v>0.97654285714285727</c:v>
                </c:pt>
                <c:pt idx="1963">
                  <c:v>0.96378571428571447</c:v>
                </c:pt>
                <c:pt idx="1964">
                  <c:v>0.96848571428571439</c:v>
                </c:pt>
                <c:pt idx="1965">
                  <c:v>0.97715714285714295</c:v>
                </c:pt>
                <c:pt idx="1966">
                  <c:v>0.98940000000000006</c:v>
                </c:pt>
                <c:pt idx="1967">
                  <c:v>1.0016428571428573</c:v>
                </c:pt>
                <c:pt idx="1968">
                  <c:v>1.0138857142857143</c:v>
                </c:pt>
                <c:pt idx="1969">
                  <c:v>1.0246</c:v>
                </c:pt>
                <c:pt idx="1970">
                  <c:v>1.0353142857142859</c:v>
                </c:pt>
                <c:pt idx="1971">
                  <c:v>1.0460285714285715</c:v>
                </c:pt>
                <c:pt idx="1972">
                  <c:v>1.0567428571428572</c:v>
                </c:pt>
                <c:pt idx="1973">
                  <c:v>1.0674571428571429</c:v>
                </c:pt>
                <c:pt idx="1974">
                  <c:v>1.0781714285714288</c:v>
                </c:pt>
                <c:pt idx="1975">
                  <c:v>1.0888857142857145</c:v>
                </c:pt>
                <c:pt idx="1976">
                  <c:v>1.1138857142857146</c:v>
                </c:pt>
                <c:pt idx="1977">
                  <c:v>1.1388857142857145</c:v>
                </c:pt>
                <c:pt idx="1978">
                  <c:v>1.1469357142857144</c:v>
                </c:pt>
                <c:pt idx="1979">
                  <c:v>1.151014285714286</c:v>
                </c:pt>
                <c:pt idx="1980">
                  <c:v>1.1515214285714286</c:v>
                </c:pt>
                <c:pt idx="1981">
                  <c:v>1.1520285714285716</c:v>
                </c:pt>
                <c:pt idx="1982">
                  <c:v>1.1525357142857142</c:v>
                </c:pt>
                <c:pt idx="1983">
                  <c:v>1.1530428571428573</c:v>
                </c:pt>
                <c:pt idx="1984">
                  <c:v>1.1535499999999999</c:v>
                </c:pt>
                <c:pt idx="1985">
                  <c:v>1.1540571428571429</c:v>
                </c:pt>
                <c:pt idx="1986">
                  <c:v>1.1545642857142855</c:v>
                </c:pt>
                <c:pt idx="1987">
                  <c:v>1.1550714285714285</c:v>
                </c:pt>
                <c:pt idx="1988">
                  <c:v>1.1555785714285716</c:v>
                </c:pt>
                <c:pt idx="1989">
                  <c:v>1.1560857142857142</c:v>
                </c:pt>
                <c:pt idx="1990">
                  <c:v>1.1565928571428572</c:v>
                </c:pt>
                <c:pt idx="1991">
                  <c:v>1.1571</c:v>
                </c:pt>
                <c:pt idx="1992">
                  <c:v>1.1571</c:v>
                </c:pt>
                <c:pt idx="1993">
                  <c:v>1.17445</c:v>
                </c:pt>
                <c:pt idx="1994">
                  <c:v>1.18855</c:v>
                </c:pt>
                <c:pt idx="1995">
                  <c:v>1.20265</c:v>
                </c:pt>
                <c:pt idx="1996">
                  <c:v>1.21675</c:v>
                </c:pt>
                <c:pt idx="1997">
                  <c:v>1.2293357142857142</c:v>
                </c:pt>
                <c:pt idx="1998">
                  <c:v>1.2419214285714286</c:v>
                </c:pt>
                <c:pt idx="1999">
                  <c:v>1.2537785714285714</c:v>
                </c:pt>
                <c:pt idx="2000">
                  <c:v>1.2656357142857142</c:v>
                </c:pt>
                <c:pt idx="2001">
                  <c:v>1.277492857142857</c:v>
                </c:pt>
                <c:pt idx="2002">
                  <c:v>1.28935</c:v>
                </c:pt>
                <c:pt idx="2003">
                  <c:v>1.3012071428571428</c:v>
                </c:pt>
                <c:pt idx="2004">
                  <c:v>1.3130642857142856</c:v>
                </c:pt>
                <c:pt idx="2005">
                  <c:v>1.3249214285714286</c:v>
                </c:pt>
                <c:pt idx="2006">
                  <c:v>1.3367785714285714</c:v>
                </c:pt>
                <c:pt idx="2007">
                  <c:v>1.3281071428571429</c:v>
                </c:pt>
                <c:pt idx="2008">
                  <c:v>1.3226857142857145</c:v>
                </c:pt>
                <c:pt idx="2009">
                  <c:v>1.317264285714286</c:v>
                </c:pt>
                <c:pt idx="2010">
                  <c:v>1.3118428571428573</c:v>
                </c:pt>
                <c:pt idx="2011">
                  <c:v>1.3079357142857144</c:v>
                </c:pt>
                <c:pt idx="2012">
                  <c:v>1.3040285714285715</c:v>
                </c:pt>
                <c:pt idx="2013">
                  <c:v>1.3008500000000003</c:v>
                </c:pt>
                <c:pt idx="2014">
                  <c:v>1.2976714285714288</c:v>
                </c:pt>
                <c:pt idx="2015">
                  <c:v>1.2944928571428576</c:v>
                </c:pt>
                <c:pt idx="2016">
                  <c:v>1.2913142857142861</c:v>
                </c:pt>
                <c:pt idx="2017">
                  <c:v>1.2881357142857148</c:v>
                </c:pt>
                <c:pt idx="2018">
                  <c:v>1.2849571428571434</c:v>
                </c:pt>
                <c:pt idx="2019">
                  <c:v>1.2817785714285717</c:v>
                </c:pt>
                <c:pt idx="2020">
                  <c:v>1.2786000000000004</c:v>
                </c:pt>
                <c:pt idx="2021">
                  <c:v>1.2786000000000004</c:v>
                </c:pt>
                <c:pt idx="2022">
                  <c:v>1.2786000000000004</c:v>
                </c:pt>
                <c:pt idx="2023">
                  <c:v>1.2786000000000004</c:v>
                </c:pt>
                <c:pt idx="2024">
                  <c:v>1.2786000000000004</c:v>
                </c:pt>
                <c:pt idx="2025">
                  <c:v>1.2786000000000004</c:v>
                </c:pt>
                <c:pt idx="2026">
                  <c:v>1.2893142857142859</c:v>
                </c:pt>
                <c:pt idx="2027">
                  <c:v>1.2958428571428573</c:v>
                </c:pt>
                <c:pt idx="2028">
                  <c:v>1.2993214285714287</c:v>
                </c:pt>
                <c:pt idx="2029">
                  <c:v>1.3038285714285716</c:v>
                </c:pt>
                <c:pt idx="2030">
                  <c:v>1.3083357142857144</c:v>
                </c:pt>
                <c:pt idx="2031">
                  <c:v>1.3128428571428572</c:v>
                </c:pt>
                <c:pt idx="2032">
                  <c:v>1.3138214285714285</c:v>
                </c:pt>
                <c:pt idx="2033">
                  <c:v>1.3147999999999997</c:v>
                </c:pt>
                <c:pt idx="2034">
                  <c:v>1.3157785714285715</c:v>
                </c:pt>
                <c:pt idx="2035">
                  <c:v>1.3167571428571427</c:v>
                </c:pt>
                <c:pt idx="2036">
                  <c:v>1.3177357142857145</c:v>
                </c:pt>
                <c:pt idx="2037">
                  <c:v>1.3187142857142859</c:v>
                </c:pt>
                <c:pt idx="2038">
                  <c:v>1.3196928571428574</c:v>
                </c:pt>
                <c:pt idx="2039">
                  <c:v>1.3206714285714292</c:v>
                </c:pt>
                <c:pt idx="2040">
                  <c:v>1.3109357142857145</c:v>
                </c:pt>
                <c:pt idx="2041">
                  <c:v>1.3053857142857146</c:v>
                </c:pt>
                <c:pt idx="2042">
                  <c:v>1.3028857142857146</c:v>
                </c:pt>
                <c:pt idx="2043">
                  <c:v>1.2993571428571433</c:v>
                </c:pt>
                <c:pt idx="2044">
                  <c:v>1.295828571428572</c:v>
                </c:pt>
                <c:pt idx="2045">
                  <c:v>1.2923000000000004</c:v>
                </c:pt>
                <c:pt idx="2046">
                  <c:v>1.2923000000000004</c:v>
                </c:pt>
                <c:pt idx="2047">
                  <c:v>1.2923000000000004</c:v>
                </c:pt>
                <c:pt idx="2048">
                  <c:v>1.2923000000000004</c:v>
                </c:pt>
                <c:pt idx="2049">
                  <c:v>1.2923000000000004</c:v>
                </c:pt>
                <c:pt idx="2050">
                  <c:v>1.2923000000000004</c:v>
                </c:pt>
                <c:pt idx="2051">
                  <c:v>1.2923000000000004</c:v>
                </c:pt>
                <c:pt idx="2052">
                  <c:v>1.2923000000000004</c:v>
                </c:pt>
                <c:pt idx="2053">
                  <c:v>1.2923000000000004</c:v>
                </c:pt>
                <c:pt idx="2054">
                  <c:v>1.2989714285714289</c:v>
                </c:pt>
                <c:pt idx="2055">
                  <c:v>1.3027714285714289</c:v>
                </c:pt>
                <c:pt idx="2056">
                  <c:v>1.3065714285714289</c:v>
                </c:pt>
                <c:pt idx="2057">
                  <c:v>1.3089071428571428</c:v>
                </c:pt>
                <c:pt idx="2058">
                  <c:v>1.3112428571428569</c:v>
                </c:pt>
                <c:pt idx="2059">
                  <c:v>1.3135785714285713</c:v>
                </c:pt>
                <c:pt idx="2060">
                  <c:v>1.3159142857142854</c:v>
                </c:pt>
                <c:pt idx="2061">
                  <c:v>1.3182499999999997</c:v>
                </c:pt>
                <c:pt idx="2062">
                  <c:v>1.320585714285714</c:v>
                </c:pt>
                <c:pt idx="2063">
                  <c:v>1.3229214285714281</c:v>
                </c:pt>
                <c:pt idx="2064">
                  <c:v>1.3252571428571425</c:v>
                </c:pt>
                <c:pt idx="2065">
                  <c:v>1.3275928571428568</c:v>
                </c:pt>
                <c:pt idx="2066">
                  <c:v>1.3299285714285711</c:v>
                </c:pt>
                <c:pt idx="2067">
                  <c:v>1.3320071428571425</c:v>
                </c:pt>
                <c:pt idx="2068">
                  <c:v>1.3274142857142854</c:v>
                </c:pt>
                <c:pt idx="2069">
                  <c:v>1.3262071428571429</c:v>
                </c:pt>
                <c:pt idx="2070">
                  <c:v>1.325</c:v>
                </c:pt>
                <c:pt idx="2071">
                  <c:v>1.3252571428571431</c:v>
                </c:pt>
                <c:pt idx="2072">
                  <c:v>1.3255142857142859</c:v>
                </c:pt>
                <c:pt idx="2073">
                  <c:v>1.3257714285714288</c:v>
                </c:pt>
                <c:pt idx="2074">
                  <c:v>1.3260285714285716</c:v>
                </c:pt>
                <c:pt idx="2075">
                  <c:v>1.3262857142857143</c:v>
                </c:pt>
                <c:pt idx="2076">
                  <c:v>1.3265428571428572</c:v>
                </c:pt>
                <c:pt idx="2077">
                  <c:v>1.3268</c:v>
                </c:pt>
                <c:pt idx="2078">
                  <c:v>1.3270571428571429</c:v>
                </c:pt>
                <c:pt idx="2079">
                  <c:v>1.3273142857142857</c:v>
                </c:pt>
                <c:pt idx="2080">
                  <c:v>1.3275714285714286</c:v>
                </c:pt>
                <c:pt idx="2081">
                  <c:v>1.3280857142857143</c:v>
                </c:pt>
                <c:pt idx="2082">
                  <c:v>1.3286</c:v>
                </c:pt>
                <c:pt idx="2083">
                  <c:v>1.3286</c:v>
                </c:pt>
                <c:pt idx="2084">
                  <c:v>1.3286</c:v>
                </c:pt>
                <c:pt idx="2085">
                  <c:v>1.3286</c:v>
                </c:pt>
                <c:pt idx="2086">
                  <c:v>1.3286</c:v>
                </c:pt>
                <c:pt idx="2087">
                  <c:v>1.3286</c:v>
                </c:pt>
                <c:pt idx="2088">
                  <c:v>1.3456071428571428</c:v>
                </c:pt>
                <c:pt idx="2089">
                  <c:v>1.359992857142857</c:v>
                </c:pt>
                <c:pt idx="2090">
                  <c:v>1.3743785714285717</c:v>
                </c:pt>
                <c:pt idx="2091">
                  <c:v>1.3879214285714288</c:v>
                </c:pt>
                <c:pt idx="2092">
                  <c:v>1.4014642857142856</c:v>
                </c:pt>
                <c:pt idx="2093">
                  <c:v>1.4150071428571427</c:v>
                </c:pt>
                <c:pt idx="2094">
                  <c:v>1.42855</c:v>
                </c:pt>
                <c:pt idx="2095">
                  <c:v>1.4420928571428571</c:v>
                </c:pt>
                <c:pt idx="2096">
                  <c:v>1.4556357142857141</c:v>
                </c:pt>
                <c:pt idx="2097">
                  <c:v>1.4691785714285714</c:v>
                </c:pt>
                <c:pt idx="2098">
                  <c:v>1.4841714285714287</c:v>
                </c:pt>
                <c:pt idx="2099">
                  <c:v>1.4991642857142857</c:v>
                </c:pt>
                <c:pt idx="2100">
                  <c:v>1.5141571428571425</c:v>
                </c:pt>
                <c:pt idx="2101">
                  <c:v>1.5291499999999998</c:v>
                </c:pt>
                <c:pt idx="2102">
                  <c:v>1.527135714285714</c:v>
                </c:pt>
                <c:pt idx="2103">
                  <c:v>1.524992857142857</c:v>
                </c:pt>
                <c:pt idx="2104">
                  <c:v>1.5238714285714283</c:v>
                </c:pt>
                <c:pt idx="2105">
                  <c:v>1.5235928571428567</c:v>
                </c:pt>
                <c:pt idx="2106">
                  <c:v>1.5233142857142852</c:v>
                </c:pt>
                <c:pt idx="2107">
                  <c:v>1.5230357142857136</c:v>
                </c:pt>
                <c:pt idx="2108">
                  <c:v>1.5227571428571427</c:v>
                </c:pt>
                <c:pt idx="2109">
                  <c:v>1.5224785714285711</c:v>
                </c:pt>
                <c:pt idx="2110">
                  <c:v>1.5221999999999998</c:v>
                </c:pt>
                <c:pt idx="2111">
                  <c:v>1.5219214285714282</c:v>
                </c:pt>
                <c:pt idx="2112">
                  <c:v>1.5201928571428571</c:v>
                </c:pt>
                <c:pt idx="2113">
                  <c:v>1.5184642857142856</c:v>
                </c:pt>
                <c:pt idx="2114">
                  <c:v>1.5167357142857141</c:v>
                </c:pt>
                <c:pt idx="2115">
                  <c:v>1.5150071428571426</c:v>
                </c:pt>
                <c:pt idx="2116">
                  <c:v>1.5515428571428571</c:v>
                </c:pt>
                <c:pt idx="2117">
                  <c:v>1.5742714285714288</c:v>
                </c:pt>
                <c:pt idx="2118">
                  <c:v>1.5958714285714291</c:v>
                </c:pt>
                <c:pt idx="2119">
                  <c:v>1.6162785714285717</c:v>
                </c:pt>
                <c:pt idx="2120">
                  <c:v>1.6366857142857147</c:v>
                </c:pt>
                <c:pt idx="2121">
                  <c:v>1.8</c:v>
                </c:pt>
                <c:pt idx="2122">
                  <c:v>1.8</c:v>
                </c:pt>
                <c:pt idx="2123">
                  <c:v>1.8</c:v>
                </c:pt>
                <c:pt idx="2124">
                  <c:v>1.8</c:v>
                </c:pt>
                <c:pt idx="2125">
                  <c:v>1.8</c:v>
                </c:pt>
                <c:pt idx="2126">
                  <c:v>1.8</c:v>
                </c:pt>
                <c:pt idx="2127">
                  <c:v>1.8</c:v>
                </c:pt>
                <c:pt idx="2128">
                  <c:v>1.8</c:v>
                </c:pt>
                <c:pt idx="2129">
                  <c:v>1.8</c:v>
                </c:pt>
                <c:pt idx="2130">
                  <c:v>1.8</c:v>
                </c:pt>
                <c:pt idx="2131">
                  <c:v>1.8</c:v>
                </c:pt>
                <c:pt idx="2132">
                  <c:v>1.8</c:v>
                </c:pt>
                <c:pt idx="2133">
                  <c:v>1.8</c:v>
                </c:pt>
                <c:pt idx="2134">
                  <c:v>1.8</c:v>
                </c:pt>
                <c:pt idx="2135">
                  <c:v>1.8</c:v>
                </c:pt>
                <c:pt idx="2136">
                  <c:v>1.8</c:v>
                </c:pt>
                <c:pt idx="2137">
                  <c:v>1.8</c:v>
                </c:pt>
                <c:pt idx="2138">
                  <c:v>1.8</c:v>
                </c:pt>
                <c:pt idx="2139">
                  <c:v>1.8</c:v>
                </c:pt>
                <c:pt idx="2140">
                  <c:v>1.8</c:v>
                </c:pt>
                <c:pt idx="2141">
                  <c:v>1.8</c:v>
                </c:pt>
                <c:pt idx="2142">
                  <c:v>1.8</c:v>
                </c:pt>
                <c:pt idx="2143">
                  <c:v>1.8</c:v>
                </c:pt>
                <c:pt idx="2144">
                  <c:v>1.8</c:v>
                </c:pt>
                <c:pt idx="2145">
                  <c:v>1.8</c:v>
                </c:pt>
                <c:pt idx="2146">
                  <c:v>1.8429</c:v>
                </c:pt>
                <c:pt idx="2147">
                  <c:v>1.8272999999999999</c:v>
                </c:pt>
                <c:pt idx="2148">
                  <c:v>1.8153999999999999</c:v>
                </c:pt>
                <c:pt idx="2149">
                  <c:v>1.8153999999999999</c:v>
                </c:pt>
                <c:pt idx="2150">
                  <c:v>1.8153999999999999</c:v>
                </c:pt>
                <c:pt idx="2151">
                  <c:v>1.8070999999999999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67-48DE-81C0-DC398A5A83C6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67-48DE-81C0-DC398A5A83C6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67-48DE-81C0-DC398A5A83C6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200</c:v>
                </c:pt>
                <c:pt idx="2107">
                  <c:v>-100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67-48DE-81C0-DC398A5A83C6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solidFill>
                <a:srgbClr val="7030A0"/>
              </a:solidFill>
              <a:prstDash val="sysDot"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rgbClr val="7030A0"/>
                </a:solidFill>
                <a:prstDash val="sysDot"/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0.76</c:v>
                </c:pt>
                <c:pt idx="1530">
                  <c:v>0.76</c:v>
                </c:pt>
                <c:pt idx="1531">
                  <c:v>#N/A</c:v>
                </c:pt>
                <c:pt idx="1532">
                  <c:v>#N/A</c:v>
                </c:pt>
                <c:pt idx="1533">
                  <c:v>0.76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-0.02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-0.45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-0.5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0.41500000000000004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1.5499999999999999E-3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8.5000000000000006E-2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-3.9399999999999998E-2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-0.15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-0.12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0.03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0.16999999999999998</c:v>
                </c:pt>
                <c:pt idx="1796">
                  <c:v>0.16999999999999998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0.22500000000000001</c:v>
                </c:pt>
                <c:pt idx="1825">
                  <c:v>0.22</c:v>
                </c:pt>
                <c:pt idx="1826">
                  <c:v>0.25499999999999995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0.28333333333333338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0.75666666666666671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0.70000000000000007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0.76666666666666661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1.0550000000000002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1.2466666666666668</c:v>
                </c:pt>
                <c:pt idx="1894">
                  <c:v>1.3</c:v>
                </c:pt>
                <c:pt idx="1895">
                  <c:v>1.2933333333333332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1.3800000000000001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1.3999999999999997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1.905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2.1624999999999996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1.89</c:v>
                </c:pt>
                <c:pt idx="1975">
                  <c:v>#N/A</c:v>
                </c:pt>
                <c:pt idx="1976">
                  <c:v>#N/A</c:v>
                </c:pt>
                <c:pt idx="1977">
                  <c:v>1.9</c:v>
                </c:pt>
                <c:pt idx="1978">
                  <c:v>1.9575</c:v>
                </c:pt>
                <c:pt idx="1979">
                  <c:v>1.97</c:v>
                </c:pt>
                <c:pt idx="1980">
                  <c:v>1.95</c:v>
                </c:pt>
                <c:pt idx="1981">
                  <c:v>1.95</c:v>
                </c:pt>
                <c:pt idx="1982">
                  <c:v>#N/A</c:v>
                </c:pt>
                <c:pt idx="1983">
                  <c:v>#N/A</c:v>
                </c:pt>
                <c:pt idx="1984">
                  <c:v>1.9750000000000001</c:v>
                </c:pt>
                <c:pt idx="1985">
                  <c:v>1.9624999999999999</c:v>
                </c:pt>
                <c:pt idx="1986">
                  <c:v>#N/A</c:v>
                </c:pt>
                <c:pt idx="1987">
                  <c:v>1.9849999999999999</c:v>
                </c:pt>
                <c:pt idx="1988">
                  <c:v>2.02</c:v>
                </c:pt>
                <c:pt idx="1989">
                  <c:v>#N/A</c:v>
                </c:pt>
                <c:pt idx="1990">
                  <c:v>#N/A</c:v>
                </c:pt>
                <c:pt idx="1991">
                  <c:v>2.0299999999999998</c:v>
                </c:pt>
                <c:pt idx="1992">
                  <c:v>1.94</c:v>
                </c:pt>
                <c:pt idx="1993">
                  <c:v>1.95</c:v>
                </c:pt>
                <c:pt idx="1994">
                  <c:v>1.95</c:v>
                </c:pt>
                <c:pt idx="1995">
                  <c:v>1.93</c:v>
                </c:pt>
                <c:pt idx="1996">
                  <c:v>#N/A</c:v>
                </c:pt>
                <c:pt idx="1997">
                  <c:v>#N/A</c:v>
                </c:pt>
                <c:pt idx="1998">
                  <c:v>1.9075</c:v>
                </c:pt>
                <c:pt idx="1999">
                  <c:v>1.915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1.86</c:v>
                </c:pt>
                <c:pt idx="2006">
                  <c:v>1.85</c:v>
                </c:pt>
                <c:pt idx="2007">
                  <c:v>1.8450000000000002</c:v>
                </c:pt>
                <c:pt idx="2008">
                  <c:v>1.8583333333333332</c:v>
                </c:pt>
                <c:pt idx="2009">
                  <c:v>1.825</c:v>
                </c:pt>
                <c:pt idx="2010">
                  <c:v>#N/A</c:v>
                </c:pt>
                <c:pt idx="2011">
                  <c:v>#N/A</c:v>
                </c:pt>
                <c:pt idx="2012">
                  <c:v>1.84375</c:v>
                </c:pt>
                <c:pt idx="2013">
                  <c:v>1.845</c:v>
                </c:pt>
                <c:pt idx="2014">
                  <c:v>1.8487499999999999</c:v>
                </c:pt>
                <c:pt idx="2015">
                  <c:v>1.8474999999999999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1.8250000000000002</c:v>
                </c:pt>
                <c:pt idx="2020">
                  <c:v>1.8</c:v>
                </c:pt>
                <c:pt idx="2021">
                  <c:v>1.87</c:v>
                </c:pt>
                <c:pt idx="2022">
                  <c:v>1.85</c:v>
                </c:pt>
                <c:pt idx="2023">
                  <c:v>1.85</c:v>
                </c:pt>
                <c:pt idx="2024">
                  <c:v>#N/A</c:v>
                </c:pt>
                <c:pt idx="2025">
                  <c:v>#N/A</c:v>
                </c:pt>
                <c:pt idx="2026">
                  <c:v>1.56</c:v>
                </c:pt>
                <c:pt idx="2027">
                  <c:v>1.8</c:v>
                </c:pt>
                <c:pt idx="2028">
                  <c:v>1.78</c:v>
                </c:pt>
                <c:pt idx="2029">
                  <c:v>1.5350000000000001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1.5350000000000001</c:v>
                </c:pt>
                <c:pt idx="2034">
                  <c:v>1.77</c:v>
                </c:pt>
                <c:pt idx="2035">
                  <c:v>1.8</c:v>
                </c:pt>
                <c:pt idx="2036">
                  <c:v>#N/A</c:v>
                </c:pt>
                <c:pt idx="2037">
                  <c:v>1.8</c:v>
                </c:pt>
                <c:pt idx="2038">
                  <c:v>#N/A</c:v>
                </c:pt>
                <c:pt idx="2039">
                  <c:v>#N/A</c:v>
                </c:pt>
                <c:pt idx="2040">
                  <c:v>1.8</c:v>
                </c:pt>
                <c:pt idx="2041">
                  <c:v>1.75</c:v>
                </c:pt>
                <c:pt idx="2042">
                  <c:v>1.7450000000000001</c:v>
                </c:pt>
                <c:pt idx="2043">
                  <c:v>1.74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1.75</c:v>
                </c:pt>
                <c:pt idx="2049">
                  <c:v>1.74</c:v>
                </c:pt>
                <c:pt idx="2050">
                  <c:v>#N/A</c:v>
                </c:pt>
                <c:pt idx="2051">
                  <c:v>1.75</c:v>
                </c:pt>
                <c:pt idx="2052">
                  <c:v>#N/A</c:v>
                </c:pt>
                <c:pt idx="2053">
                  <c:v>#N/A</c:v>
                </c:pt>
                <c:pt idx="2054">
                  <c:v>1.8050000000000002</c:v>
                </c:pt>
                <c:pt idx="2055">
                  <c:v>1.79</c:v>
                </c:pt>
                <c:pt idx="2056">
                  <c:v>1.78</c:v>
                </c:pt>
                <c:pt idx="2057">
                  <c:v>1.79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1.77</c:v>
                </c:pt>
                <c:pt idx="2062">
                  <c:v>1.77</c:v>
                </c:pt>
                <c:pt idx="2063">
                  <c:v>1.77</c:v>
                </c:pt>
                <c:pt idx="2064">
                  <c:v>1.77</c:v>
                </c:pt>
                <c:pt idx="2065">
                  <c:v>1.77</c:v>
                </c:pt>
                <c:pt idx="2066">
                  <c:v>#N/A</c:v>
                </c:pt>
                <c:pt idx="2067">
                  <c:v>#N/A</c:v>
                </c:pt>
                <c:pt idx="2068">
                  <c:v>1.83</c:v>
                </c:pt>
                <c:pt idx="2069">
                  <c:v>1.9125000000000001</c:v>
                </c:pt>
                <c:pt idx="2070">
                  <c:v>1.8374999999999999</c:v>
                </c:pt>
                <c:pt idx="2071">
                  <c:v>1.93</c:v>
                </c:pt>
                <c:pt idx="2072">
                  <c:v>1.96</c:v>
                </c:pt>
                <c:pt idx="2073">
                  <c:v>#N/A</c:v>
                </c:pt>
                <c:pt idx="2074">
                  <c:v>#N/A</c:v>
                </c:pt>
                <c:pt idx="2075">
                  <c:v>1.96</c:v>
                </c:pt>
                <c:pt idx="2076">
                  <c:v>#N/A</c:v>
                </c:pt>
                <c:pt idx="2077">
                  <c:v>#N/A</c:v>
                </c:pt>
                <c:pt idx="2078">
                  <c:v>1.97</c:v>
                </c:pt>
                <c:pt idx="2079">
                  <c:v>1.98</c:v>
                </c:pt>
                <c:pt idx="2080">
                  <c:v>#N/A</c:v>
                </c:pt>
                <c:pt idx="2081">
                  <c:v>#N/A</c:v>
                </c:pt>
                <c:pt idx="2082">
                  <c:v>2.0499999999999998</c:v>
                </c:pt>
                <c:pt idx="2083">
                  <c:v>2.0549999999999997</c:v>
                </c:pt>
                <c:pt idx="2084">
                  <c:v>2.08</c:v>
                </c:pt>
                <c:pt idx="2085">
                  <c:v>#N/A</c:v>
                </c:pt>
                <c:pt idx="2086">
                  <c:v>2.0499999999999998</c:v>
                </c:pt>
                <c:pt idx="2087">
                  <c:v>#N/A</c:v>
                </c:pt>
                <c:pt idx="2088">
                  <c:v>#N/A</c:v>
                </c:pt>
                <c:pt idx="2089">
                  <c:v>2.08</c:v>
                </c:pt>
                <c:pt idx="2090">
                  <c:v>#N/A</c:v>
                </c:pt>
                <c:pt idx="2091">
                  <c:v>2.08</c:v>
                </c:pt>
                <c:pt idx="2092">
                  <c:v>2.11</c:v>
                </c:pt>
                <c:pt idx="2093">
                  <c:v>2.17</c:v>
                </c:pt>
                <c:pt idx="2094">
                  <c:v>#N/A</c:v>
                </c:pt>
                <c:pt idx="2095">
                  <c:v>#N/A</c:v>
                </c:pt>
                <c:pt idx="2096">
                  <c:v>2.125</c:v>
                </c:pt>
                <c:pt idx="2097">
                  <c:v>#N/A</c:v>
                </c:pt>
                <c:pt idx="2098">
                  <c:v>#N/A</c:v>
                </c:pt>
                <c:pt idx="2099">
                  <c:v>2.2949999999999999</c:v>
                </c:pt>
                <c:pt idx="2100">
                  <c:v>2.2949999999999999</c:v>
                </c:pt>
                <c:pt idx="2101">
                  <c:v>#N/A</c:v>
                </c:pt>
                <c:pt idx="2102">
                  <c:v>#N/A</c:v>
                </c:pt>
                <c:pt idx="2103">
                  <c:v>2.2974999999999999</c:v>
                </c:pt>
                <c:pt idx="2104">
                  <c:v>2.3199999999999998</c:v>
                </c:pt>
                <c:pt idx="2105">
                  <c:v>2.395</c:v>
                </c:pt>
                <c:pt idx="2106">
                  <c:v>2.4249999999999998</c:v>
                </c:pt>
                <c:pt idx="2107">
                  <c:v>2.4249999999999998</c:v>
                </c:pt>
                <c:pt idx="2108">
                  <c:v>#N/A</c:v>
                </c:pt>
                <c:pt idx="2109">
                  <c:v>#N/A</c:v>
                </c:pt>
                <c:pt idx="2110">
                  <c:v>2.5</c:v>
                </c:pt>
                <c:pt idx="2111">
                  <c:v>2.5</c:v>
                </c:pt>
                <c:pt idx="2112">
                  <c:v>2.6150000000000002</c:v>
                </c:pt>
                <c:pt idx="2113">
                  <c:v>2.63</c:v>
                </c:pt>
                <c:pt idx="2114">
                  <c:v>2.63</c:v>
                </c:pt>
                <c:pt idx="2115">
                  <c:v>#N/A</c:v>
                </c:pt>
                <c:pt idx="2116">
                  <c:v>#N/A</c:v>
                </c:pt>
                <c:pt idx="2117">
                  <c:v>2.63</c:v>
                </c:pt>
                <c:pt idx="2118">
                  <c:v>2.63</c:v>
                </c:pt>
                <c:pt idx="2119">
                  <c:v>2.61</c:v>
                </c:pt>
                <c:pt idx="2120">
                  <c:v>2.6399999999999997</c:v>
                </c:pt>
                <c:pt idx="2121">
                  <c:v>2.63</c:v>
                </c:pt>
                <c:pt idx="2122">
                  <c:v>#N/A</c:v>
                </c:pt>
                <c:pt idx="2123">
                  <c:v>#N/A</c:v>
                </c:pt>
                <c:pt idx="2124">
                  <c:v>2.65</c:v>
                </c:pt>
                <c:pt idx="2125">
                  <c:v>2.6900000000000004</c:v>
                </c:pt>
                <c:pt idx="2126">
                  <c:v>2.7</c:v>
                </c:pt>
                <c:pt idx="2127">
                  <c:v>2.62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2.62</c:v>
                </c:pt>
                <c:pt idx="2132">
                  <c:v>2.6100000000000003</c:v>
                </c:pt>
                <c:pt idx="2133">
                  <c:v>2.57</c:v>
                </c:pt>
                <c:pt idx="2134">
                  <c:v>2.5499999999999998</c:v>
                </c:pt>
                <c:pt idx="2135">
                  <c:v>2.57</c:v>
                </c:pt>
                <c:pt idx="2136">
                  <c:v>#N/A</c:v>
                </c:pt>
                <c:pt idx="2137">
                  <c:v>#N/A</c:v>
                </c:pt>
                <c:pt idx="2138">
                  <c:v>2.5499999999999998</c:v>
                </c:pt>
                <c:pt idx="2139">
                  <c:v>2.5499999999999998</c:v>
                </c:pt>
                <c:pt idx="2140">
                  <c:v>2.65</c:v>
                </c:pt>
                <c:pt idx="2141">
                  <c:v>2.6924999999999999</c:v>
                </c:pt>
                <c:pt idx="2142">
                  <c:v>2.7149999999999999</c:v>
                </c:pt>
                <c:pt idx="2143">
                  <c:v>#N/A</c:v>
                </c:pt>
                <c:pt idx="2144">
                  <c:v>#N/A</c:v>
                </c:pt>
                <c:pt idx="2145">
                  <c:v>2.6574999999999998</c:v>
                </c:pt>
                <c:pt idx="2146">
                  <c:v>2.5724999999999998</c:v>
                </c:pt>
                <c:pt idx="2147">
                  <c:v>2.5724999999999998</c:v>
                </c:pt>
                <c:pt idx="2148">
                  <c:v>2.5499999999999998</c:v>
                </c:pt>
                <c:pt idx="2149">
                  <c:v>2.5499999999999998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67-48DE-81C0-DC398A5A8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4521"/>
          <c:min val="44166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הציפיות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דצמבר 2020 עד נובמבר 2021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0.75089494850000005</c:v>
                </c:pt>
                <c:pt idx="1">
                  <c:v>0.75089494850000005</c:v>
                </c:pt>
                <c:pt idx="2">
                  <c:v>0.75273525929999996</c:v>
                </c:pt>
                <c:pt idx="3">
                  <c:v>0.79726192510000005</c:v>
                </c:pt>
                <c:pt idx="4">
                  <c:v>0.74504545280000001</c:v>
                </c:pt>
                <c:pt idx="5">
                  <c:v>0.65989968899999996</c:v>
                </c:pt>
                <c:pt idx="6">
                  <c:v>0.51909825649999997</c:v>
                </c:pt>
                <c:pt idx="7">
                  <c:v>0.51909825649999997</c:v>
                </c:pt>
                <c:pt idx="8">
                  <c:v>0.51909825649999997</c:v>
                </c:pt>
                <c:pt idx="9">
                  <c:v>0.46443437850000002</c:v>
                </c:pt>
                <c:pt idx="10">
                  <c:v>0.42761543400000002</c:v>
                </c:pt>
                <c:pt idx="11">
                  <c:v>0.42137358089999999</c:v>
                </c:pt>
                <c:pt idx="12">
                  <c:v>0.51625940520000002</c:v>
                </c:pt>
                <c:pt idx="13">
                  <c:v>0.57049386999999996</c:v>
                </c:pt>
                <c:pt idx="14">
                  <c:v>0.57049386999999996</c:v>
                </c:pt>
                <c:pt idx="15">
                  <c:v>0.57049386999999996</c:v>
                </c:pt>
                <c:pt idx="16">
                  <c:v>0.53499283139999998</c:v>
                </c:pt>
                <c:pt idx="17">
                  <c:v>0.53479021800000004</c:v>
                </c:pt>
                <c:pt idx="18">
                  <c:v>0.46281545200000002</c:v>
                </c:pt>
                <c:pt idx="19">
                  <c:v>0.52895608530000005</c:v>
                </c:pt>
                <c:pt idx="20">
                  <c:v>0.66836033969999997</c:v>
                </c:pt>
                <c:pt idx="21">
                  <c:v>0.66836033969999997</c:v>
                </c:pt>
                <c:pt idx="22">
                  <c:v>0.66836033969999997</c:v>
                </c:pt>
                <c:pt idx="23">
                  <c:v>0.72011792289999998</c:v>
                </c:pt>
                <c:pt idx="24">
                  <c:v>0.72703994630000002</c:v>
                </c:pt>
                <c:pt idx="25">
                  <c:v>0.77264040889999996</c:v>
                </c:pt>
                <c:pt idx="26">
                  <c:v>0.84882026899999996</c:v>
                </c:pt>
                <c:pt idx="27">
                  <c:v>0.86595615100000001</c:v>
                </c:pt>
                <c:pt idx="28">
                  <c:v>0.86595615100000001</c:v>
                </c:pt>
                <c:pt idx="29">
                  <c:v>0.86595615100000001</c:v>
                </c:pt>
                <c:pt idx="30">
                  <c:v>0.81715296910000002</c:v>
                </c:pt>
                <c:pt idx="31">
                  <c:v>0.76328213769999997</c:v>
                </c:pt>
                <c:pt idx="32">
                  <c:v>0.7057246519</c:v>
                </c:pt>
                <c:pt idx="33">
                  <c:v>0.68311093209999996</c:v>
                </c:pt>
                <c:pt idx="34">
                  <c:v>0.74256035720000002</c:v>
                </c:pt>
                <c:pt idx="35">
                  <c:v>0.74256035720000002</c:v>
                </c:pt>
                <c:pt idx="36">
                  <c:v>0.74256035720000002</c:v>
                </c:pt>
                <c:pt idx="37">
                  <c:v>0.67223830340000001</c:v>
                </c:pt>
                <c:pt idx="38">
                  <c:v>0.58848110350000005</c:v>
                </c:pt>
                <c:pt idx="39">
                  <c:v>0.5156383095</c:v>
                </c:pt>
                <c:pt idx="40">
                  <c:v>0.4856872834</c:v>
                </c:pt>
                <c:pt idx="41">
                  <c:v>0.35903050349999999</c:v>
                </c:pt>
                <c:pt idx="42">
                  <c:v>0.35903050349999999</c:v>
                </c:pt>
                <c:pt idx="43">
                  <c:v>0.35903050349999999</c:v>
                </c:pt>
                <c:pt idx="44">
                  <c:v>0.46405899080000002</c:v>
                </c:pt>
                <c:pt idx="45">
                  <c:v>0.4701362905</c:v>
                </c:pt>
                <c:pt idx="46">
                  <c:v>0.56843735809999996</c:v>
                </c:pt>
                <c:pt idx="47">
                  <c:v>0.54091849169999995</c:v>
                </c:pt>
                <c:pt idx="48">
                  <c:v>0.58159179110000003</c:v>
                </c:pt>
                <c:pt idx="49">
                  <c:v>0.58159179110000003</c:v>
                </c:pt>
                <c:pt idx="50">
                  <c:v>0.58159179110000003</c:v>
                </c:pt>
                <c:pt idx="51">
                  <c:v>0.59168579460000004</c:v>
                </c:pt>
                <c:pt idx="52">
                  <c:v>0.68932239169999998</c:v>
                </c:pt>
                <c:pt idx="53">
                  <c:v>0.68534396610000003</c:v>
                </c:pt>
                <c:pt idx="54">
                  <c:v>0.64644417229999995</c:v>
                </c:pt>
                <c:pt idx="55">
                  <c:v>0.69353077220000003</c:v>
                </c:pt>
                <c:pt idx="56">
                  <c:v>0.69353077220000003</c:v>
                </c:pt>
                <c:pt idx="57">
                  <c:v>0.69353077220000003</c:v>
                </c:pt>
                <c:pt idx="58">
                  <c:v>0.67337698619999997</c:v>
                </c:pt>
                <c:pt idx="59">
                  <c:v>0.7361214667</c:v>
                </c:pt>
                <c:pt idx="60">
                  <c:v>0.7224496239</c:v>
                </c:pt>
                <c:pt idx="61">
                  <c:v>0.73535804049999998</c:v>
                </c:pt>
                <c:pt idx="62">
                  <c:v>0.74603919009999997</c:v>
                </c:pt>
                <c:pt idx="63">
                  <c:v>0.74603919009999997</c:v>
                </c:pt>
                <c:pt idx="64">
                  <c:v>0.74603919009999997</c:v>
                </c:pt>
                <c:pt idx="65">
                  <c:v>0.76390834019999998</c:v>
                </c:pt>
                <c:pt idx="66">
                  <c:v>0.76129121820000001</c:v>
                </c:pt>
                <c:pt idx="67">
                  <c:v>0.76164585829999998</c:v>
                </c:pt>
                <c:pt idx="68">
                  <c:v>0.79273839189999995</c:v>
                </c:pt>
                <c:pt idx="69">
                  <c:v>0.7634660754</c:v>
                </c:pt>
                <c:pt idx="70">
                  <c:v>0.7634660754</c:v>
                </c:pt>
                <c:pt idx="71">
                  <c:v>0.7634660754</c:v>
                </c:pt>
                <c:pt idx="72">
                  <c:v>0.71807595130000001</c:v>
                </c:pt>
                <c:pt idx="73">
                  <c:v>0.78369139170000002</c:v>
                </c:pt>
                <c:pt idx="74">
                  <c:v>0.82131060700000003</c:v>
                </c:pt>
                <c:pt idx="75">
                  <c:v>0.8816700958</c:v>
                </c:pt>
                <c:pt idx="76">
                  <c:v>0.9192687397</c:v>
                </c:pt>
                <c:pt idx="77">
                  <c:v>0.9192687397</c:v>
                </c:pt>
                <c:pt idx="78">
                  <c:v>0.9192687397</c:v>
                </c:pt>
                <c:pt idx="79">
                  <c:v>0.94406883500000005</c:v>
                </c:pt>
                <c:pt idx="80">
                  <c:v>0.96109176500000004</c:v>
                </c:pt>
                <c:pt idx="81">
                  <c:v>0.97290210369999996</c:v>
                </c:pt>
                <c:pt idx="82">
                  <c:v>0.97582638420000001</c:v>
                </c:pt>
                <c:pt idx="83">
                  <c:v>0.97582638420000001</c:v>
                </c:pt>
                <c:pt idx="84">
                  <c:v>0.97582638420000001</c:v>
                </c:pt>
                <c:pt idx="85">
                  <c:v>0.97582638420000001</c:v>
                </c:pt>
                <c:pt idx="86">
                  <c:v>0.99655531750000004</c:v>
                </c:pt>
                <c:pt idx="87">
                  <c:v>0.95498593279999999</c:v>
                </c:pt>
                <c:pt idx="88">
                  <c:v>0.95963075009999999</c:v>
                </c:pt>
                <c:pt idx="89">
                  <c:v>1.0069408127999999</c:v>
                </c:pt>
                <c:pt idx="90">
                  <c:v>0.92196898230000002</c:v>
                </c:pt>
                <c:pt idx="91">
                  <c:v>0.92196898230000002</c:v>
                </c:pt>
                <c:pt idx="92">
                  <c:v>0.92196898230000002</c:v>
                </c:pt>
                <c:pt idx="93">
                  <c:v>0.91696343020000004</c:v>
                </c:pt>
                <c:pt idx="94">
                  <c:v>0.91939592010000004</c:v>
                </c:pt>
                <c:pt idx="95">
                  <c:v>0.93826554809999996</c:v>
                </c:pt>
                <c:pt idx="96">
                  <c:v>0.9601744619</c:v>
                </c:pt>
                <c:pt idx="97">
                  <c:v>0.95364179719999997</c:v>
                </c:pt>
                <c:pt idx="98">
                  <c:v>0.95364179719999997</c:v>
                </c:pt>
                <c:pt idx="99">
                  <c:v>0.95364179719999997</c:v>
                </c:pt>
                <c:pt idx="100">
                  <c:v>0.92687057559999997</c:v>
                </c:pt>
                <c:pt idx="101">
                  <c:v>0.98998997099999997</c:v>
                </c:pt>
                <c:pt idx="102">
                  <c:v>0.99940897979999999</c:v>
                </c:pt>
                <c:pt idx="103">
                  <c:v>1.0187313026</c:v>
                </c:pt>
                <c:pt idx="104">
                  <c:v>1.0342031462000001</c:v>
                </c:pt>
                <c:pt idx="105">
                  <c:v>1.0342031462000001</c:v>
                </c:pt>
                <c:pt idx="106">
                  <c:v>1.0342031462000001</c:v>
                </c:pt>
                <c:pt idx="107">
                  <c:v>1.0319141657999999</c:v>
                </c:pt>
                <c:pt idx="108">
                  <c:v>1.0245767977</c:v>
                </c:pt>
                <c:pt idx="109">
                  <c:v>1.0247541091000001</c:v>
                </c:pt>
                <c:pt idx="110">
                  <c:v>1.0185559738000001</c:v>
                </c:pt>
                <c:pt idx="111">
                  <c:v>1.0288172303000001</c:v>
                </c:pt>
                <c:pt idx="112">
                  <c:v>1.0288172303000001</c:v>
                </c:pt>
                <c:pt idx="113">
                  <c:v>1.0288172303000001</c:v>
                </c:pt>
                <c:pt idx="114">
                  <c:v>1.0340058990000001</c:v>
                </c:pt>
                <c:pt idx="115">
                  <c:v>1.0742389156000001</c:v>
                </c:pt>
                <c:pt idx="116">
                  <c:v>1.1347371196</c:v>
                </c:pt>
                <c:pt idx="117">
                  <c:v>1.1295063700000001</c:v>
                </c:pt>
                <c:pt idx="118">
                  <c:v>1.1295063700000001</c:v>
                </c:pt>
                <c:pt idx="119">
                  <c:v>1.1295063700000001</c:v>
                </c:pt>
                <c:pt idx="120">
                  <c:v>1.1295063700000001</c:v>
                </c:pt>
                <c:pt idx="121">
                  <c:v>1.0560109796999999</c:v>
                </c:pt>
                <c:pt idx="122">
                  <c:v>0.98284275430000001</c:v>
                </c:pt>
                <c:pt idx="123">
                  <c:v>0.87529360580000004</c:v>
                </c:pt>
                <c:pt idx="124">
                  <c:v>0.82991522799999995</c:v>
                </c:pt>
                <c:pt idx="125">
                  <c:v>0.82207293280000004</c:v>
                </c:pt>
                <c:pt idx="126">
                  <c:v>0.82207293280000004</c:v>
                </c:pt>
                <c:pt idx="127">
                  <c:v>0.82207293280000004</c:v>
                </c:pt>
                <c:pt idx="128">
                  <c:v>0.83207858960000003</c:v>
                </c:pt>
                <c:pt idx="129">
                  <c:v>0.83463191309999996</c:v>
                </c:pt>
                <c:pt idx="130">
                  <c:v>0.76207911360000002</c:v>
                </c:pt>
                <c:pt idx="131">
                  <c:v>0.76207911360000002</c:v>
                </c:pt>
                <c:pt idx="132">
                  <c:v>0.76207911360000002</c:v>
                </c:pt>
                <c:pt idx="133">
                  <c:v>0.76207911360000002</c:v>
                </c:pt>
                <c:pt idx="134">
                  <c:v>0.76207911360000002</c:v>
                </c:pt>
                <c:pt idx="135">
                  <c:v>0.73713181949999995</c:v>
                </c:pt>
                <c:pt idx="136">
                  <c:v>0.71591427539999997</c:v>
                </c:pt>
                <c:pt idx="137">
                  <c:v>0.74583313920000005</c:v>
                </c:pt>
                <c:pt idx="138">
                  <c:v>0.67779011649999998</c:v>
                </c:pt>
                <c:pt idx="139">
                  <c:v>0.70816174350000005</c:v>
                </c:pt>
                <c:pt idx="140">
                  <c:v>0.70816174350000005</c:v>
                </c:pt>
                <c:pt idx="141">
                  <c:v>0.70816174350000005</c:v>
                </c:pt>
                <c:pt idx="142">
                  <c:v>0.69533305140000001</c:v>
                </c:pt>
                <c:pt idx="143">
                  <c:v>0.66123188590000004</c:v>
                </c:pt>
                <c:pt idx="144">
                  <c:v>0.67593525730000004</c:v>
                </c:pt>
                <c:pt idx="145">
                  <c:v>0.65644670940000005</c:v>
                </c:pt>
                <c:pt idx="146">
                  <c:v>0.6950343108</c:v>
                </c:pt>
                <c:pt idx="147">
                  <c:v>0.6950343108</c:v>
                </c:pt>
                <c:pt idx="148">
                  <c:v>0.6950343108</c:v>
                </c:pt>
                <c:pt idx="149">
                  <c:v>0.70410685520000005</c:v>
                </c:pt>
                <c:pt idx="150">
                  <c:v>0.71754646470000005</c:v>
                </c:pt>
                <c:pt idx="151">
                  <c:v>0.73464969499999999</c:v>
                </c:pt>
                <c:pt idx="152">
                  <c:v>0.80105405669999996</c:v>
                </c:pt>
                <c:pt idx="153">
                  <c:v>0.77213642029999996</c:v>
                </c:pt>
                <c:pt idx="154">
                  <c:v>0.77213642029999996</c:v>
                </c:pt>
                <c:pt idx="155">
                  <c:v>0.77213642029999996</c:v>
                </c:pt>
                <c:pt idx="156">
                  <c:v>0.79458676650000004</c:v>
                </c:pt>
                <c:pt idx="157">
                  <c:v>0.79968442829999997</c:v>
                </c:pt>
                <c:pt idx="158">
                  <c:v>0.77686538299999996</c:v>
                </c:pt>
                <c:pt idx="159">
                  <c:v>0.70785736580000003</c:v>
                </c:pt>
                <c:pt idx="160">
                  <c:v>0.71338173800000004</c:v>
                </c:pt>
                <c:pt idx="161">
                  <c:v>0.71338173800000004</c:v>
                </c:pt>
                <c:pt idx="162">
                  <c:v>0.71338173800000004</c:v>
                </c:pt>
                <c:pt idx="163">
                  <c:v>0.71338173800000004</c:v>
                </c:pt>
                <c:pt idx="164">
                  <c:v>0.68059692729999999</c:v>
                </c:pt>
                <c:pt idx="165">
                  <c:v>0.65841702329999996</c:v>
                </c:pt>
                <c:pt idx="166">
                  <c:v>0.67332587659999998</c:v>
                </c:pt>
                <c:pt idx="167">
                  <c:v>0.65596071869999995</c:v>
                </c:pt>
                <c:pt idx="168">
                  <c:v>0.65596071869999995</c:v>
                </c:pt>
                <c:pt idx="169">
                  <c:v>0.65596071869999995</c:v>
                </c:pt>
                <c:pt idx="170">
                  <c:v>0.68705110599999997</c:v>
                </c:pt>
                <c:pt idx="171">
                  <c:v>0.66155827300000003</c:v>
                </c:pt>
                <c:pt idx="172">
                  <c:v>0.65468313410000001</c:v>
                </c:pt>
                <c:pt idx="173">
                  <c:v>0.72626580939999996</c:v>
                </c:pt>
                <c:pt idx="174">
                  <c:v>0.72419551110000002</c:v>
                </c:pt>
                <c:pt idx="175">
                  <c:v>0.72419551110000002</c:v>
                </c:pt>
                <c:pt idx="176">
                  <c:v>0.72419551110000002</c:v>
                </c:pt>
                <c:pt idx="177">
                  <c:v>0.62145868859999998</c:v>
                </c:pt>
                <c:pt idx="178">
                  <c:v>0.60018782829999995</c:v>
                </c:pt>
                <c:pt idx="179">
                  <c:v>0.68686363829999997</c:v>
                </c:pt>
                <c:pt idx="180">
                  <c:v>0.66339311180000005</c:v>
                </c:pt>
                <c:pt idx="181">
                  <c:v>0.66115488320000004</c:v>
                </c:pt>
                <c:pt idx="182">
                  <c:v>0.66115488320000004</c:v>
                </c:pt>
                <c:pt idx="183">
                  <c:v>0.66115488320000004</c:v>
                </c:pt>
                <c:pt idx="184">
                  <c:v>0.66542905389999996</c:v>
                </c:pt>
                <c:pt idx="185">
                  <c:v>0.66264027209999998</c:v>
                </c:pt>
                <c:pt idx="186">
                  <c:v>0.66983426160000004</c:v>
                </c:pt>
                <c:pt idx="187">
                  <c:v>0.65254640990000001</c:v>
                </c:pt>
                <c:pt idx="188">
                  <c:v>0.64860006790000002</c:v>
                </c:pt>
                <c:pt idx="189">
                  <c:v>0.64860006790000002</c:v>
                </c:pt>
                <c:pt idx="190">
                  <c:v>0.64860006790000002</c:v>
                </c:pt>
                <c:pt idx="191">
                  <c:v>0.67693385299999997</c:v>
                </c:pt>
                <c:pt idx="192">
                  <c:v>0.70231377480000001</c:v>
                </c:pt>
                <c:pt idx="193">
                  <c:v>0.73821993939999997</c:v>
                </c:pt>
                <c:pt idx="194">
                  <c:v>0.77382693420000004</c:v>
                </c:pt>
                <c:pt idx="195">
                  <c:v>0.80531742179999999</c:v>
                </c:pt>
                <c:pt idx="196">
                  <c:v>0.80531742179999999</c:v>
                </c:pt>
                <c:pt idx="197">
                  <c:v>0.80531742179999999</c:v>
                </c:pt>
                <c:pt idx="198">
                  <c:v>0.79719424260000005</c:v>
                </c:pt>
                <c:pt idx="199">
                  <c:v>0.77924546169999998</c:v>
                </c:pt>
                <c:pt idx="200">
                  <c:v>0.78936567020000004</c:v>
                </c:pt>
                <c:pt idx="201">
                  <c:v>0.77064021500000002</c:v>
                </c:pt>
                <c:pt idx="202">
                  <c:v>0.82767519109999999</c:v>
                </c:pt>
                <c:pt idx="203">
                  <c:v>0.82767519109999999</c:v>
                </c:pt>
                <c:pt idx="204">
                  <c:v>0.82767519109999999</c:v>
                </c:pt>
                <c:pt idx="205">
                  <c:v>0.80769341780000004</c:v>
                </c:pt>
                <c:pt idx="206">
                  <c:v>0.79726564239999997</c:v>
                </c:pt>
                <c:pt idx="207">
                  <c:v>0.7731528084</c:v>
                </c:pt>
                <c:pt idx="208">
                  <c:v>0.7820287655</c:v>
                </c:pt>
                <c:pt idx="209">
                  <c:v>0.76313257860000006</c:v>
                </c:pt>
                <c:pt idx="210">
                  <c:v>0.76313257860000006</c:v>
                </c:pt>
                <c:pt idx="211">
                  <c:v>0.76313257860000006</c:v>
                </c:pt>
                <c:pt idx="212">
                  <c:v>0.8449539747</c:v>
                </c:pt>
                <c:pt idx="213">
                  <c:v>0.84233197400000004</c:v>
                </c:pt>
                <c:pt idx="214">
                  <c:v>0.78873485200000004</c:v>
                </c:pt>
                <c:pt idx="215">
                  <c:v>0.70631241209999995</c:v>
                </c:pt>
                <c:pt idx="216">
                  <c:v>0.76808487920000001</c:v>
                </c:pt>
                <c:pt idx="217">
                  <c:v>0.76808487920000001</c:v>
                </c:pt>
                <c:pt idx="218">
                  <c:v>0.76808487920000001</c:v>
                </c:pt>
                <c:pt idx="219">
                  <c:v>0.72952829860000001</c:v>
                </c:pt>
                <c:pt idx="220">
                  <c:v>0.71591056009999998</c:v>
                </c:pt>
                <c:pt idx="221">
                  <c:v>0.69090663939999997</c:v>
                </c:pt>
                <c:pt idx="222">
                  <c:v>0.66891723560000005</c:v>
                </c:pt>
                <c:pt idx="223">
                  <c:v>0.61327169770000001</c:v>
                </c:pt>
                <c:pt idx="224">
                  <c:v>0.61327169770000001</c:v>
                </c:pt>
                <c:pt idx="225">
                  <c:v>0.61327169770000001</c:v>
                </c:pt>
                <c:pt idx="226">
                  <c:v>0.61327169770000001</c:v>
                </c:pt>
                <c:pt idx="227">
                  <c:v>0.58662933900000003</c:v>
                </c:pt>
                <c:pt idx="228">
                  <c:v>0.63628228669999998</c:v>
                </c:pt>
                <c:pt idx="229">
                  <c:v>0.60215752140000001</c:v>
                </c:pt>
                <c:pt idx="230">
                  <c:v>0.67453231049999995</c:v>
                </c:pt>
                <c:pt idx="231">
                  <c:v>0.67453231049999995</c:v>
                </c:pt>
                <c:pt idx="232">
                  <c:v>0.67453231049999995</c:v>
                </c:pt>
                <c:pt idx="233">
                  <c:v>0.69735381259999996</c:v>
                </c:pt>
                <c:pt idx="234">
                  <c:v>0.71061828599999999</c:v>
                </c:pt>
                <c:pt idx="235">
                  <c:v>0.64791932789999995</c:v>
                </c:pt>
                <c:pt idx="236">
                  <c:v>0.62187213210000003</c:v>
                </c:pt>
                <c:pt idx="237">
                  <c:v>0.65539884079999999</c:v>
                </c:pt>
                <c:pt idx="238">
                  <c:v>0.65539884079999999</c:v>
                </c:pt>
                <c:pt idx="239">
                  <c:v>0.65539884079999999</c:v>
                </c:pt>
                <c:pt idx="240">
                  <c:v>0.71155439549999999</c:v>
                </c:pt>
                <c:pt idx="241">
                  <c:v>0.7681919036</c:v>
                </c:pt>
                <c:pt idx="242">
                  <c:v>0.69787115450000003</c:v>
                </c:pt>
                <c:pt idx="243">
                  <c:v>0.73002698889999995</c:v>
                </c:pt>
                <c:pt idx="244">
                  <c:v>0.69335860640000002</c:v>
                </c:pt>
                <c:pt idx="245">
                  <c:v>0.69335860640000002</c:v>
                </c:pt>
                <c:pt idx="246">
                  <c:v>0.69335860640000002</c:v>
                </c:pt>
                <c:pt idx="247">
                  <c:v>0.75119975589999999</c:v>
                </c:pt>
                <c:pt idx="248">
                  <c:v>0.73451840540000002</c:v>
                </c:pt>
                <c:pt idx="249">
                  <c:v>0.71204698030000002</c:v>
                </c:pt>
                <c:pt idx="250">
                  <c:v>0.71429157590000003</c:v>
                </c:pt>
                <c:pt idx="251">
                  <c:v>0.68815419739999995</c:v>
                </c:pt>
                <c:pt idx="252">
                  <c:v>0.68815419739999995</c:v>
                </c:pt>
                <c:pt idx="253">
                  <c:v>0.68815419739999995</c:v>
                </c:pt>
                <c:pt idx="254">
                  <c:v>0.78128202840000005</c:v>
                </c:pt>
                <c:pt idx="255">
                  <c:v>0.78223484789999997</c:v>
                </c:pt>
                <c:pt idx="256">
                  <c:v>0.77381050679999996</c:v>
                </c:pt>
                <c:pt idx="257">
                  <c:v>0.79409663210000003</c:v>
                </c:pt>
                <c:pt idx="258">
                  <c:v>0.76968117550000004</c:v>
                </c:pt>
                <c:pt idx="259">
                  <c:v>0.76968117550000004</c:v>
                </c:pt>
                <c:pt idx="260">
                  <c:v>0.76968117550000004</c:v>
                </c:pt>
                <c:pt idx="261">
                  <c:v>0.78511508890000004</c:v>
                </c:pt>
                <c:pt idx="262">
                  <c:v>0.80491056839999997</c:v>
                </c:pt>
                <c:pt idx="263">
                  <c:v>0.76066995900000001</c:v>
                </c:pt>
                <c:pt idx="264">
                  <c:v>0.7042429804</c:v>
                </c:pt>
                <c:pt idx="265">
                  <c:v>0.68046002640000003</c:v>
                </c:pt>
                <c:pt idx="266">
                  <c:v>0.68046002640000003</c:v>
                </c:pt>
                <c:pt idx="267">
                  <c:v>0.68046002640000003</c:v>
                </c:pt>
                <c:pt idx="268">
                  <c:v>0.72077301989999998</c:v>
                </c:pt>
                <c:pt idx="269">
                  <c:v>0.70818427429999997</c:v>
                </c:pt>
                <c:pt idx="270">
                  <c:v>0.7571553218</c:v>
                </c:pt>
                <c:pt idx="271">
                  <c:v>0.71256098310000004</c:v>
                </c:pt>
                <c:pt idx="272">
                  <c:v>0.72615564420000001</c:v>
                </c:pt>
                <c:pt idx="273">
                  <c:v>0.72615564420000001</c:v>
                </c:pt>
                <c:pt idx="274">
                  <c:v>0.72615564420000001</c:v>
                </c:pt>
                <c:pt idx="275">
                  <c:v>0.72615564420000001</c:v>
                </c:pt>
                <c:pt idx="276">
                  <c:v>0.72615564420000001</c:v>
                </c:pt>
                <c:pt idx="277">
                  <c:v>0.72615564420000001</c:v>
                </c:pt>
                <c:pt idx="278">
                  <c:v>0.77893659530000003</c:v>
                </c:pt>
                <c:pt idx="279">
                  <c:v>0.78871322870000005</c:v>
                </c:pt>
                <c:pt idx="280">
                  <c:v>0.78871322870000005</c:v>
                </c:pt>
                <c:pt idx="281">
                  <c:v>0.78871322870000005</c:v>
                </c:pt>
                <c:pt idx="282">
                  <c:v>0.83306855329999996</c:v>
                </c:pt>
                <c:pt idx="283">
                  <c:v>0.82843219859999995</c:v>
                </c:pt>
                <c:pt idx="284">
                  <c:v>0.82843219859999995</c:v>
                </c:pt>
                <c:pt idx="285">
                  <c:v>0.82843219859999995</c:v>
                </c:pt>
                <c:pt idx="286">
                  <c:v>0.80802905619999998</c:v>
                </c:pt>
                <c:pt idx="287">
                  <c:v>0.80802905619999998</c:v>
                </c:pt>
                <c:pt idx="288">
                  <c:v>0.80802905619999998</c:v>
                </c:pt>
                <c:pt idx="289">
                  <c:v>0.80802905619999998</c:v>
                </c:pt>
                <c:pt idx="290">
                  <c:v>0.80802905619999998</c:v>
                </c:pt>
                <c:pt idx="291">
                  <c:v>0.78591356729999995</c:v>
                </c:pt>
                <c:pt idx="292">
                  <c:v>0.779509071</c:v>
                </c:pt>
                <c:pt idx="293">
                  <c:v>0.79825962689999996</c:v>
                </c:pt>
                <c:pt idx="294">
                  <c:v>0.79825962689999996</c:v>
                </c:pt>
                <c:pt idx="295">
                  <c:v>0.79825962689999996</c:v>
                </c:pt>
                <c:pt idx="296">
                  <c:v>0.79825962689999996</c:v>
                </c:pt>
                <c:pt idx="297">
                  <c:v>0.79825962689999996</c:v>
                </c:pt>
                <c:pt idx="298">
                  <c:v>0.78566711119999999</c:v>
                </c:pt>
                <c:pt idx="299">
                  <c:v>0.74815990070000005</c:v>
                </c:pt>
                <c:pt idx="300">
                  <c:v>0.76073615080000001</c:v>
                </c:pt>
                <c:pt idx="301">
                  <c:v>0.76073615080000001</c:v>
                </c:pt>
                <c:pt idx="302">
                  <c:v>0.76073615080000001</c:v>
                </c:pt>
                <c:pt idx="303">
                  <c:v>0.76895363510000003</c:v>
                </c:pt>
                <c:pt idx="304">
                  <c:v>0.79772704709999998</c:v>
                </c:pt>
                <c:pt idx="305">
                  <c:v>0.79684362549999999</c:v>
                </c:pt>
                <c:pt idx="306">
                  <c:v>0.79251021310000003</c:v>
                </c:pt>
                <c:pt idx="307">
                  <c:v>0.81340616340000005</c:v>
                </c:pt>
                <c:pt idx="308">
                  <c:v>0.81340616340000005</c:v>
                </c:pt>
                <c:pt idx="309">
                  <c:v>0.81340616340000005</c:v>
                </c:pt>
                <c:pt idx="310">
                  <c:v>0.82188268959999999</c:v>
                </c:pt>
                <c:pt idx="311">
                  <c:v>0.79656056419999999</c:v>
                </c:pt>
                <c:pt idx="312">
                  <c:v>0.77311442180000001</c:v>
                </c:pt>
                <c:pt idx="313">
                  <c:v>0.78954516480000003</c:v>
                </c:pt>
                <c:pt idx="314">
                  <c:v>0.86062818100000005</c:v>
                </c:pt>
                <c:pt idx="315">
                  <c:v>0.86062818100000005</c:v>
                </c:pt>
                <c:pt idx="316">
                  <c:v>0.86062818100000005</c:v>
                </c:pt>
                <c:pt idx="317">
                  <c:v>0.87493115219999995</c:v>
                </c:pt>
                <c:pt idx="318">
                  <c:v>0.84152992209999999</c:v>
                </c:pt>
                <c:pt idx="319">
                  <c:v>0.81908755700000002</c:v>
                </c:pt>
                <c:pt idx="320">
                  <c:v>0.86140286470000005</c:v>
                </c:pt>
                <c:pt idx="321">
                  <c:v>0.98315017640000002</c:v>
                </c:pt>
                <c:pt idx="322">
                  <c:v>0.98315017640000002</c:v>
                </c:pt>
                <c:pt idx="323">
                  <c:v>0.98315017640000002</c:v>
                </c:pt>
                <c:pt idx="324">
                  <c:v>0.98008926770000004</c:v>
                </c:pt>
                <c:pt idx="325">
                  <c:v>1.0160880796</c:v>
                </c:pt>
                <c:pt idx="326">
                  <c:v>1.0120791088000001</c:v>
                </c:pt>
                <c:pt idx="327">
                  <c:v>0.98281334799999998</c:v>
                </c:pt>
                <c:pt idx="328">
                  <c:v>0.91467917779999997</c:v>
                </c:pt>
                <c:pt idx="329">
                  <c:v>0.91467917779999997</c:v>
                </c:pt>
                <c:pt idx="330">
                  <c:v>0.91467917779999997</c:v>
                </c:pt>
                <c:pt idx="331">
                  <c:v>0.88440873610000004</c:v>
                </c:pt>
                <c:pt idx="332">
                  <c:v>0.91277966109999997</c:v>
                </c:pt>
                <c:pt idx="333">
                  <c:v>0.90963786359999999</c:v>
                </c:pt>
                <c:pt idx="334">
                  <c:v>0.79939702899999998</c:v>
                </c:pt>
                <c:pt idx="335">
                  <c:v>0.73341393779999997</c:v>
                </c:pt>
                <c:pt idx="336">
                  <c:v>0.73341393779999997</c:v>
                </c:pt>
                <c:pt idx="337">
                  <c:v>0.73341393779999997</c:v>
                </c:pt>
                <c:pt idx="338">
                  <c:v>0.74097549039999999</c:v>
                </c:pt>
                <c:pt idx="339">
                  <c:v>0.80994451310000004</c:v>
                </c:pt>
                <c:pt idx="340">
                  <c:v>0.76425667730000002</c:v>
                </c:pt>
                <c:pt idx="341">
                  <c:v>0.72560142439999997</c:v>
                </c:pt>
                <c:pt idx="342">
                  <c:v>0.73725124129999997</c:v>
                </c:pt>
                <c:pt idx="343">
                  <c:v>0.73725124129999997</c:v>
                </c:pt>
                <c:pt idx="344">
                  <c:v>0.73725124129999997</c:v>
                </c:pt>
                <c:pt idx="345">
                  <c:v>0.77100870740000005</c:v>
                </c:pt>
                <c:pt idx="346">
                  <c:v>0.79517972800000003</c:v>
                </c:pt>
                <c:pt idx="347">
                  <c:v>0.77655535539999998</c:v>
                </c:pt>
                <c:pt idx="348">
                  <c:v>0.81317167550000002</c:v>
                </c:pt>
                <c:pt idx="349">
                  <c:v>0.84693548090000004</c:v>
                </c:pt>
                <c:pt idx="350">
                  <c:v>0.84693548090000004</c:v>
                </c:pt>
                <c:pt idx="351">
                  <c:v>0.84693548090000004</c:v>
                </c:pt>
                <c:pt idx="352">
                  <c:v>0.73609062359999999</c:v>
                </c:pt>
                <c:pt idx="353">
                  <c:v>0.72896355530000001</c:v>
                </c:pt>
                <c:pt idx="354">
                  <c:v>0.65718732000000002</c:v>
                </c:pt>
                <c:pt idx="355">
                  <c:v>0.58638809319999996</c:v>
                </c:pt>
                <c:pt idx="356">
                  <c:v>0.54769317380000004</c:v>
                </c:pt>
                <c:pt idx="357">
                  <c:v>0.54769317380000004</c:v>
                </c:pt>
                <c:pt idx="358">
                  <c:v>0.54769317380000004</c:v>
                </c:pt>
                <c:pt idx="359">
                  <c:v>0.59695168310000002</c:v>
                </c:pt>
                <c:pt idx="360">
                  <c:v>0.60936910749999995</c:v>
                </c:pt>
                <c:pt idx="361">
                  <c:v>0.67290661419999998</c:v>
                </c:pt>
                <c:pt idx="362">
                  <c:v>0.61625728179999995</c:v>
                </c:pt>
                <c:pt idx="363">
                  <c:v>0.60350147080000005</c:v>
                </c:pt>
                <c:pt idx="364">
                  <c:v>0.60350147080000005</c:v>
                </c:pt>
                <c:pt idx="365">
                  <c:v>0.60350147080000005</c:v>
                </c:pt>
                <c:pt idx="366">
                  <c:v>0.56086082849999996</c:v>
                </c:pt>
                <c:pt idx="367">
                  <c:v>0.673970823</c:v>
                </c:pt>
                <c:pt idx="368">
                  <c:v>0.72591755849999995</c:v>
                </c:pt>
                <c:pt idx="369">
                  <c:v>0.7479752475</c:v>
                </c:pt>
                <c:pt idx="370">
                  <c:v>0.78334799259999999</c:v>
                </c:pt>
                <c:pt idx="371">
                  <c:v>0.78334799259999999</c:v>
                </c:pt>
                <c:pt idx="372">
                  <c:v>0.78334799259999999</c:v>
                </c:pt>
                <c:pt idx="373">
                  <c:v>0.76406391829999998</c:v>
                </c:pt>
                <c:pt idx="374">
                  <c:v>0.79334709619999999</c:v>
                </c:pt>
                <c:pt idx="375">
                  <c:v>0.84214456339999999</c:v>
                </c:pt>
                <c:pt idx="376">
                  <c:v>0.77167185640000002</c:v>
                </c:pt>
                <c:pt idx="377">
                  <c:v>0.79969639140000004</c:v>
                </c:pt>
                <c:pt idx="378">
                  <c:v>0.79969639140000004</c:v>
                </c:pt>
                <c:pt idx="379">
                  <c:v>0.79969639140000004</c:v>
                </c:pt>
                <c:pt idx="380">
                  <c:v>0.80897029870000003</c:v>
                </c:pt>
                <c:pt idx="381">
                  <c:v>0.73051957649999999</c:v>
                </c:pt>
                <c:pt idx="382">
                  <c:v>0.70346059689999996</c:v>
                </c:pt>
                <c:pt idx="383">
                  <c:v>0.71064463089999996</c:v>
                </c:pt>
                <c:pt idx="384">
                  <c:v>0.68196668689999995</c:v>
                </c:pt>
                <c:pt idx="385">
                  <c:v>0.68196668689999995</c:v>
                </c:pt>
                <c:pt idx="386">
                  <c:v>0.68196668689999995</c:v>
                </c:pt>
                <c:pt idx="387">
                  <c:v>0.67300347670000005</c:v>
                </c:pt>
                <c:pt idx="388">
                  <c:v>0.72162254329999997</c:v>
                </c:pt>
                <c:pt idx="389">
                  <c:v>0.77465253050000005</c:v>
                </c:pt>
                <c:pt idx="390">
                  <c:v>0.7404917486</c:v>
                </c:pt>
                <c:pt idx="391">
                  <c:v>0.76844778140000003</c:v>
                </c:pt>
                <c:pt idx="392">
                  <c:v>0.76844778140000003</c:v>
                </c:pt>
                <c:pt idx="393">
                  <c:v>0.76844778140000003</c:v>
                </c:pt>
                <c:pt idx="394">
                  <c:v>0.74468352260000004</c:v>
                </c:pt>
                <c:pt idx="395">
                  <c:v>0.83518526459999998</c:v>
                </c:pt>
                <c:pt idx="396">
                  <c:v>0.75666201519999998</c:v>
                </c:pt>
                <c:pt idx="397">
                  <c:v>0.75858133139999995</c:v>
                </c:pt>
                <c:pt idx="398">
                  <c:v>0.79194990899999995</c:v>
                </c:pt>
                <c:pt idx="399">
                  <c:v>0.79194990899999995</c:v>
                </c:pt>
                <c:pt idx="400">
                  <c:v>0.79194990899999995</c:v>
                </c:pt>
                <c:pt idx="401">
                  <c:v>0.74761484879999995</c:v>
                </c:pt>
                <c:pt idx="402">
                  <c:v>0.77892464559999997</c:v>
                </c:pt>
                <c:pt idx="403">
                  <c:v>0.75398398889999996</c:v>
                </c:pt>
                <c:pt idx="404">
                  <c:v>0.73311355460000005</c:v>
                </c:pt>
                <c:pt idx="405">
                  <c:v>0.68634984210000005</c:v>
                </c:pt>
                <c:pt idx="406">
                  <c:v>0.68634984210000005</c:v>
                </c:pt>
                <c:pt idx="407">
                  <c:v>0.68634984210000005</c:v>
                </c:pt>
                <c:pt idx="408">
                  <c:v>0.73321726949999999</c:v>
                </c:pt>
                <c:pt idx="409">
                  <c:v>0.70179269160000002</c:v>
                </c:pt>
                <c:pt idx="410">
                  <c:v>0.6839518819</c:v>
                </c:pt>
                <c:pt idx="411">
                  <c:v>0.72513315590000005</c:v>
                </c:pt>
                <c:pt idx="412">
                  <c:v>0.70492544290000003</c:v>
                </c:pt>
                <c:pt idx="413">
                  <c:v>0.70492544290000003</c:v>
                </c:pt>
                <c:pt idx="414">
                  <c:v>0.70492544290000003</c:v>
                </c:pt>
                <c:pt idx="415">
                  <c:v>0.69740217959999995</c:v>
                </c:pt>
                <c:pt idx="416">
                  <c:v>0.72001268910000005</c:v>
                </c:pt>
                <c:pt idx="417">
                  <c:v>0.7580225719</c:v>
                </c:pt>
                <c:pt idx="418">
                  <c:v>0.69808708789999996</c:v>
                </c:pt>
                <c:pt idx="419">
                  <c:v>0.72065375450000002</c:v>
                </c:pt>
                <c:pt idx="420">
                  <c:v>0.72065375450000002</c:v>
                </c:pt>
                <c:pt idx="421">
                  <c:v>0.72065375450000002</c:v>
                </c:pt>
                <c:pt idx="422">
                  <c:v>0.72751507289999995</c:v>
                </c:pt>
                <c:pt idx="423">
                  <c:v>0.71961769669999998</c:v>
                </c:pt>
                <c:pt idx="424">
                  <c:v>0.69738183710000001</c:v>
                </c:pt>
                <c:pt idx="425">
                  <c:v>0.709604762</c:v>
                </c:pt>
                <c:pt idx="426">
                  <c:v>0.66859338349999997</c:v>
                </c:pt>
                <c:pt idx="427">
                  <c:v>0.66859338349999997</c:v>
                </c:pt>
                <c:pt idx="428">
                  <c:v>0.66859338349999997</c:v>
                </c:pt>
                <c:pt idx="429">
                  <c:v>0.6242881562</c:v>
                </c:pt>
                <c:pt idx="430">
                  <c:v>0.5675848966</c:v>
                </c:pt>
                <c:pt idx="431">
                  <c:v>0.69476756260000005</c:v>
                </c:pt>
                <c:pt idx="432">
                  <c:v>0.66513979499999998</c:v>
                </c:pt>
                <c:pt idx="433">
                  <c:v>0.63500014329999999</c:v>
                </c:pt>
                <c:pt idx="434">
                  <c:v>0.63500014329999999</c:v>
                </c:pt>
                <c:pt idx="435">
                  <c:v>0.63500014329999999</c:v>
                </c:pt>
                <c:pt idx="436">
                  <c:v>0.63500014329999999</c:v>
                </c:pt>
                <c:pt idx="437">
                  <c:v>0.59919154789999995</c:v>
                </c:pt>
                <c:pt idx="438">
                  <c:v>0.51300049449999996</c:v>
                </c:pt>
                <c:pt idx="439">
                  <c:v>0.50715975849999995</c:v>
                </c:pt>
                <c:pt idx="440">
                  <c:v>0.46171749449999999</c:v>
                </c:pt>
                <c:pt idx="441">
                  <c:v>0.46171749449999999</c:v>
                </c:pt>
                <c:pt idx="442">
                  <c:v>0.46171749449999999</c:v>
                </c:pt>
                <c:pt idx="443">
                  <c:v>0.49130387250000002</c:v>
                </c:pt>
                <c:pt idx="444">
                  <c:v>0.51747199560000001</c:v>
                </c:pt>
                <c:pt idx="445">
                  <c:v>0.61707600149999997</c:v>
                </c:pt>
                <c:pt idx="446">
                  <c:v>0.60273800129999999</c:v>
                </c:pt>
                <c:pt idx="447">
                  <c:v>0.53273431329999998</c:v>
                </c:pt>
                <c:pt idx="448">
                  <c:v>0.53273431329999998</c:v>
                </c:pt>
                <c:pt idx="449">
                  <c:v>0.53273431329999998</c:v>
                </c:pt>
                <c:pt idx="450">
                  <c:v>0.50271941509999996</c:v>
                </c:pt>
                <c:pt idx="451">
                  <c:v>0.44966279689999999</c:v>
                </c:pt>
                <c:pt idx="452">
                  <c:v>0.47262439480000001</c:v>
                </c:pt>
                <c:pt idx="453">
                  <c:v>0.57793955890000004</c:v>
                </c:pt>
                <c:pt idx="454">
                  <c:v>0.53309034649999998</c:v>
                </c:pt>
                <c:pt idx="455">
                  <c:v>0.53309034649999998</c:v>
                </c:pt>
                <c:pt idx="456">
                  <c:v>0.53309034649999998</c:v>
                </c:pt>
                <c:pt idx="457">
                  <c:v>0.50551080079999999</c:v>
                </c:pt>
                <c:pt idx="458">
                  <c:v>0.50975775999999995</c:v>
                </c:pt>
                <c:pt idx="459">
                  <c:v>0.42870821149999999</c:v>
                </c:pt>
                <c:pt idx="460">
                  <c:v>0.5035452426</c:v>
                </c:pt>
                <c:pt idx="461">
                  <c:v>0.4832553175</c:v>
                </c:pt>
                <c:pt idx="462">
                  <c:v>0.4832553175</c:v>
                </c:pt>
                <c:pt idx="463">
                  <c:v>0.4832553175</c:v>
                </c:pt>
                <c:pt idx="464">
                  <c:v>0.4060520909</c:v>
                </c:pt>
                <c:pt idx="465">
                  <c:v>0.4060520909</c:v>
                </c:pt>
                <c:pt idx="466">
                  <c:v>0.4060520909</c:v>
                </c:pt>
                <c:pt idx="467">
                  <c:v>0.41704134199999998</c:v>
                </c:pt>
                <c:pt idx="468">
                  <c:v>0.44912070479999999</c:v>
                </c:pt>
                <c:pt idx="469">
                  <c:v>0.44912070479999999</c:v>
                </c:pt>
                <c:pt idx="470">
                  <c:v>0.44912070479999999</c:v>
                </c:pt>
                <c:pt idx="471">
                  <c:v>0.44912070479999999</c:v>
                </c:pt>
                <c:pt idx="472">
                  <c:v>0.44912070479999999</c:v>
                </c:pt>
                <c:pt idx="473">
                  <c:v>0.50782472869999995</c:v>
                </c:pt>
                <c:pt idx="474">
                  <c:v>0.53577548699999999</c:v>
                </c:pt>
                <c:pt idx="475">
                  <c:v>0.56288312210000002</c:v>
                </c:pt>
                <c:pt idx="476">
                  <c:v>0.56288312210000002</c:v>
                </c:pt>
                <c:pt idx="477">
                  <c:v>0.56288312210000002</c:v>
                </c:pt>
                <c:pt idx="478">
                  <c:v>0.56648669009999997</c:v>
                </c:pt>
                <c:pt idx="479">
                  <c:v>0.6096107422</c:v>
                </c:pt>
                <c:pt idx="480">
                  <c:v>0.59583821159999995</c:v>
                </c:pt>
                <c:pt idx="481">
                  <c:v>0.59589071940000005</c:v>
                </c:pt>
                <c:pt idx="482">
                  <c:v>0.5812480713</c:v>
                </c:pt>
                <c:pt idx="483">
                  <c:v>0.5812480713</c:v>
                </c:pt>
                <c:pt idx="484">
                  <c:v>0.5812480713</c:v>
                </c:pt>
                <c:pt idx="485">
                  <c:v>0.67145300720000001</c:v>
                </c:pt>
                <c:pt idx="486">
                  <c:v>0.67145300720000001</c:v>
                </c:pt>
                <c:pt idx="487">
                  <c:v>0.67145300720000001</c:v>
                </c:pt>
                <c:pt idx="488">
                  <c:v>0.68612318979999998</c:v>
                </c:pt>
                <c:pt idx="489">
                  <c:v>0.64890192550000003</c:v>
                </c:pt>
                <c:pt idx="490">
                  <c:v>0.64890192550000003</c:v>
                </c:pt>
                <c:pt idx="491">
                  <c:v>0.64890192550000003</c:v>
                </c:pt>
                <c:pt idx="492">
                  <c:v>0.66095111929999995</c:v>
                </c:pt>
                <c:pt idx="493">
                  <c:v>0.7366269325</c:v>
                </c:pt>
                <c:pt idx="494">
                  <c:v>0.73757377459999995</c:v>
                </c:pt>
                <c:pt idx="495">
                  <c:v>0.75057558140000002</c:v>
                </c:pt>
                <c:pt idx="496">
                  <c:v>0.76092189450000003</c:v>
                </c:pt>
                <c:pt idx="497">
                  <c:v>0.76092189450000003</c:v>
                </c:pt>
                <c:pt idx="498">
                  <c:v>0.76092189450000003</c:v>
                </c:pt>
                <c:pt idx="499">
                  <c:v>0.8011203348</c:v>
                </c:pt>
                <c:pt idx="500">
                  <c:v>0.78829494580000004</c:v>
                </c:pt>
                <c:pt idx="501">
                  <c:v>0.76304138470000005</c:v>
                </c:pt>
                <c:pt idx="502">
                  <c:v>0.7560949777</c:v>
                </c:pt>
                <c:pt idx="503">
                  <c:v>0.82891884859999998</c:v>
                </c:pt>
                <c:pt idx="504">
                  <c:v>0.82891884859999998</c:v>
                </c:pt>
                <c:pt idx="505">
                  <c:v>0.82891884859999998</c:v>
                </c:pt>
                <c:pt idx="506">
                  <c:v>0.82583377570000005</c:v>
                </c:pt>
                <c:pt idx="507">
                  <c:v>0.81884443799999995</c:v>
                </c:pt>
                <c:pt idx="508">
                  <c:v>0.80198604210000002</c:v>
                </c:pt>
                <c:pt idx="509">
                  <c:v>0.77544885949999998</c:v>
                </c:pt>
                <c:pt idx="510">
                  <c:v>0.77891934880000002</c:v>
                </c:pt>
                <c:pt idx="511">
                  <c:v>0.77891934880000002</c:v>
                </c:pt>
                <c:pt idx="512">
                  <c:v>0.77891934880000002</c:v>
                </c:pt>
                <c:pt idx="513">
                  <c:v>0.79388867740000002</c:v>
                </c:pt>
                <c:pt idx="514">
                  <c:v>0.79925203290000002</c:v>
                </c:pt>
                <c:pt idx="515">
                  <c:v>0.79925203290000002</c:v>
                </c:pt>
                <c:pt idx="516">
                  <c:v>0.79925203290000002</c:v>
                </c:pt>
                <c:pt idx="517">
                  <c:v>0.79811206359999998</c:v>
                </c:pt>
                <c:pt idx="518">
                  <c:v>0.79811206359999998</c:v>
                </c:pt>
                <c:pt idx="519">
                  <c:v>0.79811206359999998</c:v>
                </c:pt>
                <c:pt idx="520">
                  <c:v>0.77116687549999996</c:v>
                </c:pt>
                <c:pt idx="521">
                  <c:v>0.72448712150000005</c:v>
                </c:pt>
                <c:pt idx="522">
                  <c:v>0.68619637069999995</c:v>
                </c:pt>
                <c:pt idx="523">
                  <c:v>0.73869077120000004</c:v>
                </c:pt>
                <c:pt idx="524">
                  <c:v>0.68564093749999999</c:v>
                </c:pt>
                <c:pt idx="525">
                  <c:v>0.68564093749999999</c:v>
                </c:pt>
                <c:pt idx="526">
                  <c:v>0.68564093749999999</c:v>
                </c:pt>
                <c:pt idx="527">
                  <c:v>0.68186663000000003</c:v>
                </c:pt>
                <c:pt idx="528">
                  <c:v>0.72881805590000004</c:v>
                </c:pt>
                <c:pt idx="529">
                  <c:v>0.74409405169999998</c:v>
                </c:pt>
                <c:pt idx="530">
                  <c:v>0.67917968240000004</c:v>
                </c:pt>
                <c:pt idx="531">
                  <c:v>0.69313596229999996</c:v>
                </c:pt>
                <c:pt idx="532">
                  <c:v>0.69313596229999996</c:v>
                </c:pt>
                <c:pt idx="533">
                  <c:v>0.69313596229999996</c:v>
                </c:pt>
                <c:pt idx="534">
                  <c:v>0.66577005249999999</c:v>
                </c:pt>
                <c:pt idx="535">
                  <c:v>0.67749389790000003</c:v>
                </c:pt>
                <c:pt idx="536">
                  <c:v>0.61942503820000006</c:v>
                </c:pt>
                <c:pt idx="537">
                  <c:v>0.61443111539999995</c:v>
                </c:pt>
                <c:pt idx="538">
                  <c:v>0.57233830350000003</c:v>
                </c:pt>
                <c:pt idx="539">
                  <c:v>0.57233830350000003</c:v>
                </c:pt>
                <c:pt idx="540">
                  <c:v>0.57233830350000003</c:v>
                </c:pt>
                <c:pt idx="541">
                  <c:v>0.57219350120000001</c:v>
                </c:pt>
                <c:pt idx="542">
                  <c:v>0.56920675200000004</c:v>
                </c:pt>
                <c:pt idx="543">
                  <c:v>0.58630621949999995</c:v>
                </c:pt>
                <c:pt idx="544">
                  <c:v>0.59530968139999996</c:v>
                </c:pt>
                <c:pt idx="545">
                  <c:v>0.60447976879999998</c:v>
                </c:pt>
                <c:pt idx="546">
                  <c:v>0.60447976879999998</c:v>
                </c:pt>
                <c:pt idx="547">
                  <c:v>0.60447976879999998</c:v>
                </c:pt>
                <c:pt idx="548">
                  <c:v>0.58702795139999997</c:v>
                </c:pt>
                <c:pt idx="549">
                  <c:v>0.57360876569999997</c:v>
                </c:pt>
                <c:pt idx="550">
                  <c:v>0.58225041879999995</c:v>
                </c:pt>
                <c:pt idx="551">
                  <c:v>0.54417573890000004</c:v>
                </c:pt>
                <c:pt idx="552">
                  <c:v>0.58391079160000003</c:v>
                </c:pt>
                <c:pt idx="553">
                  <c:v>0.58391079160000003</c:v>
                </c:pt>
                <c:pt idx="554">
                  <c:v>0.58391079160000003</c:v>
                </c:pt>
                <c:pt idx="555">
                  <c:v>0.52138847629999996</c:v>
                </c:pt>
                <c:pt idx="556">
                  <c:v>0.55276749069999997</c:v>
                </c:pt>
                <c:pt idx="557">
                  <c:v>0.59099030959999999</c:v>
                </c:pt>
                <c:pt idx="558">
                  <c:v>0.57048524359999997</c:v>
                </c:pt>
                <c:pt idx="559">
                  <c:v>0.61193802009999998</c:v>
                </c:pt>
                <c:pt idx="560">
                  <c:v>0.61193802009999998</c:v>
                </c:pt>
                <c:pt idx="561">
                  <c:v>0.61193802009999998</c:v>
                </c:pt>
                <c:pt idx="562">
                  <c:v>0.59973058150000003</c:v>
                </c:pt>
                <c:pt idx="563">
                  <c:v>0.59263250609999996</c:v>
                </c:pt>
                <c:pt idx="564">
                  <c:v>0.60085351949999999</c:v>
                </c:pt>
                <c:pt idx="565">
                  <c:v>0.61605459200000001</c:v>
                </c:pt>
                <c:pt idx="566">
                  <c:v>0.64037249060000001</c:v>
                </c:pt>
                <c:pt idx="567">
                  <c:v>0.64037249060000001</c:v>
                </c:pt>
                <c:pt idx="568">
                  <c:v>0.64037249060000001</c:v>
                </c:pt>
                <c:pt idx="569">
                  <c:v>0.6053267618</c:v>
                </c:pt>
                <c:pt idx="570">
                  <c:v>0.63276115629999996</c:v>
                </c:pt>
                <c:pt idx="571">
                  <c:v>0.6403926003</c:v>
                </c:pt>
                <c:pt idx="572">
                  <c:v>0.63744154269999997</c:v>
                </c:pt>
                <c:pt idx="573">
                  <c:v>0.64523534869999999</c:v>
                </c:pt>
                <c:pt idx="574">
                  <c:v>0.64523534869999999</c:v>
                </c:pt>
                <c:pt idx="575">
                  <c:v>0.64523534869999999</c:v>
                </c:pt>
                <c:pt idx="576">
                  <c:v>0.59289939709999995</c:v>
                </c:pt>
                <c:pt idx="577">
                  <c:v>0.61304434029999999</c:v>
                </c:pt>
                <c:pt idx="578">
                  <c:v>0.61304434029999999</c:v>
                </c:pt>
                <c:pt idx="579">
                  <c:v>0.59446219060000005</c:v>
                </c:pt>
                <c:pt idx="580">
                  <c:v>0.59292516159999997</c:v>
                </c:pt>
                <c:pt idx="581">
                  <c:v>0.59292516159999997</c:v>
                </c:pt>
                <c:pt idx="582">
                  <c:v>0.59292516159999997</c:v>
                </c:pt>
                <c:pt idx="583">
                  <c:v>0.65629711739999996</c:v>
                </c:pt>
                <c:pt idx="584">
                  <c:v>0.67613752159999996</c:v>
                </c:pt>
                <c:pt idx="585">
                  <c:v>0.6908723349</c:v>
                </c:pt>
                <c:pt idx="586">
                  <c:v>0.67099993290000004</c:v>
                </c:pt>
                <c:pt idx="587">
                  <c:v>0.672862709</c:v>
                </c:pt>
                <c:pt idx="588">
                  <c:v>0.672862709</c:v>
                </c:pt>
                <c:pt idx="589">
                  <c:v>0.672862709</c:v>
                </c:pt>
                <c:pt idx="590">
                  <c:v>0.61296652070000002</c:v>
                </c:pt>
                <c:pt idx="591">
                  <c:v>0.61936618779999997</c:v>
                </c:pt>
                <c:pt idx="592">
                  <c:v>0.65483344700000001</c:v>
                </c:pt>
                <c:pt idx="593">
                  <c:v>0.65102379290000001</c:v>
                </c:pt>
                <c:pt idx="594">
                  <c:v>0.637073318</c:v>
                </c:pt>
                <c:pt idx="595">
                  <c:v>0.637073318</c:v>
                </c:pt>
                <c:pt idx="596">
                  <c:v>0.637073318</c:v>
                </c:pt>
                <c:pt idx="597">
                  <c:v>0.61636440579999996</c:v>
                </c:pt>
                <c:pt idx="598">
                  <c:v>0.62324113759999999</c:v>
                </c:pt>
                <c:pt idx="599">
                  <c:v>0.62530736860000002</c:v>
                </c:pt>
                <c:pt idx="600">
                  <c:v>0.60729596679999998</c:v>
                </c:pt>
                <c:pt idx="601">
                  <c:v>0.63781527059999998</c:v>
                </c:pt>
                <c:pt idx="602">
                  <c:v>0.63781527059999998</c:v>
                </c:pt>
                <c:pt idx="603">
                  <c:v>0.63781527059999998</c:v>
                </c:pt>
                <c:pt idx="604">
                  <c:v>0.58933235520000005</c:v>
                </c:pt>
                <c:pt idx="605">
                  <c:v>0.53768186169999999</c:v>
                </c:pt>
                <c:pt idx="606">
                  <c:v>0.587713233</c:v>
                </c:pt>
                <c:pt idx="607">
                  <c:v>0.57578627569999996</c:v>
                </c:pt>
                <c:pt idx="608">
                  <c:v>0.61853403169999999</c:v>
                </c:pt>
                <c:pt idx="609">
                  <c:v>0.61853403169999999</c:v>
                </c:pt>
                <c:pt idx="610">
                  <c:v>0.61853403169999999</c:v>
                </c:pt>
                <c:pt idx="611">
                  <c:v>0.60720844019999998</c:v>
                </c:pt>
                <c:pt idx="612">
                  <c:v>0.63196870790000004</c:v>
                </c:pt>
                <c:pt idx="613">
                  <c:v>0.64824602220000005</c:v>
                </c:pt>
                <c:pt idx="614">
                  <c:v>0.65160168780000005</c:v>
                </c:pt>
                <c:pt idx="615">
                  <c:v>0.64012577410000004</c:v>
                </c:pt>
                <c:pt idx="616">
                  <c:v>0.64012577410000004</c:v>
                </c:pt>
                <c:pt idx="617">
                  <c:v>0.64012577410000004</c:v>
                </c:pt>
                <c:pt idx="618">
                  <c:v>0.64490202129999996</c:v>
                </c:pt>
                <c:pt idx="619">
                  <c:v>0.64406340520000005</c:v>
                </c:pt>
                <c:pt idx="620">
                  <c:v>0.67259290679999995</c:v>
                </c:pt>
                <c:pt idx="621">
                  <c:v>0.70520116379999997</c:v>
                </c:pt>
                <c:pt idx="622">
                  <c:v>0.70280626410000002</c:v>
                </c:pt>
                <c:pt idx="623">
                  <c:v>0.70280626410000002</c:v>
                </c:pt>
                <c:pt idx="624">
                  <c:v>0.70280626410000002</c:v>
                </c:pt>
                <c:pt idx="625">
                  <c:v>0.60999321689999997</c:v>
                </c:pt>
                <c:pt idx="626">
                  <c:v>0.70880843189999998</c:v>
                </c:pt>
                <c:pt idx="627">
                  <c:v>0.7474276245</c:v>
                </c:pt>
                <c:pt idx="628">
                  <c:v>0.7474276245</c:v>
                </c:pt>
                <c:pt idx="629">
                  <c:v>0.7474276245</c:v>
                </c:pt>
                <c:pt idx="630">
                  <c:v>0.7474276245</c:v>
                </c:pt>
                <c:pt idx="631">
                  <c:v>0.7474276245</c:v>
                </c:pt>
                <c:pt idx="632">
                  <c:v>0.73045228529999995</c:v>
                </c:pt>
                <c:pt idx="633">
                  <c:v>0.69935659409999995</c:v>
                </c:pt>
                <c:pt idx="634">
                  <c:v>0.65685071530000005</c:v>
                </c:pt>
                <c:pt idx="635">
                  <c:v>0.64887091050000001</c:v>
                </c:pt>
                <c:pt idx="636">
                  <c:v>0.57129552620000001</c:v>
                </c:pt>
                <c:pt idx="637">
                  <c:v>0.57129552620000001</c:v>
                </c:pt>
                <c:pt idx="638">
                  <c:v>0.57129552620000001</c:v>
                </c:pt>
                <c:pt idx="639">
                  <c:v>0.58806478409999996</c:v>
                </c:pt>
                <c:pt idx="640">
                  <c:v>0.60610246710000004</c:v>
                </c:pt>
                <c:pt idx="641">
                  <c:v>0.63263611880000004</c:v>
                </c:pt>
                <c:pt idx="642">
                  <c:v>0.63263611880000004</c:v>
                </c:pt>
                <c:pt idx="643">
                  <c:v>0.63263611880000004</c:v>
                </c:pt>
                <c:pt idx="644">
                  <c:v>0.63263611880000004</c:v>
                </c:pt>
                <c:pt idx="645">
                  <c:v>0.63263611880000004</c:v>
                </c:pt>
                <c:pt idx="646">
                  <c:v>0.67318452620000002</c:v>
                </c:pt>
                <c:pt idx="647">
                  <c:v>0.62535017969999995</c:v>
                </c:pt>
                <c:pt idx="648">
                  <c:v>0.61200885869999999</c:v>
                </c:pt>
                <c:pt idx="649">
                  <c:v>0.61200885869999999</c:v>
                </c:pt>
                <c:pt idx="650">
                  <c:v>0.61200885869999999</c:v>
                </c:pt>
                <c:pt idx="651">
                  <c:v>0.61200885869999999</c:v>
                </c:pt>
                <c:pt idx="652">
                  <c:v>0.61200885869999999</c:v>
                </c:pt>
                <c:pt idx="653">
                  <c:v>0.5458610129</c:v>
                </c:pt>
                <c:pt idx="654">
                  <c:v>0.4874856669</c:v>
                </c:pt>
                <c:pt idx="655">
                  <c:v>0.56982508109999996</c:v>
                </c:pt>
                <c:pt idx="656">
                  <c:v>0.60167840969999997</c:v>
                </c:pt>
                <c:pt idx="657">
                  <c:v>0.59146257540000002</c:v>
                </c:pt>
                <c:pt idx="658">
                  <c:v>0.59146257540000002</c:v>
                </c:pt>
                <c:pt idx="659">
                  <c:v>0.59146257540000002</c:v>
                </c:pt>
                <c:pt idx="660">
                  <c:v>0.63784289179999998</c:v>
                </c:pt>
                <c:pt idx="661">
                  <c:v>0.63639807319999997</c:v>
                </c:pt>
                <c:pt idx="662">
                  <c:v>0.65240060349999995</c:v>
                </c:pt>
                <c:pt idx="663">
                  <c:v>0.65655027079999995</c:v>
                </c:pt>
                <c:pt idx="664">
                  <c:v>0.69602114439999996</c:v>
                </c:pt>
                <c:pt idx="665">
                  <c:v>0.69602114439999996</c:v>
                </c:pt>
                <c:pt idx="666">
                  <c:v>0.69602114439999996</c:v>
                </c:pt>
                <c:pt idx="667">
                  <c:v>0.69006731249999997</c:v>
                </c:pt>
                <c:pt idx="668">
                  <c:v>0.75200353450000001</c:v>
                </c:pt>
                <c:pt idx="669">
                  <c:v>0.74422877480000005</c:v>
                </c:pt>
                <c:pt idx="670">
                  <c:v>0.74669934410000005</c:v>
                </c:pt>
                <c:pt idx="671">
                  <c:v>0.71212834619999998</c:v>
                </c:pt>
                <c:pt idx="672">
                  <c:v>0.71212834619999998</c:v>
                </c:pt>
                <c:pt idx="673">
                  <c:v>0.71212834619999998</c:v>
                </c:pt>
                <c:pt idx="674">
                  <c:v>0.71673778889999995</c:v>
                </c:pt>
                <c:pt idx="675">
                  <c:v>0.72033514139999999</c:v>
                </c:pt>
                <c:pt idx="676">
                  <c:v>0.73590587480000003</c:v>
                </c:pt>
                <c:pt idx="677">
                  <c:v>0.72317669029999998</c:v>
                </c:pt>
                <c:pt idx="678">
                  <c:v>0.74149211209999999</c:v>
                </c:pt>
                <c:pt idx="679">
                  <c:v>0.74149211209999999</c:v>
                </c:pt>
                <c:pt idx="680">
                  <c:v>0.74149211209999999</c:v>
                </c:pt>
                <c:pt idx="681">
                  <c:v>0.7277761787</c:v>
                </c:pt>
                <c:pt idx="682">
                  <c:v>0.71836884430000003</c:v>
                </c:pt>
                <c:pt idx="683">
                  <c:v>0.79680099709999996</c:v>
                </c:pt>
                <c:pt idx="684">
                  <c:v>0.78542904560000004</c:v>
                </c:pt>
                <c:pt idx="685">
                  <c:v>0.86355240529999999</c:v>
                </c:pt>
                <c:pt idx="686">
                  <c:v>0.86355240529999999</c:v>
                </c:pt>
                <c:pt idx="687">
                  <c:v>0.86355240529999999</c:v>
                </c:pt>
                <c:pt idx="688">
                  <c:v>0.91804610850000001</c:v>
                </c:pt>
                <c:pt idx="689">
                  <c:v>0.94281831530000004</c:v>
                </c:pt>
                <c:pt idx="690">
                  <c:v>0.96349248089999995</c:v>
                </c:pt>
                <c:pt idx="691">
                  <c:v>0.93064386489999995</c:v>
                </c:pt>
                <c:pt idx="692">
                  <c:v>0.95936707779999997</c:v>
                </c:pt>
                <c:pt idx="693">
                  <c:v>0.95936707779999997</c:v>
                </c:pt>
                <c:pt idx="694">
                  <c:v>0.95936707779999997</c:v>
                </c:pt>
                <c:pt idx="695">
                  <c:v>0.91642169240000004</c:v>
                </c:pt>
                <c:pt idx="696">
                  <c:v>0.93755723639999999</c:v>
                </c:pt>
                <c:pt idx="697">
                  <c:v>0.93643870169999999</c:v>
                </c:pt>
                <c:pt idx="698">
                  <c:v>0.95856790459999996</c:v>
                </c:pt>
                <c:pt idx="699">
                  <c:v>0.92664687270000001</c:v>
                </c:pt>
                <c:pt idx="700">
                  <c:v>0.92664687270000001</c:v>
                </c:pt>
                <c:pt idx="701">
                  <c:v>0.92664687270000001</c:v>
                </c:pt>
                <c:pt idx="702">
                  <c:v>0.98234306540000005</c:v>
                </c:pt>
                <c:pt idx="703">
                  <c:v>1.0326883945000001</c:v>
                </c:pt>
                <c:pt idx="704">
                  <c:v>1.0243085126</c:v>
                </c:pt>
                <c:pt idx="705">
                  <c:v>0.98422532900000004</c:v>
                </c:pt>
                <c:pt idx="706">
                  <c:v>0.88530614860000001</c:v>
                </c:pt>
                <c:pt idx="707">
                  <c:v>0.88530614860000001</c:v>
                </c:pt>
                <c:pt idx="708">
                  <c:v>0.88530614860000001</c:v>
                </c:pt>
                <c:pt idx="709">
                  <c:v>0.86699836860000001</c:v>
                </c:pt>
                <c:pt idx="710">
                  <c:v>0.82993889119999997</c:v>
                </c:pt>
                <c:pt idx="711">
                  <c:v>0.85332938960000004</c:v>
                </c:pt>
                <c:pt idx="712">
                  <c:v>0.8330405971</c:v>
                </c:pt>
                <c:pt idx="713">
                  <c:v>0.77940043209999998</c:v>
                </c:pt>
                <c:pt idx="714">
                  <c:v>0.77940043209999998</c:v>
                </c:pt>
                <c:pt idx="715">
                  <c:v>0.77940043209999998</c:v>
                </c:pt>
                <c:pt idx="716">
                  <c:v>0.77662816030000004</c:v>
                </c:pt>
                <c:pt idx="717">
                  <c:v>0.85325680859999997</c:v>
                </c:pt>
                <c:pt idx="718">
                  <c:v>0.72221694240000001</c:v>
                </c:pt>
                <c:pt idx="719">
                  <c:v>0.7171985032</c:v>
                </c:pt>
                <c:pt idx="720">
                  <c:v>0.72433246039999999</c:v>
                </c:pt>
                <c:pt idx="721">
                  <c:v>0.72433246039999999</c:v>
                </c:pt>
                <c:pt idx="722">
                  <c:v>0.72433246039999999</c:v>
                </c:pt>
                <c:pt idx="723">
                  <c:v>0.75038255089999994</c:v>
                </c:pt>
                <c:pt idx="724">
                  <c:v>0.74932195840000004</c:v>
                </c:pt>
                <c:pt idx="725">
                  <c:v>0.77022397409999999</c:v>
                </c:pt>
                <c:pt idx="726">
                  <c:v>0.80309354659999999</c:v>
                </c:pt>
                <c:pt idx="727">
                  <c:v>0.82117009240000005</c:v>
                </c:pt>
                <c:pt idx="728">
                  <c:v>0.82117009240000005</c:v>
                </c:pt>
                <c:pt idx="729">
                  <c:v>0.82117009240000005</c:v>
                </c:pt>
                <c:pt idx="730">
                  <c:v>0.82639156800000002</c:v>
                </c:pt>
                <c:pt idx="731">
                  <c:v>0.82058997290000002</c:v>
                </c:pt>
                <c:pt idx="732">
                  <c:v>0.75971917280000001</c:v>
                </c:pt>
                <c:pt idx="733">
                  <c:v>0.75830596849999998</c:v>
                </c:pt>
                <c:pt idx="734">
                  <c:v>0.78730150560000001</c:v>
                </c:pt>
                <c:pt idx="735">
                  <c:v>0.78730150560000001</c:v>
                </c:pt>
                <c:pt idx="736">
                  <c:v>0.78730150560000001</c:v>
                </c:pt>
                <c:pt idx="737">
                  <c:v>0.73251224439999996</c:v>
                </c:pt>
                <c:pt idx="738">
                  <c:v>0.76648477849999996</c:v>
                </c:pt>
                <c:pt idx="739">
                  <c:v>0.77546330450000001</c:v>
                </c:pt>
                <c:pt idx="740">
                  <c:v>0.76432788480000002</c:v>
                </c:pt>
                <c:pt idx="741">
                  <c:v>0.75548472109999998</c:v>
                </c:pt>
                <c:pt idx="742">
                  <c:v>0.75548472109999998</c:v>
                </c:pt>
                <c:pt idx="743">
                  <c:v>0.75548472109999998</c:v>
                </c:pt>
                <c:pt idx="744">
                  <c:v>0.77745032800000002</c:v>
                </c:pt>
                <c:pt idx="745">
                  <c:v>0.78385644710000002</c:v>
                </c:pt>
                <c:pt idx="746">
                  <c:v>0.91504593999999995</c:v>
                </c:pt>
                <c:pt idx="747">
                  <c:v>0.91095913559999997</c:v>
                </c:pt>
                <c:pt idx="748">
                  <c:v>0.85319923230000005</c:v>
                </c:pt>
                <c:pt idx="749">
                  <c:v>0.85319923230000005</c:v>
                </c:pt>
                <c:pt idx="750">
                  <c:v>0.85319923230000005</c:v>
                </c:pt>
                <c:pt idx="751">
                  <c:v>0.90645310400000001</c:v>
                </c:pt>
                <c:pt idx="752">
                  <c:v>0.88939874549999998</c:v>
                </c:pt>
                <c:pt idx="753">
                  <c:v>0.90675464169999997</c:v>
                </c:pt>
                <c:pt idx="754">
                  <c:v>0.90149852829999999</c:v>
                </c:pt>
                <c:pt idx="755">
                  <c:v>0.95611963239999997</c:v>
                </c:pt>
                <c:pt idx="756">
                  <c:v>0.95611963239999997</c:v>
                </c:pt>
                <c:pt idx="757">
                  <c:v>0.95611963239999997</c:v>
                </c:pt>
                <c:pt idx="758">
                  <c:v>0.95645612219999998</c:v>
                </c:pt>
                <c:pt idx="759">
                  <c:v>0.94311765219999999</c:v>
                </c:pt>
                <c:pt idx="760">
                  <c:v>0.94424513470000004</c:v>
                </c:pt>
                <c:pt idx="761">
                  <c:v>1.0105530931</c:v>
                </c:pt>
                <c:pt idx="762">
                  <c:v>1.0293149839</c:v>
                </c:pt>
                <c:pt idx="763">
                  <c:v>1.0293149839</c:v>
                </c:pt>
                <c:pt idx="764">
                  <c:v>1.0293149839</c:v>
                </c:pt>
                <c:pt idx="765">
                  <c:v>0.9608992328</c:v>
                </c:pt>
                <c:pt idx="766">
                  <c:v>0.95244501120000002</c:v>
                </c:pt>
                <c:pt idx="767">
                  <c:v>0.94883910760000001</c:v>
                </c:pt>
                <c:pt idx="768">
                  <c:v>0.90824869210000003</c:v>
                </c:pt>
                <c:pt idx="769">
                  <c:v>0.90783007609999999</c:v>
                </c:pt>
                <c:pt idx="770">
                  <c:v>0.90783007609999999</c:v>
                </c:pt>
                <c:pt idx="771">
                  <c:v>0.90783007609999999</c:v>
                </c:pt>
                <c:pt idx="772">
                  <c:v>0.89220324870000001</c:v>
                </c:pt>
                <c:pt idx="773">
                  <c:v>0.90328030319999997</c:v>
                </c:pt>
                <c:pt idx="774">
                  <c:v>0.92902798610000004</c:v>
                </c:pt>
                <c:pt idx="775">
                  <c:v>0.96709603070000005</c:v>
                </c:pt>
                <c:pt idx="776">
                  <c:v>1.0501578448</c:v>
                </c:pt>
                <c:pt idx="777">
                  <c:v>1.0501578448</c:v>
                </c:pt>
                <c:pt idx="778">
                  <c:v>1.0501578448</c:v>
                </c:pt>
                <c:pt idx="779">
                  <c:v>1.0305304063</c:v>
                </c:pt>
                <c:pt idx="780">
                  <c:v>1.0753267245</c:v>
                </c:pt>
                <c:pt idx="781">
                  <c:v>1.0214075171999999</c:v>
                </c:pt>
                <c:pt idx="782">
                  <c:v>1.0089810718000001</c:v>
                </c:pt>
                <c:pt idx="783">
                  <c:v>0.98043325969999995</c:v>
                </c:pt>
                <c:pt idx="784">
                  <c:v>0.98043325969999995</c:v>
                </c:pt>
                <c:pt idx="785">
                  <c:v>0.98043325969999995</c:v>
                </c:pt>
                <c:pt idx="786">
                  <c:v>0.97303789029999999</c:v>
                </c:pt>
                <c:pt idx="787">
                  <c:v>0.94873913129999998</c:v>
                </c:pt>
                <c:pt idx="788">
                  <c:v>0.94906257179999998</c:v>
                </c:pt>
                <c:pt idx="789">
                  <c:v>0.96548396209999998</c:v>
                </c:pt>
                <c:pt idx="790">
                  <c:v>0.96548396209999998</c:v>
                </c:pt>
                <c:pt idx="791">
                  <c:v>0.96548396209999998</c:v>
                </c:pt>
                <c:pt idx="792">
                  <c:v>0.96548396209999998</c:v>
                </c:pt>
                <c:pt idx="793">
                  <c:v>0.97120542539999999</c:v>
                </c:pt>
                <c:pt idx="794">
                  <c:v>0.93630650920000003</c:v>
                </c:pt>
                <c:pt idx="795">
                  <c:v>0.89781981509999997</c:v>
                </c:pt>
                <c:pt idx="796">
                  <c:v>0.88755912029999995</c:v>
                </c:pt>
                <c:pt idx="797">
                  <c:v>0.90322117280000003</c:v>
                </c:pt>
                <c:pt idx="798">
                  <c:v>0.90322117280000003</c:v>
                </c:pt>
                <c:pt idx="799">
                  <c:v>0.90322117280000003</c:v>
                </c:pt>
                <c:pt idx="800">
                  <c:v>0.91964626549999995</c:v>
                </c:pt>
                <c:pt idx="801">
                  <c:v>0.92278834649999997</c:v>
                </c:pt>
                <c:pt idx="802">
                  <c:v>0.925220555</c:v>
                </c:pt>
                <c:pt idx="803">
                  <c:v>0.90306773939999996</c:v>
                </c:pt>
                <c:pt idx="804">
                  <c:v>0.9059952563</c:v>
                </c:pt>
                <c:pt idx="805">
                  <c:v>0.9059952563</c:v>
                </c:pt>
                <c:pt idx="806">
                  <c:v>0.9059952563</c:v>
                </c:pt>
                <c:pt idx="807">
                  <c:v>0.9096567096</c:v>
                </c:pt>
                <c:pt idx="808">
                  <c:v>0.95399818280000004</c:v>
                </c:pt>
                <c:pt idx="809">
                  <c:v>1.0070901074</c:v>
                </c:pt>
                <c:pt idx="810">
                  <c:v>0.97234948379999997</c:v>
                </c:pt>
                <c:pt idx="811">
                  <c:v>0.97631220620000003</c:v>
                </c:pt>
                <c:pt idx="812">
                  <c:v>0.97631220620000003</c:v>
                </c:pt>
                <c:pt idx="813">
                  <c:v>0.97631220620000003</c:v>
                </c:pt>
                <c:pt idx="814">
                  <c:v>0.99699756299999998</c:v>
                </c:pt>
                <c:pt idx="815">
                  <c:v>0.99714153049999998</c:v>
                </c:pt>
                <c:pt idx="816">
                  <c:v>0.99922490230000005</c:v>
                </c:pt>
                <c:pt idx="817">
                  <c:v>1.0038565626</c:v>
                </c:pt>
                <c:pt idx="818">
                  <c:v>1.0626081842999999</c:v>
                </c:pt>
                <c:pt idx="819">
                  <c:v>1.0626081842999999</c:v>
                </c:pt>
                <c:pt idx="820">
                  <c:v>1.0626081842999999</c:v>
                </c:pt>
                <c:pt idx="821">
                  <c:v>1.0456109585</c:v>
                </c:pt>
                <c:pt idx="822">
                  <c:v>1.0507623682</c:v>
                </c:pt>
                <c:pt idx="823">
                  <c:v>1.0714981518</c:v>
                </c:pt>
                <c:pt idx="824">
                  <c:v>0.99206987749999997</c:v>
                </c:pt>
                <c:pt idx="825">
                  <c:v>0.99206987749999997</c:v>
                </c:pt>
                <c:pt idx="826">
                  <c:v>0.99206987749999997</c:v>
                </c:pt>
                <c:pt idx="827">
                  <c:v>0.99206987749999997</c:v>
                </c:pt>
                <c:pt idx="828">
                  <c:v>1.016638047</c:v>
                </c:pt>
                <c:pt idx="829">
                  <c:v>1.0494185425</c:v>
                </c:pt>
                <c:pt idx="830">
                  <c:v>1.0885600447999999</c:v>
                </c:pt>
                <c:pt idx="831">
                  <c:v>1.1072510706000001</c:v>
                </c:pt>
                <c:pt idx="832">
                  <c:v>1.1595671913000001</c:v>
                </c:pt>
                <c:pt idx="833">
                  <c:v>1.1595671913000001</c:v>
                </c:pt>
                <c:pt idx="834">
                  <c:v>1.1595671913000001</c:v>
                </c:pt>
                <c:pt idx="835">
                  <c:v>1.1836792208</c:v>
                </c:pt>
                <c:pt idx="836">
                  <c:v>1.1683826559999999</c:v>
                </c:pt>
                <c:pt idx="837">
                  <c:v>1.2225265782000001</c:v>
                </c:pt>
                <c:pt idx="838">
                  <c:v>1.2225265782000001</c:v>
                </c:pt>
                <c:pt idx="839">
                  <c:v>1.2225265782000001</c:v>
                </c:pt>
                <c:pt idx="840">
                  <c:v>1.2225265782000001</c:v>
                </c:pt>
                <c:pt idx="841">
                  <c:v>1.2225265782000001</c:v>
                </c:pt>
                <c:pt idx="842">
                  <c:v>1.2195832591</c:v>
                </c:pt>
                <c:pt idx="843">
                  <c:v>1.2222241330000001</c:v>
                </c:pt>
                <c:pt idx="844">
                  <c:v>1.2329877006000001</c:v>
                </c:pt>
                <c:pt idx="845">
                  <c:v>1.2548344416999999</c:v>
                </c:pt>
                <c:pt idx="846">
                  <c:v>1.2334996638</c:v>
                </c:pt>
                <c:pt idx="847">
                  <c:v>1.2334996638</c:v>
                </c:pt>
                <c:pt idx="848">
                  <c:v>1.2334996638</c:v>
                </c:pt>
                <c:pt idx="849">
                  <c:v>1.2549604748000001</c:v>
                </c:pt>
                <c:pt idx="850">
                  <c:v>1.2308374651</c:v>
                </c:pt>
                <c:pt idx="851">
                  <c:v>1.2561687485999999</c:v>
                </c:pt>
                <c:pt idx="852">
                  <c:v>1.2077225083000001</c:v>
                </c:pt>
                <c:pt idx="853">
                  <c:v>1.2321009648000001</c:v>
                </c:pt>
                <c:pt idx="854">
                  <c:v>1.2321009648000001</c:v>
                </c:pt>
                <c:pt idx="855">
                  <c:v>1.2321009648000001</c:v>
                </c:pt>
                <c:pt idx="856">
                  <c:v>1.2889661910000001</c:v>
                </c:pt>
                <c:pt idx="857">
                  <c:v>1.3210010565000001</c:v>
                </c:pt>
                <c:pt idx="858">
                  <c:v>1.2375259154</c:v>
                </c:pt>
                <c:pt idx="859">
                  <c:v>1.3082378067</c:v>
                </c:pt>
                <c:pt idx="860">
                  <c:v>1.2822992853999999</c:v>
                </c:pt>
                <c:pt idx="861">
                  <c:v>1.2822992853999999</c:v>
                </c:pt>
                <c:pt idx="862">
                  <c:v>1.2822992853999999</c:v>
                </c:pt>
                <c:pt idx="863">
                  <c:v>1.2669802782999999</c:v>
                </c:pt>
                <c:pt idx="864">
                  <c:v>1.3110508961</c:v>
                </c:pt>
                <c:pt idx="865">
                  <c:v>1.3608785164999999</c:v>
                </c:pt>
                <c:pt idx="866">
                  <c:v>1.3490088283999999</c:v>
                </c:pt>
                <c:pt idx="867">
                  <c:v>1.2707304306</c:v>
                </c:pt>
                <c:pt idx="868">
                  <c:v>1.2707304306</c:v>
                </c:pt>
                <c:pt idx="869">
                  <c:v>1.2707304306</c:v>
                </c:pt>
                <c:pt idx="870">
                  <c:v>1.2707304306</c:v>
                </c:pt>
                <c:pt idx="871">
                  <c:v>1.3085182109</c:v>
                </c:pt>
                <c:pt idx="872">
                  <c:v>1.2530351550000001</c:v>
                </c:pt>
                <c:pt idx="873">
                  <c:v>1.2230857072000001</c:v>
                </c:pt>
                <c:pt idx="874">
                  <c:v>1.1842058360000001</c:v>
                </c:pt>
                <c:pt idx="875">
                  <c:v>1.1842058360000001</c:v>
                </c:pt>
                <c:pt idx="876">
                  <c:v>1.1842058360000001</c:v>
                </c:pt>
                <c:pt idx="877">
                  <c:v>1.2240689526999999</c:v>
                </c:pt>
                <c:pt idx="878">
                  <c:v>1.0865641640000001</c:v>
                </c:pt>
                <c:pt idx="879">
                  <c:v>1.1004227576000001</c:v>
                </c:pt>
                <c:pt idx="880">
                  <c:v>1.1075968879</c:v>
                </c:pt>
                <c:pt idx="881">
                  <c:v>1.1745289682</c:v>
                </c:pt>
                <c:pt idx="882">
                  <c:v>1.1745289682</c:v>
                </c:pt>
                <c:pt idx="883">
                  <c:v>1.1745289682</c:v>
                </c:pt>
                <c:pt idx="884">
                  <c:v>1.2131390795000001</c:v>
                </c:pt>
                <c:pt idx="885">
                  <c:v>1.2230132558</c:v>
                </c:pt>
                <c:pt idx="886">
                  <c:v>1.2234086485</c:v>
                </c:pt>
                <c:pt idx="887">
                  <c:v>1.2092817535</c:v>
                </c:pt>
                <c:pt idx="888">
                  <c:v>1.2549875994999999</c:v>
                </c:pt>
                <c:pt idx="889">
                  <c:v>1.2549875994999999</c:v>
                </c:pt>
                <c:pt idx="890">
                  <c:v>1.2549875994999999</c:v>
                </c:pt>
                <c:pt idx="891">
                  <c:v>1.3016068593000001</c:v>
                </c:pt>
                <c:pt idx="892">
                  <c:v>1.3301591411</c:v>
                </c:pt>
                <c:pt idx="893">
                  <c:v>1.3490653911999999</c:v>
                </c:pt>
                <c:pt idx="894">
                  <c:v>1.3815542036999999</c:v>
                </c:pt>
                <c:pt idx="895">
                  <c:v>1.4258322589000001</c:v>
                </c:pt>
                <c:pt idx="896">
                  <c:v>1.4258322589000001</c:v>
                </c:pt>
                <c:pt idx="897">
                  <c:v>1.4258322589000001</c:v>
                </c:pt>
                <c:pt idx="898">
                  <c:v>1.4200868593</c:v>
                </c:pt>
                <c:pt idx="899">
                  <c:v>1.4704623688</c:v>
                </c:pt>
                <c:pt idx="900">
                  <c:v>1.5310871692000001</c:v>
                </c:pt>
                <c:pt idx="901">
                  <c:v>1.5069082233</c:v>
                </c:pt>
                <c:pt idx="902">
                  <c:v>1.4588133373000001</c:v>
                </c:pt>
                <c:pt idx="903">
                  <c:v>1.4588133373000001</c:v>
                </c:pt>
                <c:pt idx="904">
                  <c:v>1.4588133373000001</c:v>
                </c:pt>
                <c:pt idx="905">
                  <c:v>1.5073157094</c:v>
                </c:pt>
                <c:pt idx="906">
                  <c:v>1.5291682249</c:v>
                </c:pt>
                <c:pt idx="907">
                  <c:v>1.4484989183000001</c:v>
                </c:pt>
                <c:pt idx="908">
                  <c:v>1.3711674151</c:v>
                </c:pt>
                <c:pt idx="909">
                  <c:v>1.3731369832</c:v>
                </c:pt>
                <c:pt idx="910">
                  <c:v>1.3731369832</c:v>
                </c:pt>
                <c:pt idx="911">
                  <c:v>1.3731369832</c:v>
                </c:pt>
                <c:pt idx="912">
                  <c:v>1.3727461036999999</c:v>
                </c:pt>
                <c:pt idx="913">
                  <c:v>1.4357605850999999</c:v>
                </c:pt>
                <c:pt idx="914">
                  <c:v>1.4384807659000001</c:v>
                </c:pt>
                <c:pt idx="915">
                  <c:v>1.4817038646</c:v>
                </c:pt>
                <c:pt idx="916">
                  <c:v>1.4139324122000001</c:v>
                </c:pt>
                <c:pt idx="917">
                  <c:v>1.4139324122000001</c:v>
                </c:pt>
                <c:pt idx="918">
                  <c:v>1.4139324122000001</c:v>
                </c:pt>
                <c:pt idx="919">
                  <c:v>1.4389951299999999</c:v>
                </c:pt>
                <c:pt idx="920">
                  <c:v>1.3844472125</c:v>
                </c:pt>
                <c:pt idx="921">
                  <c:v>1.3282589818999999</c:v>
                </c:pt>
                <c:pt idx="922">
                  <c:v>1.3281891856000001</c:v>
                </c:pt>
                <c:pt idx="923">
                  <c:v>1.3462381402000001</c:v>
                </c:pt>
                <c:pt idx="924">
                  <c:v>1.3462381402000001</c:v>
                </c:pt>
                <c:pt idx="925">
                  <c:v>1.3462381402000001</c:v>
                </c:pt>
                <c:pt idx="926">
                  <c:v>1.3694386517999999</c:v>
                </c:pt>
                <c:pt idx="927">
                  <c:v>1.4419445120000001</c:v>
                </c:pt>
                <c:pt idx="928">
                  <c:v>1.4155703573</c:v>
                </c:pt>
                <c:pt idx="929">
                  <c:v>1.4564057046000001</c:v>
                </c:pt>
                <c:pt idx="930">
                  <c:v>1.5035185630000001</c:v>
                </c:pt>
                <c:pt idx="931">
                  <c:v>1.5035185630000001</c:v>
                </c:pt>
                <c:pt idx="932">
                  <c:v>1.5035185630000001</c:v>
                </c:pt>
                <c:pt idx="933">
                  <c:v>1.5035185630000001</c:v>
                </c:pt>
                <c:pt idx="934">
                  <c:v>1.4603576236</c:v>
                </c:pt>
                <c:pt idx="935">
                  <c:v>1.4847417789999999</c:v>
                </c:pt>
                <c:pt idx="936">
                  <c:v>1.4091054891999999</c:v>
                </c:pt>
                <c:pt idx="937">
                  <c:v>1.3498174718</c:v>
                </c:pt>
                <c:pt idx="938">
                  <c:v>1.3498174718</c:v>
                </c:pt>
                <c:pt idx="939">
                  <c:v>1.3498174718</c:v>
                </c:pt>
                <c:pt idx="940">
                  <c:v>1.3634890096000001</c:v>
                </c:pt>
                <c:pt idx="941">
                  <c:v>1.3461125737999999</c:v>
                </c:pt>
                <c:pt idx="942">
                  <c:v>1.3434648333999999</c:v>
                </c:pt>
                <c:pt idx="943">
                  <c:v>1.3561815892</c:v>
                </c:pt>
                <c:pt idx="944">
                  <c:v>1.3246054707999999</c:v>
                </c:pt>
                <c:pt idx="945">
                  <c:v>1.3246054707999999</c:v>
                </c:pt>
                <c:pt idx="946">
                  <c:v>1.3246054707999999</c:v>
                </c:pt>
                <c:pt idx="947">
                  <c:v>1.3909243513</c:v>
                </c:pt>
                <c:pt idx="948">
                  <c:v>1.3712262283000001</c:v>
                </c:pt>
                <c:pt idx="949">
                  <c:v>1.364523342</c:v>
                </c:pt>
                <c:pt idx="950">
                  <c:v>1.3535032616</c:v>
                </c:pt>
                <c:pt idx="951">
                  <c:v>1.3970362762999999</c:v>
                </c:pt>
                <c:pt idx="952">
                  <c:v>1.3970362762999999</c:v>
                </c:pt>
                <c:pt idx="953">
                  <c:v>1.3970362762999999</c:v>
                </c:pt>
                <c:pt idx="954">
                  <c:v>1.4189858988999999</c:v>
                </c:pt>
                <c:pt idx="955">
                  <c:v>1.4086504481</c:v>
                </c:pt>
                <c:pt idx="956">
                  <c:v>1.4931903773999999</c:v>
                </c:pt>
                <c:pt idx="957">
                  <c:v>1.5186472253000001</c:v>
                </c:pt>
                <c:pt idx="958">
                  <c:v>1.456624294</c:v>
                </c:pt>
                <c:pt idx="959">
                  <c:v>1.456624294</c:v>
                </c:pt>
                <c:pt idx="960">
                  <c:v>1.456624294</c:v>
                </c:pt>
                <c:pt idx="961">
                  <c:v>1.4082079851</c:v>
                </c:pt>
                <c:pt idx="962">
                  <c:v>1.371610818</c:v>
                </c:pt>
                <c:pt idx="963">
                  <c:v>1.4411141204</c:v>
                </c:pt>
                <c:pt idx="964">
                  <c:v>1.4128841871</c:v>
                </c:pt>
                <c:pt idx="965">
                  <c:v>1.4148056200000001</c:v>
                </c:pt>
                <c:pt idx="966">
                  <c:v>1.4148056200000001</c:v>
                </c:pt>
                <c:pt idx="967">
                  <c:v>1.4148056200000001</c:v>
                </c:pt>
                <c:pt idx="968">
                  <c:v>1.4545348410000001</c:v>
                </c:pt>
                <c:pt idx="969">
                  <c:v>1.3693534603999999</c:v>
                </c:pt>
                <c:pt idx="970">
                  <c:v>1.3878092290999999</c:v>
                </c:pt>
                <c:pt idx="971">
                  <c:v>1.3938685162</c:v>
                </c:pt>
                <c:pt idx="972">
                  <c:v>1.4099276692</c:v>
                </c:pt>
                <c:pt idx="973">
                  <c:v>1.4099276692</c:v>
                </c:pt>
                <c:pt idx="974">
                  <c:v>1.4099276692</c:v>
                </c:pt>
                <c:pt idx="975">
                  <c:v>1.3167617777</c:v>
                </c:pt>
                <c:pt idx="976">
                  <c:v>1.3881958944999999</c:v>
                </c:pt>
                <c:pt idx="977">
                  <c:v>1.4170753649000001</c:v>
                </c:pt>
                <c:pt idx="978">
                  <c:v>1.3599232604</c:v>
                </c:pt>
                <c:pt idx="979">
                  <c:v>1.3096947635</c:v>
                </c:pt>
                <c:pt idx="980">
                  <c:v>1.3096947635</c:v>
                </c:pt>
                <c:pt idx="981">
                  <c:v>1.3096947635</c:v>
                </c:pt>
                <c:pt idx="982">
                  <c:v>1.3096947635</c:v>
                </c:pt>
                <c:pt idx="983">
                  <c:v>1.3096947635</c:v>
                </c:pt>
                <c:pt idx="984">
                  <c:v>1.3096947635</c:v>
                </c:pt>
                <c:pt idx="985">
                  <c:v>1.3649852577999999</c:v>
                </c:pt>
                <c:pt idx="986">
                  <c:v>1.2835762251</c:v>
                </c:pt>
                <c:pt idx="987">
                  <c:v>1.2835762251</c:v>
                </c:pt>
                <c:pt idx="988">
                  <c:v>1.2835762251</c:v>
                </c:pt>
                <c:pt idx="989">
                  <c:v>1.3180301964000001</c:v>
                </c:pt>
                <c:pt idx="990">
                  <c:v>1.3180097439</c:v>
                </c:pt>
                <c:pt idx="991">
                  <c:v>1.3180097439</c:v>
                </c:pt>
                <c:pt idx="992">
                  <c:v>1.3180097439</c:v>
                </c:pt>
                <c:pt idx="993">
                  <c:v>1.3036958358999999</c:v>
                </c:pt>
                <c:pt idx="994">
                  <c:v>1.3036958358999999</c:v>
                </c:pt>
                <c:pt idx="995">
                  <c:v>1.3036958358999999</c:v>
                </c:pt>
                <c:pt idx="996">
                  <c:v>1.3036958358999999</c:v>
                </c:pt>
                <c:pt idx="997">
                  <c:v>1.3036958358999999</c:v>
                </c:pt>
                <c:pt idx="998">
                  <c:v>1.3741681145</c:v>
                </c:pt>
                <c:pt idx="999">
                  <c:v>1.3991229732999999</c:v>
                </c:pt>
                <c:pt idx="1000">
                  <c:v>1.3621702318</c:v>
                </c:pt>
                <c:pt idx="1001">
                  <c:v>1.3621702318</c:v>
                </c:pt>
                <c:pt idx="1002">
                  <c:v>1.3621702318</c:v>
                </c:pt>
                <c:pt idx="1003">
                  <c:v>1.3621702318</c:v>
                </c:pt>
                <c:pt idx="1004">
                  <c:v>1.3621702318</c:v>
                </c:pt>
                <c:pt idx="1005">
                  <c:v>1.3560602085</c:v>
                </c:pt>
                <c:pt idx="1006">
                  <c:v>1.3437295604999999</c:v>
                </c:pt>
                <c:pt idx="1007">
                  <c:v>1.3604718131</c:v>
                </c:pt>
                <c:pt idx="1008">
                  <c:v>1.3604718131</c:v>
                </c:pt>
                <c:pt idx="1009">
                  <c:v>1.3604718131</c:v>
                </c:pt>
                <c:pt idx="1010">
                  <c:v>1.3982243623999999</c:v>
                </c:pt>
                <c:pt idx="1011">
                  <c:v>1.3439051031</c:v>
                </c:pt>
                <c:pt idx="1012">
                  <c:v>1.3641818822</c:v>
                </c:pt>
                <c:pt idx="1013">
                  <c:v>1.3556621449999999</c:v>
                </c:pt>
                <c:pt idx="1014">
                  <c:v>1.3254902155999999</c:v>
                </c:pt>
                <c:pt idx="1015">
                  <c:v>1.3254902155999999</c:v>
                </c:pt>
                <c:pt idx="1016">
                  <c:v>1.3254902155999999</c:v>
                </c:pt>
                <c:pt idx="1017">
                  <c:v>1.3913351224999999</c:v>
                </c:pt>
                <c:pt idx="1018">
                  <c:v>1.3820754606000001</c:v>
                </c:pt>
                <c:pt idx="1019">
                  <c:v>1.3801712268999999</c:v>
                </c:pt>
                <c:pt idx="1020">
                  <c:v>1.3641398504</c:v>
                </c:pt>
                <c:pt idx="1021">
                  <c:v>1.4618973576000001</c:v>
                </c:pt>
                <c:pt idx="1022">
                  <c:v>1.4618973576000001</c:v>
                </c:pt>
                <c:pt idx="1023">
                  <c:v>1.4618973576000001</c:v>
                </c:pt>
                <c:pt idx="1024">
                  <c:v>1.4278507717</c:v>
                </c:pt>
                <c:pt idx="1025">
                  <c:v>1.4101803185999999</c:v>
                </c:pt>
                <c:pt idx="1026">
                  <c:v>1.3894669286000001</c:v>
                </c:pt>
                <c:pt idx="1027">
                  <c:v>1.3643095226999999</c:v>
                </c:pt>
                <c:pt idx="1028">
                  <c:v>1.3880287528999999</c:v>
                </c:pt>
                <c:pt idx="1029">
                  <c:v>1.3880287528999999</c:v>
                </c:pt>
                <c:pt idx="1030">
                  <c:v>1.3880287528999999</c:v>
                </c:pt>
                <c:pt idx="1031">
                  <c:v>1.3360143551000001</c:v>
                </c:pt>
                <c:pt idx="1032">
                  <c:v>1.3395817123</c:v>
                </c:pt>
                <c:pt idx="1033">
                  <c:v>1.3395817123</c:v>
                </c:pt>
                <c:pt idx="1034">
                  <c:v>1.3839254041</c:v>
                </c:pt>
                <c:pt idx="1035">
                  <c:v>1.3751576876</c:v>
                </c:pt>
                <c:pt idx="1036">
                  <c:v>1.3751576876</c:v>
                </c:pt>
                <c:pt idx="1037">
                  <c:v>1.3751576876</c:v>
                </c:pt>
                <c:pt idx="1038">
                  <c:v>1.3882741241000001</c:v>
                </c:pt>
                <c:pt idx="1039">
                  <c:v>1.4157869505</c:v>
                </c:pt>
                <c:pt idx="1040">
                  <c:v>1.3139757811999999</c:v>
                </c:pt>
                <c:pt idx="1041">
                  <c:v>1.3114858965</c:v>
                </c:pt>
                <c:pt idx="1042">
                  <c:v>1.3159469721999999</c:v>
                </c:pt>
                <c:pt idx="1043">
                  <c:v>1.3159469721999999</c:v>
                </c:pt>
                <c:pt idx="1044">
                  <c:v>1.3159469721999999</c:v>
                </c:pt>
                <c:pt idx="1045">
                  <c:v>1.3406133520000001</c:v>
                </c:pt>
                <c:pt idx="1046">
                  <c:v>1.2817175781000001</c:v>
                </c:pt>
                <c:pt idx="1047">
                  <c:v>1.3266024145999999</c:v>
                </c:pt>
                <c:pt idx="1048">
                  <c:v>1.274203218</c:v>
                </c:pt>
                <c:pt idx="1049">
                  <c:v>1.2998613783999999</c:v>
                </c:pt>
                <c:pt idx="1050">
                  <c:v>1.2998613783999999</c:v>
                </c:pt>
                <c:pt idx="1051">
                  <c:v>1.2998613783999999</c:v>
                </c:pt>
                <c:pt idx="1052">
                  <c:v>1.3351747618000001</c:v>
                </c:pt>
                <c:pt idx="1053">
                  <c:v>1.2640206066999999</c:v>
                </c:pt>
                <c:pt idx="1054">
                  <c:v>1.2445380947</c:v>
                </c:pt>
                <c:pt idx="1055">
                  <c:v>1.3179678198</c:v>
                </c:pt>
                <c:pt idx="1056">
                  <c:v>1.3045831239000001</c:v>
                </c:pt>
                <c:pt idx="1057">
                  <c:v>1.3045831239000001</c:v>
                </c:pt>
                <c:pt idx="1058">
                  <c:v>1.3045831239000001</c:v>
                </c:pt>
                <c:pt idx="1059">
                  <c:v>1.3334752296000001</c:v>
                </c:pt>
                <c:pt idx="1060">
                  <c:v>1.4026406002</c:v>
                </c:pt>
                <c:pt idx="1061">
                  <c:v>1.3692127782000001</c:v>
                </c:pt>
                <c:pt idx="1062">
                  <c:v>1.3378499112</c:v>
                </c:pt>
                <c:pt idx="1063">
                  <c:v>1.3068813802999999</c:v>
                </c:pt>
                <c:pt idx="1064">
                  <c:v>1.3068813802999999</c:v>
                </c:pt>
                <c:pt idx="1065">
                  <c:v>1.3068813802999999</c:v>
                </c:pt>
                <c:pt idx="1066">
                  <c:v>1.3542390227000001</c:v>
                </c:pt>
                <c:pt idx="1067">
                  <c:v>1.4082444302999999</c:v>
                </c:pt>
                <c:pt idx="1068">
                  <c:v>1.3834316444000001</c:v>
                </c:pt>
                <c:pt idx="1069">
                  <c:v>1.4238707210999999</c:v>
                </c:pt>
                <c:pt idx="1070">
                  <c:v>1.3942487834999999</c:v>
                </c:pt>
                <c:pt idx="1071">
                  <c:v>1.3942487834999999</c:v>
                </c:pt>
                <c:pt idx="1072">
                  <c:v>1.3942487834999999</c:v>
                </c:pt>
                <c:pt idx="1073">
                  <c:v>1.4150190526999999</c:v>
                </c:pt>
                <c:pt idx="1074">
                  <c:v>1.3999644336999999</c:v>
                </c:pt>
                <c:pt idx="1075">
                  <c:v>1.4286675150999999</c:v>
                </c:pt>
                <c:pt idx="1076">
                  <c:v>1.5350640174000001</c:v>
                </c:pt>
                <c:pt idx="1077">
                  <c:v>1.6170022863</c:v>
                </c:pt>
                <c:pt idx="1078">
                  <c:v>1.6170022863</c:v>
                </c:pt>
                <c:pt idx="1079">
                  <c:v>1.6170022863</c:v>
                </c:pt>
                <c:pt idx="1080">
                  <c:v>1.5747420181</c:v>
                </c:pt>
                <c:pt idx="1081">
                  <c:v>1.5283334548</c:v>
                </c:pt>
                <c:pt idx="1082">
                  <c:v>1.4671739452000001</c:v>
                </c:pt>
                <c:pt idx="1083">
                  <c:v>1.5108608573</c:v>
                </c:pt>
                <c:pt idx="1084">
                  <c:v>1.4335392152999999</c:v>
                </c:pt>
                <c:pt idx="1085">
                  <c:v>1.4335392152999999</c:v>
                </c:pt>
                <c:pt idx="1086">
                  <c:v>1.4335392152999999</c:v>
                </c:pt>
                <c:pt idx="1087">
                  <c:v>1.3799746289000001</c:v>
                </c:pt>
                <c:pt idx="1088">
                  <c:v>1.3959525757</c:v>
                </c:pt>
                <c:pt idx="1089">
                  <c:v>1.4465555300999999</c:v>
                </c:pt>
                <c:pt idx="1090">
                  <c:v>1.4136060515</c:v>
                </c:pt>
                <c:pt idx="1091">
                  <c:v>1.4257297592</c:v>
                </c:pt>
                <c:pt idx="1092">
                  <c:v>1.4257297592</c:v>
                </c:pt>
                <c:pt idx="1093">
                  <c:v>1.4257297592</c:v>
                </c:pt>
                <c:pt idx="1094">
                  <c:v>1.5084271291</c:v>
                </c:pt>
                <c:pt idx="1095">
                  <c:v>1.5017338211</c:v>
                </c:pt>
                <c:pt idx="1096">
                  <c:v>1.4532606472</c:v>
                </c:pt>
                <c:pt idx="1097">
                  <c:v>1.3940658603</c:v>
                </c:pt>
                <c:pt idx="1098">
                  <c:v>1.3487495562</c:v>
                </c:pt>
                <c:pt idx="1099">
                  <c:v>1.3487495562</c:v>
                </c:pt>
                <c:pt idx="1100">
                  <c:v>1.3487495562</c:v>
                </c:pt>
                <c:pt idx="1101">
                  <c:v>1.4224203635999999</c:v>
                </c:pt>
                <c:pt idx="1102">
                  <c:v>1.4373738214</c:v>
                </c:pt>
                <c:pt idx="1103">
                  <c:v>1.4998172176</c:v>
                </c:pt>
                <c:pt idx="1104">
                  <c:v>1.5706761532</c:v>
                </c:pt>
                <c:pt idx="1105">
                  <c:v>1.5070482274000001</c:v>
                </c:pt>
                <c:pt idx="1106">
                  <c:v>1.5070482274000001</c:v>
                </c:pt>
                <c:pt idx="1107">
                  <c:v>1.5070482274000001</c:v>
                </c:pt>
                <c:pt idx="1108">
                  <c:v>1.5318175079</c:v>
                </c:pt>
                <c:pt idx="1109">
                  <c:v>1.5243462635</c:v>
                </c:pt>
                <c:pt idx="1110">
                  <c:v>1.5104803407</c:v>
                </c:pt>
                <c:pt idx="1111">
                  <c:v>1.531056416</c:v>
                </c:pt>
                <c:pt idx="1112">
                  <c:v>1.5496733455</c:v>
                </c:pt>
                <c:pt idx="1113">
                  <c:v>1.5496733455</c:v>
                </c:pt>
                <c:pt idx="1114">
                  <c:v>1.5496733455</c:v>
                </c:pt>
                <c:pt idx="1115">
                  <c:v>1.5883567940000001</c:v>
                </c:pt>
                <c:pt idx="1116">
                  <c:v>1.4951011439999999</c:v>
                </c:pt>
                <c:pt idx="1117">
                  <c:v>1.4725437277</c:v>
                </c:pt>
                <c:pt idx="1118">
                  <c:v>1.5220691545</c:v>
                </c:pt>
                <c:pt idx="1119">
                  <c:v>1.4969940830999999</c:v>
                </c:pt>
                <c:pt idx="1120">
                  <c:v>1.4969940830999999</c:v>
                </c:pt>
                <c:pt idx="1121">
                  <c:v>1.4969940830999999</c:v>
                </c:pt>
                <c:pt idx="1122">
                  <c:v>1.5268051255999999</c:v>
                </c:pt>
                <c:pt idx="1123">
                  <c:v>1.5330646647999999</c:v>
                </c:pt>
                <c:pt idx="1124">
                  <c:v>1.4895729162</c:v>
                </c:pt>
                <c:pt idx="1125">
                  <c:v>1.4699031987</c:v>
                </c:pt>
                <c:pt idx="1126">
                  <c:v>1.3890141627999999</c:v>
                </c:pt>
                <c:pt idx="1127">
                  <c:v>1.3890141627999999</c:v>
                </c:pt>
                <c:pt idx="1128">
                  <c:v>1.3890141627999999</c:v>
                </c:pt>
                <c:pt idx="1129">
                  <c:v>1.3719488953000001</c:v>
                </c:pt>
                <c:pt idx="1130">
                  <c:v>1.3648567919000001</c:v>
                </c:pt>
                <c:pt idx="1131">
                  <c:v>1.4202287462000001</c:v>
                </c:pt>
                <c:pt idx="1132">
                  <c:v>1.4058459845</c:v>
                </c:pt>
                <c:pt idx="1133">
                  <c:v>1.3710199494999999</c:v>
                </c:pt>
                <c:pt idx="1134">
                  <c:v>1.3710199494999999</c:v>
                </c:pt>
                <c:pt idx="1135">
                  <c:v>1.3710199494999999</c:v>
                </c:pt>
                <c:pt idx="1136">
                  <c:v>1.3565029215</c:v>
                </c:pt>
                <c:pt idx="1137">
                  <c:v>1.3703674031999999</c:v>
                </c:pt>
                <c:pt idx="1138">
                  <c:v>1.3325607044000001</c:v>
                </c:pt>
                <c:pt idx="1139">
                  <c:v>1.3377885108000001</c:v>
                </c:pt>
                <c:pt idx="1140">
                  <c:v>1.3923946136000001</c:v>
                </c:pt>
                <c:pt idx="1141">
                  <c:v>1.3923946136000001</c:v>
                </c:pt>
                <c:pt idx="1142">
                  <c:v>1.3923946136000001</c:v>
                </c:pt>
                <c:pt idx="1143">
                  <c:v>1.5404005357999999</c:v>
                </c:pt>
                <c:pt idx="1144">
                  <c:v>1.5752964215</c:v>
                </c:pt>
                <c:pt idx="1145">
                  <c:v>1.5325640548999999</c:v>
                </c:pt>
                <c:pt idx="1146">
                  <c:v>1.5177834529000001</c:v>
                </c:pt>
                <c:pt idx="1147">
                  <c:v>1.4543507785000001</c:v>
                </c:pt>
                <c:pt idx="1148">
                  <c:v>1.4543507785000001</c:v>
                </c:pt>
                <c:pt idx="1149">
                  <c:v>1.4543507785000001</c:v>
                </c:pt>
                <c:pt idx="1150">
                  <c:v>1.457785908</c:v>
                </c:pt>
                <c:pt idx="1151">
                  <c:v>1.4708453256</c:v>
                </c:pt>
                <c:pt idx="1152">
                  <c:v>1.465237168</c:v>
                </c:pt>
                <c:pt idx="1153">
                  <c:v>1.4335160997</c:v>
                </c:pt>
                <c:pt idx="1154">
                  <c:v>1.4397134193000001</c:v>
                </c:pt>
                <c:pt idx="1155">
                  <c:v>1.4397134193000001</c:v>
                </c:pt>
                <c:pt idx="1156">
                  <c:v>1.4397134193000001</c:v>
                </c:pt>
                <c:pt idx="1157">
                  <c:v>1.4372090953000001</c:v>
                </c:pt>
                <c:pt idx="1158">
                  <c:v>1.4630683146000001</c:v>
                </c:pt>
                <c:pt idx="1159">
                  <c:v>1.4835049128</c:v>
                </c:pt>
                <c:pt idx="1160">
                  <c:v>1.5119046460000001</c:v>
                </c:pt>
                <c:pt idx="1161">
                  <c:v>1.5814673598</c:v>
                </c:pt>
                <c:pt idx="1162">
                  <c:v>1.5814673598</c:v>
                </c:pt>
                <c:pt idx="1163">
                  <c:v>1.5814673598</c:v>
                </c:pt>
                <c:pt idx="1164">
                  <c:v>1.5793383807000001</c:v>
                </c:pt>
                <c:pt idx="1165">
                  <c:v>1.5666179821999999</c:v>
                </c:pt>
                <c:pt idx="1166">
                  <c:v>1.5190500012999999</c:v>
                </c:pt>
                <c:pt idx="1167">
                  <c:v>1.5221373677000001</c:v>
                </c:pt>
                <c:pt idx="1168">
                  <c:v>1.5068004990999999</c:v>
                </c:pt>
                <c:pt idx="1169">
                  <c:v>1.5068004990999999</c:v>
                </c:pt>
                <c:pt idx="1170">
                  <c:v>1.5068004990999999</c:v>
                </c:pt>
                <c:pt idx="1171">
                  <c:v>1.5892338392000001</c:v>
                </c:pt>
                <c:pt idx="1172">
                  <c:v>1.5805720738</c:v>
                </c:pt>
                <c:pt idx="1173">
                  <c:v>1.5427099950000001</c:v>
                </c:pt>
                <c:pt idx="1174">
                  <c:v>1.5674995876</c:v>
                </c:pt>
                <c:pt idx="1175">
                  <c:v>1.5674995876</c:v>
                </c:pt>
                <c:pt idx="1176">
                  <c:v>1.5674995876</c:v>
                </c:pt>
                <c:pt idx="1177">
                  <c:v>1.5674995876</c:v>
                </c:pt>
                <c:pt idx="1178">
                  <c:v>1.5539054377999999</c:v>
                </c:pt>
                <c:pt idx="1179">
                  <c:v>1.5667937063999999</c:v>
                </c:pt>
                <c:pt idx="1180">
                  <c:v>1.5646840269</c:v>
                </c:pt>
                <c:pt idx="1181">
                  <c:v>1.6152511294</c:v>
                </c:pt>
                <c:pt idx="1182">
                  <c:v>1.58401751</c:v>
                </c:pt>
                <c:pt idx="1183">
                  <c:v>1.58401751</c:v>
                </c:pt>
                <c:pt idx="1184">
                  <c:v>1.58401751</c:v>
                </c:pt>
                <c:pt idx="1185">
                  <c:v>1.599336388</c:v>
                </c:pt>
                <c:pt idx="1186">
                  <c:v>1.6342898772000001</c:v>
                </c:pt>
                <c:pt idx="1187">
                  <c:v>1.5294534622</c:v>
                </c:pt>
                <c:pt idx="1188">
                  <c:v>1.5744443133999999</c:v>
                </c:pt>
                <c:pt idx="1189">
                  <c:v>1.6365247779000001</c:v>
                </c:pt>
                <c:pt idx="1190">
                  <c:v>1.6365247779000001</c:v>
                </c:pt>
                <c:pt idx="1191">
                  <c:v>1.6365247779000001</c:v>
                </c:pt>
                <c:pt idx="1192">
                  <c:v>1.6183306956000001</c:v>
                </c:pt>
                <c:pt idx="1193">
                  <c:v>1.652317714</c:v>
                </c:pt>
                <c:pt idx="1194">
                  <c:v>1.652317714</c:v>
                </c:pt>
                <c:pt idx="1195">
                  <c:v>1.6605445763</c:v>
                </c:pt>
                <c:pt idx="1196">
                  <c:v>1.6419441869</c:v>
                </c:pt>
                <c:pt idx="1197">
                  <c:v>1.6419441869</c:v>
                </c:pt>
                <c:pt idx="1198">
                  <c:v>1.6419441869</c:v>
                </c:pt>
                <c:pt idx="1199">
                  <c:v>1.6267100616000001</c:v>
                </c:pt>
                <c:pt idx="1200">
                  <c:v>1.6307778951</c:v>
                </c:pt>
                <c:pt idx="1201">
                  <c:v>1.5584815826</c:v>
                </c:pt>
                <c:pt idx="1202">
                  <c:v>1.5802949828999999</c:v>
                </c:pt>
                <c:pt idx="1203">
                  <c:v>1.5684009079000001</c:v>
                </c:pt>
                <c:pt idx="1204">
                  <c:v>1.5684009079000001</c:v>
                </c:pt>
                <c:pt idx="1205">
                  <c:v>1.5684009079000001</c:v>
                </c:pt>
                <c:pt idx="1206">
                  <c:v>1.5000383601</c:v>
                </c:pt>
                <c:pt idx="1207">
                  <c:v>1.5690734664999999</c:v>
                </c:pt>
                <c:pt idx="1208">
                  <c:v>1.6007174763000001</c:v>
                </c:pt>
                <c:pt idx="1209">
                  <c:v>1.6206979115</c:v>
                </c:pt>
                <c:pt idx="1210">
                  <c:v>1.6206979115</c:v>
                </c:pt>
                <c:pt idx="1211">
                  <c:v>1.6206979115</c:v>
                </c:pt>
                <c:pt idx="1212">
                  <c:v>1.6206979115</c:v>
                </c:pt>
                <c:pt idx="1213">
                  <c:v>1.5655421074</c:v>
                </c:pt>
                <c:pt idx="1214">
                  <c:v>1.5400836004</c:v>
                </c:pt>
                <c:pt idx="1215">
                  <c:v>1.6026760965</c:v>
                </c:pt>
                <c:pt idx="1216">
                  <c:v>1.6010066772</c:v>
                </c:pt>
                <c:pt idx="1217">
                  <c:v>1.5648446681999999</c:v>
                </c:pt>
                <c:pt idx="1218">
                  <c:v>1.5648446681999999</c:v>
                </c:pt>
                <c:pt idx="1219">
                  <c:v>1.5648446681999999</c:v>
                </c:pt>
                <c:pt idx="1220">
                  <c:v>1.3877981051999999</c:v>
                </c:pt>
                <c:pt idx="1221">
                  <c:v>1.3795801910000001</c:v>
                </c:pt>
                <c:pt idx="1222">
                  <c:v>1.3856586394999999</c:v>
                </c:pt>
                <c:pt idx="1223">
                  <c:v>1.3856586394999999</c:v>
                </c:pt>
                <c:pt idx="1224">
                  <c:v>1.3856586394999999</c:v>
                </c:pt>
                <c:pt idx="1225">
                  <c:v>1.3856586394999999</c:v>
                </c:pt>
                <c:pt idx="1226">
                  <c:v>1.3856586394999999</c:v>
                </c:pt>
                <c:pt idx="1227">
                  <c:v>1.3710653433</c:v>
                </c:pt>
                <c:pt idx="1228">
                  <c:v>1.3949309074</c:v>
                </c:pt>
                <c:pt idx="1229">
                  <c:v>1.4015862812</c:v>
                </c:pt>
                <c:pt idx="1230">
                  <c:v>1.368332587</c:v>
                </c:pt>
                <c:pt idx="1231">
                  <c:v>1.3265779066000001</c:v>
                </c:pt>
                <c:pt idx="1232">
                  <c:v>1.3265779066000001</c:v>
                </c:pt>
                <c:pt idx="1233">
                  <c:v>1.3265779066000001</c:v>
                </c:pt>
                <c:pt idx="1234">
                  <c:v>1.379579294</c:v>
                </c:pt>
                <c:pt idx="1235">
                  <c:v>1.3503470499000001</c:v>
                </c:pt>
                <c:pt idx="1236">
                  <c:v>1.3758428325000001</c:v>
                </c:pt>
                <c:pt idx="1237">
                  <c:v>1.4046220533</c:v>
                </c:pt>
                <c:pt idx="1238">
                  <c:v>1.4179679871999999</c:v>
                </c:pt>
                <c:pt idx="1239">
                  <c:v>1.4179679871999999</c:v>
                </c:pt>
                <c:pt idx="1240">
                  <c:v>1.4179679871999999</c:v>
                </c:pt>
                <c:pt idx="1241">
                  <c:v>1.5446968193999999</c:v>
                </c:pt>
                <c:pt idx="1242">
                  <c:v>1.4724407807</c:v>
                </c:pt>
                <c:pt idx="1243">
                  <c:v>1.4925454193000001</c:v>
                </c:pt>
                <c:pt idx="1244">
                  <c:v>1.4540762575999999</c:v>
                </c:pt>
                <c:pt idx="1245">
                  <c:v>1.4580601152999999</c:v>
                </c:pt>
                <c:pt idx="1246">
                  <c:v>1.4580601152999999</c:v>
                </c:pt>
                <c:pt idx="1247">
                  <c:v>1.4580601152999999</c:v>
                </c:pt>
                <c:pt idx="1248">
                  <c:v>1.3846516639999999</c:v>
                </c:pt>
                <c:pt idx="1249">
                  <c:v>1.4499514551999999</c:v>
                </c:pt>
                <c:pt idx="1250">
                  <c:v>1.4668492263999999</c:v>
                </c:pt>
                <c:pt idx="1251">
                  <c:v>1.6207820664000001</c:v>
                </c:pt>
                <c:pt idx="1252">
                  <c:v>1.7057651034000001</c:v>
                </c:pt>
                <c:pt idx="1253">
                  <c:v>1.7057651034000001</c:v>
                </c:pt>
                <c:pt idx="1254">
                  <c:v>1.7057651034000001</c:v>
                </c:pt>
                <c:pt idx="1255">
                  <c:v>1.7057651034000001</c:v>
                </c:pt>
                <c:pt idx="1256">
                  <c:v>1.6467294748000001</c:v>
                </c:pt>
                <c:pt idx="1257">
                  <c:v>1.6117521144</c:v>
                </c:pt>
                <c:pt idx="1258">
                  <c:v>1.5606217403</c:v>
                </c:pt>
                <c:pt idx="1259">
                  <c:v>1.5194920360999999</c:v>
                </c:pt>
                <c:pt idx="1260">
                  <c:v>1.5194920360999999</c:v>
                </c:pt>
                <c:pt idx="1261">
                  <c:v>1.5194920360999999</c:v>
                </c:pt>
                <c:pt idx="1262">
                  <c:v>1.4756727356999999</c:v>
                </c:pt>
                <c:pt idx="1263">
                  <c:v>1.5103944066999999</c:v>
                </c:pt>
                <c:pt idx="1264">
                  <c:v>1.4943279221000001</c:v>
                </c:pt>
                <c:pt idx="1265">
                  <c:v>1.5394666506000001</c:v>
                </c:pt>
                <c:pt idx="1266">
                  <c:v>1.5177530946</c:v>
                </c:pt>
                <c:pt idx="1267">
                  <c:v>1.5177530946</c:v>
                </c:pt>
                <c:pt idx="1268">
                  <c:v>1.5177530946</c:v>
                </c:pt>
                <c:pt idx="1269">
                  <c:v>1.5089178092</c:v>
                </c:pt>
                <c:pt idx="1270">
                  <c:v>1.4507252049999999</c:v>
                </c:pt>
                <c:pt idx="1271">
                  <c:v>1.4551318845000001</c:v>
                </c:pt>
                <c:pt idx="1272">
                  <c:v>1.4583682818000001</c:v>
                </c:pt>
                <c:pt idx="1273">
                  <c:v>1.4947218466000001</c:v>
                </c:pt>
                <c:pt idx="1274">
                  <c:v>1.4947218466000001</c:v>
                </c:pt>
                <c:pt idx="1275">
                  <c:v>1.4947218466000001</c:v>
                </c:pt>
                <c:pt idx="1276">
                  <c:v>1.5007852139</c:v>
                </c:pt>
                <c:pt idx="1277">
                  <c:v>1.4487839847999999</c:v>
                </c:pt>
                <c:pt idx="1278">
                  <c:v>1.3971987083999999</c:v>
                </c:pt>
                <c:pt idx="1279">
                  <c:v>1.3744195320000001</c:v>
                </c:pt>
                <c:pt idx="1280">
                  <c:v>1.3885693288000001</c:v>
                </c:pt>
                <c:pt idx="1281">
                  <c:v>1.3885693288000001</c:v>
                </c:pt>
                <c:pt idx="1282">
                  <c:v>1.3885693288000001</c:v>
                </c:pt>
                <c:pt idx="1283">
                  <c:v>1.4306919305000001</c:v>
                </c:pt>
                <c:pt idx="1284">
                  <c:v>1.4770712152000001</c:v>
                </c:pt>
                <c:pt idx="1285">
                  <c:v>1.5348809325999999</c:v>
                </c:pt>
                <c:pt idx="1286">
                  <c:v>1.5355941214</c:v>
                </c:pt>
                <c:pt idx="1287">
                  <c:v>1.5068622526</c:v>
                </c:pt>
                <c:pt idx="1288">
                  <c:v>1.5068622526</c:v>
                </c:pt>
                <c:pt idx="1289">
                  <c:v>1.5068622526</c:v>
                </c:pt>
                <c:pt idx="1290">
                  <c:v>1.5237656738000001</c:v>
                </c:pt>
                <c:pt idx="1291">
                  <c:v>1.5119754227</c:v>
                </c:pt>
                <c:pt idx="1292">
                  <c:v>1.5820926254000001</c:v>
                </c:pt>
                <c:pt idx="1293">
                  <c:v>1.477104352</c:v>
                </c:pt>
                <c:pt idx="1294">
                  <c:v>1.430033238</c:v>
                </c:pt>
                <c:pt idx="1295">
                  <c:v>1.430033238</c:v>
                </c:pt>
                <c:pt idx="1296">
                  <c:v>1.430033238</c:v>
                </c:pt>
                <c:pt idx="1297">
                  <c:v>1.4357769928999999</c:v>
                </c:pt>
                <c:pt idx="1298">
                  <c:v>1.3953494649</c:v>
                </c:pt>
                <c:pt idx="1299">
                  <c:v>1.4120992857000001</c:v>
                </c:pt>
                <c:pt idx="1300">
                  <c:v>1.3685220618</c:v>
                </c:pt>
                <c:pt idx="1301">
                  <c:v>1.4256260981</c:v>
                </c:pt>
                <c:pt idx="1302">
                  <c:v>1.4256260981</c:v>
                </c:pt>
                <c:pt idx="1303">
                  <c:v>1.4256260981</c:v>
                </c:pt>
                <c:pt idx="1304">
                  <c:v>1.4344500248000001</c:v>
                </c:pt>
                <c:pt idx="1305">
                  <c:v>1.4157565971999999</c:v>
                </c:pt>
                <c:pt idx="1306">
                  <c:v>1.4464155328999999</c:v>
                </c:pt>
                <c:pt idx="1307">
                  <c:v>1.4610012506000001</c:v>
                </c:pt>
                <c:pt idx="1308">
                  <c:v>1.364536003</c:v>
                </c:pt>
                <c:pt idx="1309">
                  <c:v>1.364536003</c:v>
                </c:pt>
                <c:pt idx="1310">
                  <c:v>1.364536003</c:v>
                </c:pt>
                <c:pt idx="1311">
                  <c:v>1.30575211</c:v>
                </c:pt>
                <c:pt idx="1312">
                  <c:v>1.2383264537000001</c:v>
                </c:pt>
                <c:pt idx="1313">
                  <c:v>1.2885629106000001</c:v>
                </c:pt>
                <c:pt idx="1314">
                  <c:v>1.2367444434999999</c:v>
                </c:pt>
                <c:pt idx="1315">
                  <c:v>1.2502755509000001</c:v>
                </c:pt>
                <c:pt idx="1316">
                  <c:v>1.2502755509000001</c:v>
                </c:pt>
                <c:pt idx="1317">
                  <c:v>1.2502755509000001</c:v>
                </c:pt>
                <c:pt idx="1318">
                  <c:v>1.2502755509000001</c:v>
                </c:pt>
                <c:pt idx="1319">
                  <c:v>1.2627328177999999</c:v>
                </c:pt>
                <c:pt idx="1320">
                  <c:v>1.3114313356</c:v>
                </c:pt>
                <c:pt idx="1321">
                  <c:v>1.2245300406999999</c:v>
                </c:pt>
                <c:pt idx="1322">
                  <c:v>1.2134155317999999</c:v>
                </c:pt>
                <c:pt idx="1323">
                  <c:v>1.2134155317999999</c:v>
                </c:pt>
                <c:pt idx="1324">
                  <c:v>1.2134155317999999</c:v>
                </c:pt>
                <c:pt idx="1325">
                  <c:v>1.2731603428</c:v>
                </c:pt>
                <c:pt idx="1326">
                  <c:v>1.2154666955</c:v>
                </c:pt>
                <c:pt idx="1327">
                  <c:v>1.2084929596</c:v>
                </c:pt>
                <c:pt idx="1328">
                  <c:v>1.1339496103</c:v>
                </c:pt>
                <c:pt idx="1329">
                  <c:v>1.191689145</c:v>
                </c:pt>
                <c:pt idx="1330">
                  <c:v>1.191689145</c:v>
                </c:pt>
                <c:pt idx="1331">
                  <c:v>1.191689145</c:v>
                </c:pt>
                <c:pt idx="1332">
                  <c:v>1.1550192738</c:v>
                </c:pt>
                <c:pt idx="1333">
                  <c:v>1.2228934167000001</c:v>
                </c:pt>
                <c:pt idx="1334">
                  <c:v>1.2612754043000001</c:v>
                </c:pt>
                <c:pt idx="1335">
                  <c:v>1.2643243555000001</c:v>
                </c:pt>
                <c:pt idx="1336">
                  <c:v>1.3009291981</c:v>
                </c:pt>
                <c:pt idx="1337">
                  <c:v>1.3009291981</c:v>
                </c:pt>
                <c:pt idx="1338">
                  <c:v>1.3009291981</c:v>
                </c:pt>
                <c:pt idx="1339">
                  <c:v>1.304572531</c:v>
                </c:pt>
                <c:pt idx="1340">
                  <c:v>1.2096793205</c:v>
                </c:pt>
                <c:pt idx="1341">
                  <c:v>1.2386317132</c:v>
                </c:pt>
                <c:pt idx="1342">
                  <c:v>1.2403572445</c:v>
                </c:pt>
                <c:pt idx="1343">
                  <c:v>1.3380550563</c:v>
                </c:pt>
                <c:pt idx="1344">
                  <c:v>1.3380550563</c:v>
                </c:pt>
                <c:pt idx="1345">
                  <c:v>1.3380550563</c:v>
                </c:pt>
                <c:pt idx="1346">
                  <c:v>1.300549156</c:v>
                </c:pt>
                <c:pt idx="1347">
                  <c:v>1.3412984351999999</c:v>
                </c:pt>
                <c:pt idx="1348">
                  <c:v>1.4041135021</c:v>
                </c:pt>
                <c:pt idx="1349">
                  <c:v>1.3733383119</c:v>
                </c:pt>
                <c:pt idx="1350">
                  <c:v>1.463049504</c:v>
                </c:pt>
                <c:pt idx="1351">
                  <c:v>1.463049504</c:v>
                </c:pt>
                <c:pt idx="1352">
                  <c:v>1.463049504</c:v>
                </c:pt>
                <c:pt idx="1353">
                  <c:v>1.4088716188999999</c:v>
                </c:pt>
                <c:pt idx="1354">
                  <c:v>1.5367836311</c:v>
                </c:pt>
                <c:pt idx="1355">
                  <c:v>1.5367836311</c:v>
                </c:pt>
                <c:pt idx="1356">
                  <c:v>1.4875277327</c:v>
                </c:pt>
                <c:pt idx="1357">
                  <c:v>1.5060828317999999</c:v>
                </c:pt>
                <c:pt idx="1358">
                  <c:v>1.5060828317999999</c:v>
                </c:pt>
                <c:pt idx="1359">
                  <c:v>1.5060828317999999</c:v>
                </c:pt>
                <c:pt idx="1360">
                  <c:v>1.5116761782000001</c:v>
                </c:pt>
                <c:pt idx="1361">
                  <c:v>1.4800690723000001</c:v>
                </c:pt>
                <c:pt idx="1362">
                  <c:v>1.5184462047</c:v>
                </c:pt>
                <c:pt idx="1363">
                  <c:v>1.5098957931999999</c:v>
                </c:pt>
                <c:pt idx="1364">
                  <c:v>1.5235813550999999</c:v>
                </c:pt>
                <c:pt idx="1365">
                  <c:v>1.5235813550999999</c:v>
                </c:pt>
                <c:pt idx="1366">
                  <c:v>1.5235813550999999</c:v>
                </c:pt>
                <c:pt idx="1367">
                  <c:v>1.5235813550999999</c:v>
                </c:pt>
                <c:pt idx="1368">
                  <c:v>1.5235813550999999</c:v>
                </c:pt>
                <c:pt idx="1369">
                  <c:v>1.5235813550999999</c:v>
                </c:pt>
                <c:pt idx="1370">
                  <c:v>1.5219794010000001</c:v>
                </c:pt>
                <c:pt idx="1371">
                  <c:v>1.5454300309</c:v>
                </c:pt>
                <c:pt idx="1372">
                  <c:v>1.5454300309</c:v>
                </c:pt>
                <c:pt idx="1373">
                  <c:v>1.5454300309</c:v>
                </c:pt>
                <c:pt idx="1374">
                  <c:v>1.5274784267999999</c:v>
                </c:pt>
                <c:pt idx="1375">
                  <c:v>1.4560383855000001</c:v>
                </c:pt>
                <c:pt idx="1376">
                  <c:v>1.4560383855000001</c:v>
                </c:pt>
                <c:pt idx="1377">
                  <c:v>1.4560383855000001</c:v>
                </c:pt>
                <c:pt idx="1378">
                  <c:v>1.4590381691000001</c:v>
                </c:pt>
                <c:pt idx="1379">
                  <c:v>1.4590381691000001</c:v>
                </c:pt>
                <c:pt idx="1380">
                  <c:v>1.4590381691000001</c:v>
                </c:pt>
                <c:pt idx="1381">
                  <c:v>1.4590381691000001</c:v>
                </c:pt>
                <c:pt idx="1382">
                  <c:v>1.4590381691000001</c:v>
                </c:pt>
                <c:pt idx="1383">
                  <c:v>1.5094746936000001</c:v>
                </c:pt>
                <c:pt idx="1384">
                  <c:v>1.2820775143000001</c:v>
                </c:pt>
                <c:pt idx="1385">
                  <c:v>1.4290370559000001</c:v>
                </c:pt>
                <c:pt idx="1386">
                  <c:v>1.4290370559000001</c:v>
                </c:pt>
                <c:pt idx="1387">
                  <c:v>1.4290370559000001</c:v>
                </c:pt>
                <c:pt idx="1388">
                  <c:v>1.4290370559000001</c:v>
                </c:pt>
                <c:pt idx="1389">
                  <c:v>1.4290370559000001</c:v>
                </c:pt>
                <c:pt idx="1390">
                  <c:v>1.3639544078000001</c:v>
                </c:pt>
                <c:pt idx="1391">
                  <c:v>1.3243408132000001</c:v>
                </c:pt>
                <c:pt idx="1392">
                  <c:v>1.3340519564</c:v>
                </c:pt>
                <c:pt idx="1393">
                  <c:v>1.3340519564</c:v>
                </c:pt>
                <c:pt idx="1394">
                  <c:v>1.3340519564</c:v>
                </c:pt>
                <c:pt idx="1395">
                  <c:v>1.3327843702</c:v>
                </c:pt>
                <c:pt idx="1396">
                  <c:v>1.3157202380999999</c:v>
                </c:pt>
                <c:pt idx="1397">
                  <c:v>1.3636428962</c:v>
                </c:pt>
                <c:pt idx="1398">
                  <c:v>1.3452571114</c:v>
                </c:pt>
                <c:pt idx="1399">
                  <c:v>1.347502738</c:v>
                </c:pt>
                <c:pt idx="1400">
                  <c:v>1.347502738</c:v>
                </c:pt>
                <c:pt idx="1401">
                  <c:v>1.347502738</c:v>
                </c:pt>
                <c:pt idx="1402">
                  <c:v>1.3396080493</c:v>
                </c:pt>
                <c:pt idx="1403">
                  <c:v>1.3275184614</c:v>
                </c:pt>
                <c:pt idx="1404">
                  <c:v>1.3412864867000001</c:v>
                </c:pt>
                <c:pt idx="1405">
                  <c:v>1.3679792656</c:v>
                </c:pt>
                <c:pt idx="1406">
                  <c:v>1.3564550194</c:v>
                </c:pt>
                <c:pt idx="1407">
                  <c:v>1.3564550194</c:v>
                </c:pt>
                <c:pt idx="1408">
                  <c:v>1.3564550194</c:v>
                </c:pt>
                <c:pt idx="1409">
                  <c:v>1.3165640577</c:v>
                </c:pt>
                <c:pt idx="1410">
                  <c:v>1.3748129306000001</c:v>
                </c:pt>
                <c:pt idx="1411">
                  <c:v>1.3779490417</c:v>
                </c:pt>
                <c:pt idx="1412">
                  <c:v>1.4027570104</c:v>
                </c:pt>
                <c:pt idx="1413">
                  <c:v>1.4363928515</c:v>
                </c:pt>
                <c:pt idx="1414">
                  <c:v>1.4363928515</c:v>
                </c:pt>
                <c:pt idx="1415">
                  <c:v>1.4363928515</c:v>
                </c:pt>
                <c:pt idx="1416">
                  <c:v>1.4092497664000001</c:v>
                </c:pt>
                <c:pt idx="1417">
                  <c:v>1.3914631342999999</c:v>
                </c:pt>
                <c:pt idx="1418">
                  <c:v>1.357098871</c:v>
                </c:pt>
                <c:pt idx="1419">
                  <c:v>1.3291434081</c:v>
                </c:pt>
                <c:pt idx="1420">
                  <c:v>1.2706009515000001</c:v>
                </c:pt>
                <c:pt idx="1421">
                  <c:v>1.2706009515000001</c:v>
                </c:pt>
                <c:pt idx="1422">
                  <c:v>1.2706009515000001</c:v>
                </c:pt>
                <c:pt idx="1423">
                  <c:v>1.2103123351</c:v>
                </c:pt>
                <c:pt idx="1424">
                  <c:v>1.2354727567999999</c:v>
                </c:pt>
                <c:pt idx="1425">
                  <c:v>1.1757870291999999</c:v>
                </c:pt>
                <c:pt idx="1426">
                  <c:v>1.1982861842999999</c:v>
                </c:pt>
                <c:pt idx="1427">
                  <c:v>1.2153383178999999</c:v>
                </c:pt>
                <c:pt idx="1428">
                  <c:v>1.2153383178999999</c:v>
                </c:pt>
                <c:pt idx="1429">
                  <c:v>1.2153383178999999</c:v>
                </c:pt>
                <c:pt idx="1430">
                  <c:v>1.1713636113000001</c:v>
                </c:pt>
                <c:pt idx="1431">
                  <c:v>1.1980095097000001</c:v>
                </c:pt>
                <c:pt idx="1432">
                  <c:v>1.2523254910999999</c:v>
                </c:pt>
                <c:pt idx="1433">
                  <c:v>1.2922589085</c:v>
                </c:pt>
                <c:pt idx="1434">
                  <c:v>1.2249252117</c:v>
                </c:pt>
                <c:pt idx="1435">
                  <c:v>1.2249252117</c:v>
                </c:pt>
                <c:pt idx="1436">
                  <c:v>1.2249252117</c:v>
                </c:pt>
                <c:pt idx="1437">
                  <c:v>1.1699997652</c:v>
                </c:pt>
                <c:pt idx="1438">
                  <c:v>1.1993530145</c:v>
                </c:pt>
                <c:pt idx="1439">
                  <c:v>1.2209234356000001</c:v>
                </c:pt>
                <c:pt idx="1440">
                  <c:v>1.1678705211</c:v>
                </c:pt>
                <c:pt idx="1441">
                  <c:v>1.2186226464000001</c:v>
                </c:pt>
                <c:pt idx="1442">
                  <c:v>1.2186226464000001</c:v>
                </c:pt>
                <c:pt idx="1443">
                  <c:v>1.2186226464000001</c:v>
                </c:pt>
                <c:pt idx="1444">
                  <c:v>1.2051942577999999</c:v>
                </c:pt>
                <c:pt idx="1445">
                  <c:v>1.2414911772999999</c:v>
                </c:pt>
                <c:pt idx="1446">
                  <c:v>1.2289939849</c:v>
                </c:pt>
                <c:pt idx="1447">
                  <c:v>1.1843454403</c:v>
                </c:pt>
                <c:pt idx="1448">
                  <c:v>1.1888691447999999</c:v>
                </c:pt>
                <c:pt idx="1449">
                  <c:v>1.1888691447999999</c:v>
                </c:pt>
                <c:pt idx="1450">
                  <c:v>1.1888691447999999</c:v>
                </c:pt>
                <c:pt idx="1451">
                  <c:v>1.2212040258000001</c:v>
                </c:pt>
                <c:pt idx="1452">
                  <c:v>1.2097093255</c:v>
                </c:pt>
                <c:pt idx="1453">
                  <c:v>1.2141066205</c:v>
                </c:pt>
                <c:pt idx="1454">
                  <c:v>1.1904629695</c:v>
                </c:pt>
                <c:pt idx="1455">
                  <c:v>1.1865853041000001</c:v>
                </c:pt>
                <c:pt idx="1456">
                  <c:v>1.1865853041000001</c:v>
                </c:pt>
                <c:pt idx="1457">
                  <c:v>1.1865853041000001</c:v>
                </c:pt>
                <c:pt idx="1458">
                  <c:v>1.2379121766000001</c:v>
                </c:pt>
                <c:pt idx="1459">
                  <c:v>1.2302370387999999</c:v>
                </c:pt>
                <c:pt idx="1460">
                  <c:v>1.2234297271000001</c:v>
                </c:pt>
                <c:pt idx="1461">
                  <c:v>1.2534312501</c:v>
                </c:pt>
                <c:pt idx="1462">
                  <c:v>1.3044009584</c:v>
                </c:pt>
                <c:pt idx="1463">
                  <c:v>1.3044009584</c:v>
                </c:pt>
                <c:pt idx="1464">
                  <c:v>1.3044009584</c:v>
                </c:pt>
                <c:pt idx="1465">
                  <c:v>1.3929678736</c:v>
                </c:pt>
                <c:pt idx="1466">
                  <c:v>1.4061382067999999</c:v>
                </c:pt>
                <c:pt idx="1467">
                  <c:v>1.4746487695999999</c:v>
                </c:pt>
                <c:pt idx="1468">
                  <c:v>1.4140459062999999</c:v>
                </c:pt>
                <c:pt idx="1469">
                  <c:v>1.3734778191000001</c:v>
                </c:pt>
                <c:pt idx="1470">
                  <c:v>1.3734778191000001</c:v>
                </c:pt>
                <c:pt idx="1471">
                  <c:v>1.3734778191000001</c:v>
                </c:pt>
                <c:pt idx="1472">
                  <c:v>1.3400522089</c:v>
                </c:pt>
                <c:pt idx="1473">
                  <c:v>1.3453158344</c:v>
                </c:pt>
                <c:pt idx="1474">
                  <c:v>1.3732788788000001</c:v>
                </c:pt>
                <c:pt idx="1475">
                  <c:v>1.4290829390999999</c:v>
                </c:pt>
                <c:pt idx="1476">
                  <c:v>1.3874948597000001</c:v>
                </c:pt>
                <c:pt idx="1477">
                  <c:v>1.3874948597000001</c:v>
                </c:pt>
                <c:pt idx="1478">
                  <c:v>1.3874948597000001</c:v>
                </c:pt>
                <c:pt idx="1479">
                  <c:v>1.3931533394</c:v>
                </c:pt>
                <c:pt idx="1480">
                  <c:v>1.3487001905</c:v>
                </c:pt>
                <c:pt idx="1481">
                  <c:v>1.3462186131</c:v>
                </c:pt>
                <c:pt idx="1482">
                  <c:v>1.3393610901999999</c:v>
                </c:pt>
                <c:pt idx="1483">
                  <c:v>1.2630282000999999</c:v>
                </c:pt>
                <c:pt idx="1484">
                  <c:v>1.2630282000999999</c:v>
                </c:pt>
                <c:pt idx="1485">
                  <c:v>1.2630282000999999</c:v>
                </c:pt>
                <c:pt idx="1486">
                  <c:v>1.2305195638999999</c:v>
                </c:pt>
                <c:pt idx="1487">
                  <c:v>1.2286505759999999</c:v>
                </c:pt>
                <c:pt idx="1488">
                  <c:v>1.2648840326999999</c:v>
                </c:pt>
                <c:pt idx="1489">
                  <c:v>1.3007344153</c:v>
                </c:pt>
                <c:pt idx="1490">
                  <c:v>1.3208768009</c:v>
                </c:pt>
                <c:pt idx="1491">
                  <c:v>1.3208768009</c:v>
                </c:pt>
                <c:pt idx="1492">
                  <c:v>1.3208768009</c:v>
                </c:pt>
                <c:pt idx="1493">
                  <c:v>1.2859768933</c:v>
                </c:pt>
                <c:pt idx="1494">
                  <c:v>1.3533244113</c:v>
                </c:pt>
                <c:pt idx="1495">
                  <c:v>1.3562976771999999</c:v>
                </c:pt>
                <c:pt idx="1496">
                  <c:v>1.371690911</c:v>
                </c:pt>
                <c:pt idx="1497">
                  <c:v>1.3474301231000001</c:v>
                </c:pt>
                <c:pt idx="1498">
                  <c:v>1.3474301231000001</c:v>
                </c:pt>
                <c:pt idx="1499">
                  <c:v>1.3474301231000001</c:v>
                </c:pt>
                <c:pt idx="1500">
                  <c:v>1.3031787769000001</c:v>
                </c:pt>
                <c:pt idx="1501">
                  <c:v>1.2750971826999999</c:v>
                </c:pt>
                <c:pt idx="1502">
                  <c:v>1.258940849</c:v>
                </c:pt>
                <c:pt idx="1503">
                  <c:v>1.2507454388000001</c:v>
                </c:pt>
                <c:pt idx="1504">
                  <c:v>1.2402327178000001</c:v>
                </c:pt>
                <c:pt idx="1505">
                  <c:v>1.2402327178000001</c:v>
                </c:pt>
                <c:pt idx="1506">
                  <c:v>1.2402327178000001</c:v>
                </c:pt>
                <c:pt idx="1507">
                  <c:v>1.2535048456</c:v>
                </c:pt>
                <c:pt idx="1508">
                  <c:v>1.2441104165000001</c:v>
                </c:pt>
                <c:pt idx="1509">
                  <c:v>1.2738192581000001</c:v>
                </c:pt>
                <c:pt idx="1510">
                  <c:v>1.2933121474</c:v>
                </c:pt>
                <c:pt idx="1511">
                  <c:v>1.3121247152</c:v>
                </c:pt>
                <c:pt idx="1512">
                  <c:v>1.3121247152</c:v>
                </c:pt>
                <c:pt idx="1513">
                  <c:v>1.3121247152</c:v>
                </c:pt>
                <c:pt idx="1514">
                  <c:v>1.2418037786</c:v>
                </c:pt>
                <c:pt idx="1515">
                  <c:v>1.2002362501999999</c:v>
                </c:pt>
                <c:pt idx="1516">
                  <c:v>1.2448207866000001</c:v>
                </c:pt>
                <c:pt idx="1517">
                  <c:v>1.2526452075000001</c:v>
                </c:pt>
                <c:pt idx="1518">
                  <c:v>1.2383237935</c:v>
                </c:pt>
                <c:pt idx="1519">
                  <c:v>1.2383237935</c:v>
                </c:pt>
                <c:pt idx="1520">
                  <c:v>1.2383237935</c:v>
                </c:pt>
                <c:pt idx="1521">
                  <c:v>1.2391498436999999</c:v>
                </c:pt>
                <c:pt idx="1522">
                  <c:v>1.2391498436999999</c:v>
                </c:pt>
                <c:pt idx="1523">
                  <c:v>1.1389310319999999</c:v>
                </c:pt>
                <c:pt idx="1524">
                  <c:v>1.0472859003999999</c:v>
                </c:pt>
                <c:pt idx="1525">
                  <c:v>1.0029478978999999</c:v>
                </c:pt>
                <c:pt idx="1526">
                  <c:v>1.0029478978999999</c:v>
                </c:pt>
                <c:pt idx="1527">
                  <c:v>1.0029478978999999</c:v>
                </c:pt>
                <c:pt idx="1528">
                  <c:v>0.76817900920000004</c:v>
                </c:pt>
                <c:pt idx="1529">
                  <c:v>0.5237344505</c:v>
                </c:pt>
                <c:pt idx="1530">
                  <c:v>0.5237344505</c:v>
                </c:pt>
                <c:pt idx="1531">
                  <c:v>0.59814784440000002</c:v>
                </c:pt>
                <c:pt idx="1532">
                  <c:v>0.53790853199999999</c:v>
                </c:pt>
                <c:pt idx="1533">
                  <c:v>0.53790853199999999</c:v>
                </c:pt>
                <c:pt idx="1534">
                  <c:v>0.53790853199999999</c:v>
                </c:pt>
                <c:pt idx="1535">
                  <c:v>0.45407947939999999</c:v>
                </c:pt>
                <c:pt idx="1536">
                  <c:v>0.2376562019</c:v>
                </c:pt>
                <c:pt idx="1537">
                  <c:v>8.6860515999999999E-2</c:v>
                </c:pt>
                <c:pt idx="1538">
                  <c:v>0.1151558855</c:v>
                </c:pt>
                <c:pt idx="1539">
                  <c:v>-0.1837543572</c:v>
                </c:pt>
                <c:pt idx="1540">
                  <c:v>-0.1837543572</c:v>
                </c:pt>
                <c:pt idx="1541">
                  <c:v>-0.1837543572</c:v>
                </c:pt>
                <c:pt idx="1542">
                  <c:v>6.0922220800000003E-2</c:v>
                </c:pt>
                <c:pt idx="1543">
                  <c:v>0.33697441789999999</c:v>
                </c:pt>
                <c:pt idx="1544">
                  <c:v>0.77961748340000003</c:v>
                </c:pt>
                <c:pt idx="1545">
                  <c:v>0.87166740539999998</c:v>
                </c:pt>
                <c:pt idx="1546">
                  <c:v>1.1187093602</c:v>
                </c:pt>
                <c:pt idx="1547">
                  <c:v>1.1187093602</c:v>
                </c:pt>
                <c:pt idx="1548">
                  <c:v>1.1187093602</c:v>
                </c:pt>
                <c:pt idx="1549">
                  <c:v>0.98754917470000003</c:v>
                </c:pt>
                <c:pt idx="1550">
                  <c:v>0.94508841570000002</c:v>
                </c:pt>
                <c:pt idx="1551">
                  <c:v>0.97245121810000001</c:v>
                </c:pt>
                <c:pt idx="1552">
                  <c:v>0.95125964679999997</c:v>
                </c:pt>
                <c:pt idx="1553">
                  <c:v>0.98377412149999999</c:v>
                </c:pt>
                <c:pt idx="1554">
                  <c:v>0.98377412149999999</c:v>
                </c:pt>
                <c:pt idx="1555">
                  <c:v>0.98377412149999999</c:v>
                </c:pt>
                <c:pt idx="1556">
                  <c:v>0.94670234669999997</c:v>
                </c:pt>
                <c:pt idx="1557">
                  <c:v>0.63224341289999997</c:v>
                </c:pt>
                <c:pt idx="1558">
                  <c:v>0.77525885940000006</c:v>
                </c:pt>
                <c:pt idx="1559">
                  <c:v>0.77525885940000006</c:v>
                </c:pt>
                <c:pt idx="1560">
                  <c:v>0.77525885940000006</c:v>
                </c:pt>
                <c:pt idx="1561">
                  <c:v>0.77525885940000006</c:v>
                </c:pt>
                <c:pt idx="1562">
                  <c:v>0.77525885940000006</c:v>
                </c:pt>
                <c:pt idx="1563">
                  <c:v>0.85926985619999996</c:v>
                </c:pt>
                <c:pt idx="1564">
                  <c:v>0.87270058699999997</c:v>
                </c:pt>
                <c:pt idx="1565">
                  <c:v>0.87270058699999997</c:v>
                </c:pt>
                <c:pt idx="1566">
                  <c:v>0.87270058699999997</c:v>
                </c:pt>
                <c:pt idx="1567">
                  <c:v>0.77249428259999997</c:v>
                </c:pt>
                <c:pt idx="1568">
                  <c:v>0.77249428259999997</c:v>
                </c:pt>
                <c:pt idx="1569">
                  <c:v>0.77249428259999997</c:v>
                </c:pt>
                <c:pt idx="1570">
                  <c:v>0.8841551393</c:v>
                </c:pt>
                <c:pt idx="1571">
                  <c:v>1.0264235430999999</c:v>
                </c:pt>
                <c:pt idx="1572">
                  <c:v>0.96406960890000004</c:v>
                </c:pt>
                <c:pt idx="1573">
                  <c:v>1.0126248351</c:v>
                </c:pt>
                <c:pt idx="1574">
                  <c:v>0.96463446740000003</c:v>
                </c:pt>
                <c:pt idx="1575">
                  <c:v>0.96463446740000003</c:v>
                </c:pt>
                <c:pt idx="1576">
                  <c:v>0.96463446740000003</c:v>
                </c:pt>
                <c:pt idx="1577">
                  <c:v>0.99087607089999996</c:v>
                </c:pt>
                <c:pt idx="1578">
                  <c:v>1.0464804662</c:v>
                </c:pt>
                <c:pt idx="1579">
                  <c:v>1.0464804662</c:v>
                </c:pt>
                <c:pt idx="1580">
                  <c:v>1.0464804662</c:v>
                </c:pt>
                <c:pt idx="1581">
                  <c:v>1.0555993555000001</c:v>
                </c:pt>
                <c:pt idx="1582">
                  <c:v>1.0555993555000001</c:v>
                </c:pt>
                <c:pt idx="1583">
                  <c:v>1.0555993555000001</c:v>
                </c:pt>
                <c:pt idx="1584">
                  <c:v>0.94534962560000002</c:v>
                </c:pt>
                <c:pt idx="1585">
                  <c:v>0.87452231830000005</c:v>
                </c:pt>
                <c:pt idx="1586">
                  <c:v>0.83153858049999996</c:v>
                </c:pt>
                <c:pt idx="1587">
                  <c:v>0.78700133240000003</c:v>
                </c:pt>
                <c:pt idx="1588">
                  <c:v>0.79129948139999995</c:v>
                </c:pt>
                <c:pt idx="1589">
                  <c:v>0.79129948139999995</c:v>
                </c:pt>
                <c:pt idx="1590">
                  <c:v>0.79129948139999995</c:v>
                </c:pt>
                <c:pt idx="1591">
                  <c:v>0.82821682949999997</c:v>
                </c:pt>
                <c:pt idx="1592">
                  <c:v>0.87626870059999995</c:v>
                </c:pt>
                <c:pt idx="1593">
                  <c:v>0.95906061460000003</c:v>
                </c:pt>
                <c:pt idx="1594">
                  <c:v>0.91187770379999999</c:v>
                </c:pt>
                <c:pt idx="1595">
                  <c:v>0.84269175419999998</c:v>
                </c:pt>
                <c:pt idx="1596">
                  <c:v>0.84269175419999998</c:v>
                </c:pt>
                <c:pt idx="1597">
                  <c:v>0.84269175419999998</c:v>
                </c:pt>
                <c:pt idx="1598">
                  <c:v>0.88354901529999996</c:v>
                </c:pt>
                <c:pt idx="1599">
                  <c:v>0.89698030129999995</c:v>
                </c:pt>
                <c:pt idx="1600">
                  <c:v>0.95929879169999999</c:v>
                </c:pt>
                <c:pt idx="1601">
                  <c:v>0.98522615359999999</c:v>
                </c:pt>
                <c:pt idx="1602">
                  <c:v>1.0417534024999999</c:v>
                </c:pt>
                <c:pt idx="1603">
                  <c:v>1.0417534024999999</c:v>
                </c:pt>
                <c:pt idx="1604">
                  <c:v>1.0417534024999999</c:v>
                </c:pt>
                <c:pt idx="1605">
                  <c:v>1.0948528461</c:v>
                </c:pt>
                <c:pt idx="1606">
                  <c:v>1.1063347419</c:v>
                </c:pt>
                <c:pt idx="1607">
                  <c:v>1.0320965709000001</c:v>
                </c:pt>
                <c:pt idx="1608">
                  <c:v>0.94584361910000003</c:v>
                </c:pt>
                <c:pt idx="1609">
                  <c:v>0.94584361910000003</c:v>
                </c:pt>
                <c:pt idx="1610">
                  <c:v>0.94584361910000003</c:v>
                </c:pt>
                <c:pt idx="1611">
                  <c:v>0.94584361910000003</c:v>
                </c:pt>
                <c:pt idx="1612">
                  <c:v>0.87462853539999996</c:v>
                </c:pt>
                <c:pt idx="1613">
                  <c:v>0.85410501100000003</c:v>
                </c:pt>
                <c:pt idx="1614">
                  <c:v>0.76273509880000001</c:v>
                </c:pt>
                <c:pt idx="1615">
                  <c:v>0.76384673879999998</c:v>
                </c:pt>
                <c:pt idx="1616">
                  <c:v>0.87617766210000003</c:v>
                </c:pt>
                <c:pt idx="1617">
                  <c:v>0.87617766210000003</c:v>
                </c:pt>
                <c:pt idx="1618">
                  <c:v>0.87617766210000003</c:v>
                </c:pt>
                <c:pt idx="1619">
                  <c:v>0.87617766210000003</c:v>
                </c:pt>
                <c:pt idx="1620">
                  <c:v>0.91467579190000003</c:v>
                </c:pt>
                <c:pt idx="1621">
                  <c:v>0.89495437580000003</c:v>
                </c:pt>
                <c:pt idx="1622">
                  <c:v>0.99132903760000002</c:v>
                </c:pt>
                <c:pt idx="1623">
                  <c:v>1.0408120218000001</c:v>
                </c:pt>
                <c:pt idx="1624">
                  <c:v>1.0408120218000001</c:v>
                </c:pt>
                <c:pt idx="1625">
                  <c:v>1.0408120218000001</c:v>
                </c:pt>
                <c:pt idx="1626">
                  <c:v>1.0132707572999999</c:v>
                </c:pt>
                <c:pt idx="1627">
                  <c:v>0.97908002189999999</c:v>
                </c:pt>
                <c:pt idx="1628">
                  <c:v>0.85620768670000003</c:v>
                </c:pt>
                <c:pt idx="1629">
                  <c:v>0.91392199460000001</c:v>
                </c:pt>
                <c:pt idx="1630">
                  <c:v>0.83246852130000004</c:v>
                </c:pt>
                <c:pt idx="1631">
                  <c:v>0.83246852130000004</c:v>
                </c:pt>
                <c:pt idx="1632">
                  <c:v>0.83246852130000004</c:v>
                </c:pt>
                <c:pt idx="1633">
                  <c:v>0.8131585429</c:v>
                </c:pt>
                <c:pt idx="1634">
                  <c:v>0.77954758469999996</c:v>
                </c:pt>
                <c:pt idx="1635">
                  <c:v>0.75694099719999997</c:v>
                </c:pt>
                <c:pt idx="1636">
                  <c:v>0.68257228209999998</c:v>
                </c:pt>
                <c:pt idx="1637">
                  <c:v>0.67523173979999995</c:v>
                </c:pt>
                <c:pt idx="1638">
                  <c:v>0.67523173979999995</c:v>
                </c:pt>
                <c:pt idx="1639">
                  <c:v>0.67523173979999995</c:v>
                </c:pt>
                <c:pt idx="1640">
                  <c:v>0.56275877399999996</c:v>
                </c:pt>
                <c:pt idx="1641">
                  <c:v>0.50142977749999995</c:v>
                </c:pt>
                <c:pt idx="1642">
                  <c:v>0.48861650229999998</c:v>
                </c:pt>
                <c:pt idx="1643">
                  <c:v>0.48883483220000001</c:v>
                </c:pt>
                <c:pt idx="1644">
                  <c:v>0.4513012629</c:v>
                </c:pt>
                <c:pt idx="1645">
                  <c:v>0.4513012629</c:v>
                </c:pt>
                <c:pt idx="1646">
                  <c:v>0.4513012629</c:v>
                </c:pt>
                <c:pt idx="1647">
                  <c:v>0.37590117099999998</c:v>
                </c:pt>
                <c:pt idx="1648">
                  <c:v>0.38017455929999999</c:v>
                </c:pt>
                <c:pt idx="1649">
                  <c:v>0.35107536900000003</c:v>
                </c:pt>
                <c:pt idx="1650">
                  <c:v>0.31897712119999999</c:v>
                </c:pt>
                <c:pt idx="1651">
                  <c:v>0.41449662990000002</c:v>
                </c:pt>
                <c:pt idx="1652">
                  <c:v>0.41449662990000002</c:v>
                </c:pt>
                <c:pt idx="1653">
                  <c:v>0.41449662990000002</c:v>
                </c:pt>
                <c:pt idx="1654">
                  <c:v>0.49202610369999999</c:v>
                </c:pt>
                <c:pt idx="1655">
                  <c:v>0.45021514569999999</c:v>
                </c:pt>
                <c:pt idx="1656">
                  <c:v>0.45020521340000003</c:v>
                </c:pt>
                <c:pt idx="1657">
                  <c:v>0.46534647629999998</c:v>
                </c:pt>
                <c:pt idx="1658">
                  <c:v>0.49905343320000001</c:v>
                </c:pt>
                <c:pt idx="1659">
                  <c:v>0.49905343320000001</c:v>
                </c:pt>
                <c:pt idx="1660">
                  <c:v>0.49905343320000001</c:v>
                </c:pt>
                <c:pt idx="1661">
                  <c:v>0.46268957030000002</c:v>
                </c:pt>
                <c:pt idx="1662">
                  <c:v>0.51376723430000004</c:v>
                </c:pt>
                <c:pt idx="1663">
                  <c:v>0.55053802480000003</c:v>
                </c:pt>
                <c:pt idx="1664">
                  <c:v>0.58573495949999999</c:v>
                </c:pt>
                <c:pt idx="1665">
                  <c:v>0.58460270510000001</c:v>
                </c:pt>
                <c:pt idx="1666">
                  <c:v>0.58460270510000001</c:v>
                </c:pt>
                <c:pt idx="1667">
                  <c:v>0.58460270510000001</c:v>
                </c:pt>
                <c:pt idx="1668">
                  <c:v>0.62197949299999999</c:v>
                </c:pt>
                <c:pt idx="1669">
                  <c:v>0.61480961820000002</c:v>
                </c:pt>
                <c:pt idx="1670">
                  <c:v>0.70240763559999997</c:v>
                </c:pt>
                <c:pt idx="1671">
                  <c:v>0.65219299880000003</c:v>
                </c:pt>
                <c:pt idx="1672">
                  <c:v>0.65219299880000003</c:v>
                </c:pt>
                <c:pt idx="1673">
                  <c:v>0.65219299880000003</c:v>
                </c:pt>
                <c:pt idx="1674">
                  <c:v>0.65219299880000003</c:v>
                </c:pt>
                <c:pt idx="1675">
                  <c:v>0.58826597540000003</c:v>
                </c:pt>
                <c:pt idx="1676">
                  <c:v>0.54048994890000002</c:v>
                </c:pt>
                <c:pt idx="1677">
                  <c:v>0.56817579789999995</c:v>
                </c:pt>
                <c:pt idx="1678">
                  <c:v>0.59859934930000003</c:v>
                </c:pt>
                <c:pt idx="1679">
                  <c:v>0.63626975149999998</c:v>
                </c:pt>
                <c:pt idx="1680">
                  <c:v>0.63626975149999998</c:v>
                </c:pt>
                <c:pt idx="1681">
                  <c:v>0.63626975149999998</c:v>
                </c:pt>
                <c:pt idx="1682">
                  <c:v>0.63819578759999995</c:v>
                </c:pt>
                <c:pt idx="1683">
                  <c:v>0.66682815360000003</c:v>
                </c:pt>
                <c:pt idx="1684">
                  <c:v>0.69984848239999997</c:v>
                </c:pt>
                <c:pt idx="1685">
                  <c:v>0.79233513830000002</c:v>
                </c:pt>
                <c:pt idx="1686">
                  <c:v>0.79931914159999995</c:v>
                </c:pt>
                <c:pt idx="1687">
                  <c:v>0.79931914159999995</c:v>
                </c:pt>
                <c:pt idx="1688">
                  <c:v>0.79931914159999995</c:v>
                </c:pt>
                <c:pt idx="1689">
                  <c:v>0.92311916810000005</c:v>
                </c:pt>
                <c:pt idx="1690">
                  <c:v>0.9285971784</c:v>
                </c:pt>
                <c:pt idx="1691">
                  <c:v>0.90518829440000004</c:v>
                </c:pt>
                <c:pt idx="1692">
                  <c:v>0.86571345700000002</c:v>
                </c:pt>
                <c:pt idx="1693">
                  <c:v>0.86786529160000003</c:v>
                </c:pt>
                <c:pt idx="1694">
                  <c:v>0.86786529160000003</c:v>
                </c:pt>
                <c:pt idx="1695">
                  <c:v>0.86786529160000003</c:v>
                </c:pt>
                <c:pt idx="1696">
                  <c:v>0.86780339959999997</c:v>
                </c:pt>
                <c:pt idx="1697">
                  <c:v>0.92209759359999999</c:v>
                </c:pt>
                <c:pt idx="1698">
                  <c:v>0.91396973370000001</c:v>
                </c:pt>
                <c:pt idx="1699">
                  <c:v>0.8895963925</c:v>
                </c:pt>
                <c:pt idx="1700">
                  <c:v>0.84477885259999996</c:v>
                </c:pt>
                <c:pt idx="1701">
                  <c:v>0.84477885259999996</c:v>
                </c:pt>
                <c:pt idx="1702">
                  <c:v>0.84477885259999996</c:v>
                </c:pt>
                <c:pt idx="1703">
                  <c:v>0.92402365470000003</c:v>
                </c:pt>
                <c:pt idx="1704">
                  <c:v>0.93219920700000003</c:v>
                </c:pt>
                <c:pt idx="1705">
                  <c:v>0.89522679400000005</c:v>
                </c:pt>
                <c:pt idx="1706">
                  <c:v>0.89501589189999997</c:v>
                </c:pt>
                <c:pt idx="1707">
                  <c:v>0.82062879280000001</c:v>
                </c:pt>
                <c:pt idx="1708">
                  <c:v>0.82062879280000001</c:v>
                </c:pt>
                <c:pt idx="1709">
                  <c:v>0.82062879280000001</c:v>
                </c:pt>
                <c:pt idx="1710">
                  <c:v>0.79871418729999999</c:v>
                </c:pt>
                <c:pt idx="1711">
                  <c:v>0.79530787719999996</c:v>
                </c:pt>
                <c:pt idx="1712">
                  <c:v>0.83293253330000006</c:v>
                </c:pt>
                <c:pt idx="1713">
                  <c:v>0.94198460559999997</c:v>
                </c:pt>
                <c:pt idx="1714">
                  <c:v>0.85737520820000002</c:v>
                </c:pt>
                <c:pt idx="1715">
                  <c:v>0.85737520820000002</c:v>
                </c:pt>
                <c:pt idx="1716">
                  <c:v>0.85737520820000002</c:v>
                </c:pt>
                <c:pt idx="1717">
                  <c:v>0.85550467760000004</c:v>
                </c:pt>
                <c:pt idx="1718">
                  <c:v>0.85929899980000002</c:v>
                </c:pt>
                <c:pt idx="1719">
                  <c:v>0.86002103669999996</c:v>
                </c:pt>
                <c:pt idx="1720">
                  <c:v>0.92209081770000001</c:v>
                </c:pt>
                <c:pt idx="1721">
                  <c:v>0.90387113419999998</c:v>
                </c:pt>
                <c:pt idx="1722">
                  <c:v>0.90387113419999998</c:v>
                </c:pt>
                <c:pt idx="1723">
                  <c:v>0.90387113419999998</c:v>
                </c:pt>
                <c:pt idx="1724">
                  <c:v>0.90387113419999998</c:v>
                </c:pt>
                <c:pt idx="1725">
                  <c:v>0.82188023929999998</c:v>
                </c:pt>
                <c:pt idx="1726">
                  <c:v>0.85279868700000006</c:v>
                </c:pt>
                <c:pt idx="1727">
                  <c:v>0.78437873349999998</c:v>
                </c:pt>
                <c:pt idx="1728">
                  <c:v>0.74709020370000001</c:v>
                </c:pt>
                <c:pt idx="1729">
                  <c:v>0.74709020370000001</c:v>
                </c:pt>
                <c:pt idx="1730">
                  <c:v>0.74709020370000001</c:v>
                </c:pt>
                <c:pt idx="1731">
                  <c:v>0.74709020370000001</c:v>
                </c:pt>
                <c:pt idx="1732">
                  <c:v>0.74709020370000001</c:v>
                </c:pt>
                <c:pt idx="1733">
                  <c:v>0.82886707270000004</c:v>
                </c:pt>
                <c:pt idx="1734">
                  <c:v>0.76413626030000004</c:v>
                </c:pt>
                <c:pt idx="1735">
                  <c:v>0.74388228590000005</c:v>
                </c:pt>
                <c:pt idx="1736">
                  <c:v>0.74388228590000005</c:v>
                </c:pt>
                <c:pt idx="1737">
                  <c:v>0.74388228590000005</c:v>
                </c:pt>
                <c:pt idx="1738">
                  <c:v>0.76979338559999999</c:v>
                </c:pt>
                <c:pt idx="1739">
                  <c:v>0.72209667970000002</c:v>
                </c:pt>
                <c:pt idx="1740">
                  <c:v>0.75745790940000002</c:v>
                </c:pt>
                <c:pt idx="1741">
                  <c:v>0.74775701819999996</c:v>
                </c:pt>
                <c:pt idx="1742">
                  <c:v>0.78233893190000003</c:v>
                </c:pt>
                <c:pt idx="1743">
                  <c:v>0.78233893190000003</c:v>
                </c:pt>
                <c:pt idx="1744">
                  <c:v>0.78233893190000003</c:v>
                </c:pt>
                <c:pt idx="1745">
                  <c:v>0.81780127359999999</c:v>
                </c:pt>
                <c:pt idx="1746">
                  <c:v>0.78473860770000003</c:v>
                </c:pt>
                <c:pt idx="1747">
                  <c:v>0.85581899299999997</c:v>
                </c:pt>
                <c:pt idx="1748">
                  <c:v>0.82842212810000004</c:v>
                </c:pt>
                <c:pt idx="1749">
                  <c:v>0.90051042390000002</c:v>
                </c:pt>
                <c:pt idx="1750">
                  <c:v>0.90051042390000002</c:v>
                </c:pt>
                <c:pt idx="1751">
                  <c:v>0.90051042390000002</c:v>
                </c:pt>
                <c:pt idx="1752">
                  <c:v>0.93885116030000004</c:v>
                </c:pt>
                <c:pt idx="1753">
                  <c:v>0.81679136139999997</c:v>
                </c:pt>
                <c:pt idx="1754">
                  <c:v>0.84576237590000003</c:v>
                </c:pt>
                <c:pt idx="1755">
                  <c:v>0.81981195760000003</c:v>
                </c:pt>
                <c:pt idx="1756">
                  <c:v>0.84213003720000001</c:v>
                </c:pt>
                <c:pt idx="1757">
                  <c:v>0.84213003720000001</c:v>
                </c:pt>
                <c:pt idx="1758">
                  <c:v>0.84213003720000001</c:v>
                </c:pt>
                <c:pt idx="1759">
                  <c:v>0.77935525709999998</c:v>
                </c:pt>
                <c:pt idx="1760">
                  <c:v>0.77558090489999998</c:v>
                </c:pt>
                <c:pt idx="1761">
                  <c:v>0.80369928199999996</c:v>
                </c:pt>
                <c:pt idx="1762">
                  <c:v>0.82100642530000001</c:v>
                </c:pt>
                <c:pt idx="1763">
                  <c:v>0.72072961179999995</c:v>
                </c:pt>
                <c:pt idx="1764">
                  <c:v>0.72072961179999995</c:v>
                </c:pt>
                <c:pt idx="1765">
                  <c:v>0.72072961179999995</c:v>
                </c:pt>
                <c:pt idx="1766">
                  <c:v>0.82342743220000003</c:v>
                </c:pt>
                <c:pt idx="1767">
                  <c:v>0.83904869950000005</c:v>
                </c:pt>
                <c:pt idx="1768">
                  <c:v>0.83822606109999998</c:v>
                </c:pt>
                <c:pt idx="1769">
                  <c:v>0.82779101170000002</c:v>
                </c:pt>
                <c:pt idx="1770">
                  <c:v>0.83635261100000002</c:v>
                </c:pt>
                <c:pt idx="1771">
                  <c:v>0.83635261100000002</c:v>
                </c:pt>
                <c:pt idx="1772">
                  <c:v>0.83635261100000002</c:v>
                </c:pt>
                <c:pt idx="1773">
                  <c:v>0.8850661916</c:v>
                </c:pt>
                <c:pt idx="1774">
                  <c:v>0.99100441370000003</c:v>
                </c:pt>
                <c:pt idx="1775">
                  <c:v>0.97847792749999996</c:v>
                </c:pt>
                <c:pt idx="1776">
                  <c:v>1.0429747905</c:v>
                </c:pt>
                <c:pt idx="1777">
                  <c:v>1.0411678096999999</c:v>
                </c:pt>
                <c:pt idx="1778">
                  <c:v>1.0411678096999999</c:v>
                </c:pt>
                <c:pt idx="1779">
                  <c:v>1.0411678096999999</c:v>
                </c:pt>
                <c:pt idx="1780">
                  <c:v>1.0621245688000001</c:v>
                </c:pt>
                <c:pt idx="1781">
                  <c:v>1.0873915068</c:v>
                </c:pt>
                <c:pt idx="1782">
                  <c:v>1.0487145416999999</c:v>
                </c:pt>
                <c:pt idx="1783">
                  <c:v>1.0648357846000001</c:v>
                </c:pt>
                <c:pt idx="1784">
                  <c:v>1.0797080726999999</c:v>
                </c:pt>
                <c:pt idx="1785">
                  <c:v>1.0797080726999999</c:v>
                </c:pt>
                <c:pt idx="1786">
                  <c:v>1.0797080726999999</c:v>
                </c:pt>
                <c:pt idx="1787">
                  <c:v>1.0951291772</c:v>
                </c:pt>
                <c:pt idx="1788">
                  <c:v>1.1064517411000001</c:v>
                </c:pt>
                <c:pt idx="1789">
                  <c:v>1.1399315862999999</c:v>
                </c:pt>
                <c:pt idx="1790">
                  <c:v>1.1846740495000001</c:v>
                </c:pt>
                <c:pt idx="1791">
                  <c:v>1.2055357524999999</c:v>
                </c:pt>
                <c:pt idx="1792">
                  <c:v>1.2055357524999999</c:v>
                </c:pt>
                <c:pt idx="1793">
                  <c:v>1.2055357524999999</c:v>
                </c:pt>
                <c:pt idx="1794">
                  <c:v>1.2262527508000001</c:v>
                </c:pt>
                <c:pt idx="1795">
                  <c:v>1.2174370515999999</c:v>
                </c:pt>
                <c:pt idx="1796">
                  <c:v>1.1848191903</c:v>
                </c:pt>
                <c:pt idx="1797">
                  <c:v>1.1641727051999999</c:v>
                </c:pt>
                <c:pt idx="1798">
                  <c:v>1.1779055785000001</c:v>
                </c:pt>
                <c:pt idx="1799">
                  <c:v>1.1779055785000001</c:v>
                </c:pt>
                <c:pt idx="1800">
                  <c:v>1.1779055785000001</c:v>
                </c:pt>
                <c:pt idx="1801">
                  <c:v>1.2043158594000001</c:v>
                </c:pt>
                <c:pt idx="1802">
                  <c:v>1.1809485744999999</c:v>
                </c:pt>
                <c:pt idx="1803">
                  <c:v>1.1025422439999999</c:v>
                </c:pt>
                <c:pt idx="1804">
                  <c:v>1.1163182754000001</c:v>
                </c:pt>
                <c:pt idx="1805">
                  <c:v>1.1377767852</c:v>
                </c:pt>
                <c:pt idx="1806">
                  <c:v>1.1377767852</c:v>
                </c:pt>
                <c:pt idx="1807">
                  <c:v>1.1377767852</c:v>
                </c:pt>
                <c:pt idx="1808">
                  <c:v>1.1028121715000001</c:v>
                </c:pt>
                <c:pt idx="1809">
                  <c:v>1.1818954813</c:v>
                </c:pt>
                <c:pt idx="1810">
                  <c:v>1.2062797529</c:v>
                </c:pt>
                <c:pt idx="1811">
                  <c:v>1.1666684617</c:v>
                </c:pt>
                <c:pt idx="1812">
                  <c:v>1.1330490924000001</c:v>
                </c:pt>
                <c:pt idx="1813">
                  <c:v>1.1330490924000001</c:v>
                </c:pt>
                <c:pt idx="1814">
                  <c:v>1.1330490924000001</c:v>
                </c:pt>
                <c:pt idx="1815">
                  <c:v>1.1996980575</c:v>
                </c:pt>
                <c:pt idx="1816">
                  <c:v>1.1720001506</c:v>
                </c:pt>
                <c:pt idx="1817">
                  <c:v>1.1488012272000001</c:v>
                </c:pt>
                <c:pt idx="1818">
                  <c:v>1.1731302671999999</c:v>
                </c:pt>
                <c:pt idx="1819">
                  <c:v>1.2106986658000001</c:v>
                </c:pt>
                <c:pt idx="1820">
                  <c:v>1.2106986658000001</c:v>
                </c:pt>
                <c:pt idx="1821">
                  <c:v>1.2106986658000001</c:v>
                </c:pt>
                <c:pt idx="1822">
                  <c:v>1.2254748148000001</c:v>
                </c:pt>
                <c:pt idx="1823">
                  <c:v>1.2393238783</c:v>
                </c:pt>
                <c:pt idx="1824">
                  <c:v>1.2140560236</c:v>
                </c:pt>
                <c:pt idx="1825">
                  <c:v>1.1933457682999999</c:v>
                </c:pt>
                <c:pt idx="1826">
                  <c:v>1.08795138</c:v>
                </c:pt>
                <c:pt idx="1827">
                  <c:v>1.08795138</c:v>
                </c:pt>
                <c:pt idx="1828">
                  <c:v>1.08795138</c:v>
                </c:pt>
                <c:pt idx="1829">
                  <c:v>1.1209472818999999</c:v>
                </c:pt>
                <c:pt idx="1830">
                  <c:v>1.1348140957999999</c:v>
                </c:pt>
                <c:pt idx="1831">
                  <c:v>1.1602432125</c:v>
                </c:pt>
                <c:pt idx="1832">
                  <c:v>1.165614927</c:v>
                </c:pt>
                <c:pt idx="1833">
                  <c:v>1.0611077732</c:v>
                </c:pt>
                <c:pt idx="1834">
                  <c:v>1.0611077732</c:v>
                </c:pt>
                <c:pt idx="1835">
                  <c:v>1.0611077732</c:v>
                </c:pt>
                <c:pt idx="1836">
                  <c:v>1.1344703155</c:v>
                </c:pt>
                <c:pt idx="1837">
                  <c:v>1.1396127326000001</c:v>
                </c:pt>
                <c:pt idx="1838">
                  <c:v>1.1938863721999999</c:v>
                </c:pt>
                <c:pt idx="1839">
                  <c:v>1.1443676399</c:v>
                </c:pt>
                <c:pt idx="1840">
                  <c:v>1.2311484507999999</c:v>
                </c:pt>
                <c:pt idx="1841">
                  <c:v>1.2311484507999999</c:v>
                </c:pt>
                <c:pt idx="1842">
                  <c:v>1.2311484507999999</c:v>
                </c:pt>
                <c:pt idx="1843">
                  <c:v>1.2377740386</c:v>
                </c:pt>
                <c:pt idx="1844">
                  <c:v>1.2202504542999999</c:v>
                </c:pt>
                <c:pt idx="1845">
                  <c:v>1.2404797952</c:v>
                </c:pt>
                <c:pt idx="1846">
                  <c:v>1.2223679029000001</c:v>
                </c:pt>
                <c:pt idx="1847">
                  <c:v>1.2454209275999999</c:v>
                </c:pt>
                <c:pt idx="1848">
                  <c:v>1.2454209275999999</c:v>
                </c:pt>
                <c:pt idx="1849">
                  <c:v>1.2454209275999999</c:v>
                </c:pt>
                <c:pt idx="1850">
                  <c:v>1.1824606781</c:v>
                </c:pt>
                <c:pt idx="1851">
                  <c:v>1.2576952501000001</c:v>
                </c:pt>
                <c:pt idx="1852">
                  <c:v>1.2824866117</c:v>
                </c:pt>
                <c:pt idx="1853">
                  <c:v>1.3418886368</c:v>
                </c:pt>
                <c:pt idx="1854">
                  <c:v>1.3026415814000001</c:v>
                </c:pt>
                <c:pt idx="1855">
                  <c:v>1.3026415814000001</c:v>
                </c:pt>
                <c:pt idx="1856">
                  <c:v>1.3026415814000001</c:v>
                </c:pt>
                <c:pt idx="1857">
                  <c:v>1.2434710930999999</c:v>
                </c:pt>
                <c:pt idx="1858">
                  <c:v>1.2977811806999999</c:v>
                </c:pt>
                <c:pt idx="1859">
                  <c:v>1.3275547571999999</c:v>
                </c:pt>
                <c:pt idx="1860">
                  <c:v>1.3680492887</c:v>
                </c:pt>
                <c:pt idx="1861">
                  <c:v>1.3945459327</c:v>
                </c:pt>
                <c:pt idx="1862">
                  <c:v>1.3945459327</c:v>
                </c:pt>
                <c:pt idx="1863">
                  <c:v>1.3945459327</c:v>
                </c:pt>
                <c:pt idx="1864">
                  <c:v>1.3730767455999999</c:v>
                </c:pt>
                <c:pt idx="1865">
                  <c:v>1.4127206154</c:v>
                </c:pt>
                <c:pt idx="1866">
                  <c:v>1.4052602691</c:v>
                </c:pt>
                <c:pt idx="1867">
                  <c:v>1.390004035</c:v>
                </c:pt>
                <c:pt idx="1868">
                  <c:v>1.4058606995</c:v>
                </c:pt>
                <c:pt idx="1869">
                  <c:v>1.4058606995</c:v>
                </c:pt>
                <c:pt idx="1870">
                  <c:v>1.4058606995</c:v>
                </c:pt>
                <c:pt idx="1871">
                  <c:v>1.4639493915999999</c:v>
                </c:pt>
                <c:pt idx="1872">
                  <c:v>1.4945552464</c:v>
                </c:pt>
                <c:pt idx="1873">
                  <c:v>1.5030999551999999</c:v>
                </c:pt>
                <c:pt idx="1874">
                  <c:v>1.4863822186</c:v>
                </c:pt>
                <c:pt idx="1875">
                  <c:v>1.5194789684000001</c:v>
                </c:pt>
                <c:pt idx="1876">
                  <c:v>1.5194789684000001</c:v>
                </c:pt>
                <c:pt idx="1877">
                  <c:v>1.5194789684000001</c:v>
                </c:pt>
                <c:pt idx="1878">
                  <c:v>1.4630888634999999</c:v>
                </c:pt>
                <c:pt idx="1879">
                  <c:v>1.4547923323</c:v>
                </c:pt>
                <c:pt idx="1880">
                  <c:v>1.5435991501999999</c:v>
                </c:pt>
                <c:pt idx="1881">
                  <c:v>1.5769811793999999</c:v>
                </c:pt>
                <c:pt idx="1882">
                  <c:v>1.6164143006</c:v>
                </c:pt>
                <c:pt idx="1883">
                  <c:v>1.6164143006</c:v>
                </c:pt>
                <c:pt idx="1884">
                  <c:v>1.6164143006</c:v>
                </c:pt>
                <c:pt idx="1885">
                  <c:v>1.6007226658</c:v>
                </c:pt>
                <c:pt idx="1886">
                  <c:v>1.6349303356</c:v>
                </c:pt>
                <c:pt idx="1887">
                  <c:v>1.6589816127999999</c:v>
                </c:pt>
                <c:pt idx="1888">
                  <c:v>1.6392454551</c:v>
                </c:pt>
                <c:pt idx="1889">
                  <c:v>1.6104492113</c:v>
                </c:pt>
                <c:pt idx="1890">
                  <c:v>1.6104492113</c:v>
                </c:pt>
                <c:pt idx="1891">
                  <c:v>1.6104492113</c:v>
                </c:pt>
                <c:pt idx="1892">
                  <c:v>1.6034468100999999</c:v>
                </c:pt>
                <c:pt idx="1893">
                  <c:v>1.6150170138</c:v>
                </c:pt>
                <c:pt idx="1894">
                  <c:v>1.6259426915999999</c:v>
                </c:pt>
                <c:pt idx="1895">
                  <c:v>1.5314019232</c:v>
                </c:pt>
                <c:pt idx="1896">
                  <c:v>1.4577355966000001</c:v>
                </c:pt>
                <c:pt idx="1897">
                  <c:v>1.4577355966000001</c:v>
                </c:pt>
                <c:pt idx="1898">
                  <c:v>1.4577355966000001</c:v>
                </c:pt>
                <c:pt idx="1899">
                  <c:v>1.4523735615</c:v>
                </c:pt>
                <c:pt idx="1900">
                  <c:v>1.4468515256000001</c:v>
                </c:pt>
                <c:pt idx="1901">
                  <c:v>1.5874145378</c:v>
                </c:pt>
                <c:pt idx="1902">
                  <c:v>1.5763670082000001</c:v>
                </c:pt>
                <c:pt idx="1903">
                  <c:v>1.5391938079</c:v>
                </c:pt>
                <c:pt idx="1904">
                  <c:v>1.5391938079</c:v>
                </c:pt>
                <c:pt idx="1905">
                  <c:v>1.5391938079</c:v>
                </c:pt>
                <c:pt idx="1906">
                  <c:v>1.5391938079</c:v>
                </c:pt>
                <c:pt idx="1907">
                  <c:v>1.5610642396000001</c:v>
                </c:pt>
                <c:pt idx="1908">
                  <c:v>1.5610642396000001</c:v>
                </c:pt>
                <c:pt idx="1909">
                  <c:v>1.5669222204</c:v>
                </c:pt>
                <c:pt idx="1910">
                  <c:v>1.5749998787999999</c:v>
                </c:pt>
                <c:pt idx="1911">
                  <c:v>1.5749998787999999</c:v>
                </c:pt>
                <c:pt idx="1912">
                  <c:v>1.5749998787999999</c:v>
                </c:pt>
                <c:pt idx="1913">
                  <c:v>1.5749998787999999</c:v>
                </c:pt>
                <c:pt idx="1914">
                  <c:v>1.5180040386</c:v>
                </c:pt>
                <c:pt idx="1915">
                  <c:v>1.5703026074999999</c:v>
                </c:pt>
                <c:pt idx="1916">
                  <c:v>1.5975146045999999</c:v>
                </c:pt>
                <c:pt idx="1917">
                  <c:v>1.5939084612000001</c:v>
                </c:pt>
                <c:pt idx="1918">
                  <c:v>1.5939084612000001</c:v>
                </c:pt>
                <c:pt idx="1919">
                  <c:v>1.5939084612000001</c:v>
                </c:pt>
                <c:pt idx="1920">
                  <c:v>1.6363409611999999</c:v>
                </c:pt>
                <c:pt idx="1921">
                  <c:v>1.6189760642</c:v>
                </c:pt>
                <c:pt idx="1922">
                  <c:v>1.6756518819999999</c:v>
                </c:pt>
                <c:pt idx="1923">
                  <c:v>1.61703682</c:v>
                </c:pt>
                <c:pt idx="1924">
                  <c:v>1.6060395152</c:v>
                </c:pt>
                <c:pt idx="1925">
                  <c:v>1.6060395152</c:v>
                </c:pt>
                <c:pt idx="1926">
                  <c:v>1.6060395152</c:v>
                </c:pt>
                <c:pt idx="1927">
                  <c:v>1.5618732050999999</c:v>
                </c:pt>
                <c:pt idx="1928">
                  <c:v>1.5827877906000001</c:v>
                </c:pt>
                <c:pt idx="1929">
                  <c:v>1.6121254202999999</c:v>
                </c:pt>
                <c:pt idx="1930">
                  <c:v>1.6121254202999999</c:v>
                </c:pt>
                <c:pt idx="1931">
                  <c:v>1.6121254202999999</c:v>
                </c:pt>
                <c:pt idx="1932">
                  <c:v>1.6121254202999999</c:v>
                </c:pt>
                <c:pt idx="1933">
                  <c:v>1.6121254202999999</c:v>
                </c:pt>
                <c:pt idx="1934">
                  <c:v>1.6193943733</c:v>
                </c:pt>
                <c:pt idx="1935">
                  <c:v>1.6956374255</c:v>
                </c:pt>
                <c:pt idx="1936">
                  <c:v>1.6222474157</c:v>
                </c:pt>
                <c:pt idx="1937">
                  <c:v>1.6183792979</c:v>
                </c:pt>
                <c:pt idx="1938">
                  <c:v>1.6205896211999999</c:v>
                </c:pt>
                <c:pt idx="1939">
                  <c:v>1.6205896211999999</c:v>
                </c:pt>
                <c:pt idx="1940">
                  <c:v>1.6205896211999999</c:v>
                </c:pt>
                <c:pt idx="1941">
                  <c:v>1.6633464477</c:v>
                </c:pt>
                <c:pt idx="1942">
                  <c:v>1.6771148928999999</c:v>
                </c:pt>
                <c:pt idx="1943">
                  <c:v>1.6591136143</c:v>
                </c:pt>
                <c:pt idx="1944">
                  <c:v>1.6698445887</c:v>
                </c:pt>
                <c:pt idx="1945">
                  <c:v>1.6880413312</c:v>
                </c:pt>
                <c:pt idx="1946">
                  <c:v>1.6880413312</c:v>
                </c:pt>
                <c:pt idx="1947">
                  <c:v>1.6880413312</c:v>
                </c:pt>
                <c:pt idx="1948">
                  <c:v>1.7893118732</c:v>
                </c:pt>
                <c:pt idx="1949">
                  <c:v>1.8540265710999999</c:v>
                </c:pt>
                <c:pt idx="1950">
                  <c:v>1.8925706258999999</c:v>
                </c:pt>
                <c:pt idx="1951">
                  <c:v>2.0321238377999999</c:v>
                </c:pt>
                <c:pt idx="1952">
                  <c:v>2.0382649955000001</c:v>
                </c:pt>
                <c:pt idx="1953">
                  <c:v>2.0382649955000001</c:v>
                </c:pt>
                <c:pt idx="1954">
                  <c:v>2.0382649955000001</c:v>
                </c:pt>
                <c:pt idx="1955">
                  <c:v>2.0900288328999999</c:v>
                </c:pt>
                <c:pt idx="1956">
                  <c:v>2.2020096867999999</c:v>
                </c:pt>
                <c:pt idx="1957">
                  <c:v>2.1646625649</c:v>
                </c:pt>
                <c:pt idx="1958">
                  <c:v>2.2488216484999999</c:v>
                </c:pt>
                <c:pt idx="1959">
                  <c:v>2.3330280036</c:v>
                </c:pt>
                <c:pt idx="1960">
                  <c:v>2.3330280036</c:v>
                </c:pt>
                <c:pt idx="1961">
                  <c:v>2.3330280036</c:v>
                </c:pt>
                <c:pt idx="1962">
                  <c:v>2.3330280036</c:v>
                </c:pt>
                <c:pt idx="1963">
                  <c:v>2.3330280036</c:v>
                </c:pt>
                <c:pt idx="1964">
                  <c:v>2.2532313767000001</c:v>
                </c:pt>
                <c:pt idx="1965">
                  <c:v>2.2446637363000002</c:v>
                </c:pt>
                <c:pt idx="1966">
                  <c:v>2.1445635225999999</c:v>
                </c:pt>
                <c:pt idx="1967">
                  <c:v>2.1445635225999999</c:v>
                </c:pt>
                <c:pt idx="1968">
                  <c:v>2.1445635225999999</c:v>
                </c:pt>
                <c:pt idx="1969">
                  <c:v>2.1157939194000002</c:v>
                </c:pt>
                <c:pt idx="1970">
                  <c:v>2.1214386365000002</c:v>
                </c:pt>
                <c:pt idx="1971">
                  <c:v>2.1205705622000002</c:v>
                </c:pt>
                <c:pt idx="1972">
                  <c:v>2.0647955552999999</c:v>
                </c:pt>
                <c:pt idx="1973">
                  <c:v>2.0220073307000002</c:v>
                </c:pt>
                <c:pt idx="1974">
                  <c:v>2.0220073307000002</c:v>
                </c:pt>
                <c:pt idx="1975">
                  <c:v>2.0220073307000002</c:v>
                </c:pt>
                <c:pt idx="1976">
                  <c:v>2.0590853096999999</c:v>
                </c:pt>
                <c:pt idx="1977">
                  <c:v>2.1414352176000002</c:v>
                </c:pt>
                <c:pt idx="1978">
                  <c:v>2.2474867365</c:v>
                </c:pt>
                <c:pt idx="1979">
                  <c:v>2.2206534498999999</c:v>
                </c:pt>
                <c:pt idx="1980">
                  <c:v>2.2693000987</c:v>
                </c:pt>
                <c:pt idx="1981">
                  <c:v>2.2693000987</c:v>
                </c:pt>
                <c:pt idx="1982">
                  <c:v>2.2693000987</c:v>
                </c:pt>
                <c:pt idx="1983">
                  <c:v>2.2529173010000001</c:v>
                </c:pt>
                <c:pt idx="1984">
                  <c:v>2.2726142323</c:v>
                </c:pt>
                <c:pt idx="1985">
                  <c:v>2.2847777119999999</c:v>
                </c:pt>
                <c:pt idx="1986">
                  <c:v>2.2884459454999999</c:v>
                </c:pt>
                <c:pt idx="1987">
                  <c:v>2.3263368284000001</c:v>
                </c:pt>
                <c:pt idx="1988">
                  <c:v>2.3263368284000001</c:v>
                </c:pt>
                <c:pt idx="1989">
                  <c:v>2.3263368284000001</c:v>
                </c:pt>
                <c:pt idx="1990">
                  <c:v>2.2957399308999999</c:v>
                </c:pt>
                <c:pt idx="1991">
                  <c:v>2.3075801377</c:v>
                </c:pt>
                <c:pt idx="1992">
                  <c:v>2.3859345075</c:v>
                </c:pt>
                <c:pt idx="1993">
                  <c:v>2.1868591469999998</c:v>
                </c:pt>
                <c:pt idx="1994">
                  <c:v>2.0244341237999999</c:v>
                </c:pt>
                <c:pt idx="1995">
                  <c:v>2.0244341237999999</c:v>
                </c:pt>
                <c:pt idx="1996">
                  <c:v>2.0244341237999999</c:v>
                </c:pt>
                <c:pt idx="1997">
                  <c:v>1.9959292458</c:v>
                </c:pt>
                <c:pt idx="1998">
                  <c:v>1.9822120256</c:v>
                </c:pt>
                <c:pt idx="1999">
                  <c:v>1.9431919245</c:v>
                </c:pt>
                <c:pt idx="2000">
                  <c:v>1.9031989005000001</c:v>
                </c:pt>
                <c:pt idx="2001">
                  <c:v>1.7919963753999999</c:v>
                </c:pt>
                <c:pt idx="2002">
                  <c:v>1.7919963753999999</c:v>
                </c:pt>
                <c:pt idx="2003">
                  <c:v>1.7919963753999999</c:v>
                </c:pt>
                <c:pt idx="2004">
                  <c:v>1.7890454039000001</c:v>
                </c:pt>
                <c:pt idx="2005">
                  <c:v>1.8397581047</c:v>
                </c:pt>
                <c:pt idx="2006">
                  <c:v>1.8694391712</c:v>
                </c:pt>
                <c:pt idx="2007">
                  <c:v>1.8650718432</c:v>
                </c:pt>
                <c:pt idx="2008">
                  <c:v>1.8689477226</c:v>
                </c:pt>
                <c:pt idx="2009">
                  <c:v>1.8689477226</c:v>
                </c:pt>
                <c:pt idx="2010">
                  <c:v>1.8689477226</c:v>
                </c:pt>
                <c:pt idx="2011">
                  <c:v>1.9373362208</c:v>
                </c:pt>
                <c:pt idx="2012">
                  <c:v>2.0381609332999999</c:v>
                </c:pt>
                <c:pt idx="2013">
                  <c:v>2.0896757283</c:v>
                </c:pt>
                <c:pt idx="2014">
                  <c:v>2.0301054756000001</c:v>
                </c:pt>
                <c:pt idx="2015">
                  <c:v>1.9128864163999999</c:v>
                </c:pt>
                <c:pt idx="2016">
                  <c:v>1.9128864163999999</c:v>
                </c:pt>
                <c:pt idx="2017">
                  <c:v>1.9128864163999999</c:v>
                </c:pt>
                <c:pt idx="2018">
                  <c:v>1.9618506022</c:v>
                </c:pt>
                <c:pt idx="2019">
                  <c:v>1.9714609058999999</c:v>
                </c:pt>
                <c:pt idx="2020">
                  <c:v>1.9373211513999999</c:v>
                </c:pt>
                <c:pt idx="2021">
                  <c:v>2.0768323208999999</c:v>
                </c:pt>
                <c:pt idx="2022">
                  <c:v>2.1421483091</c:v>
                </c:pt>
                <c:pt idx="2023">
                  <c:v>2.1421483091</c:v>
                </c:pt>
                <c:pt idx="2024">
                  <c:v>2.1421483091</c:v>
                </c:pt>
                <c:pt idx="2025">
                  <c:v>2.1421483091</c:v>
                </c:pt>
                <c:pt idx="2026">
                  <c:v>1.9982055851</c:v>
                </c:pt>
                <c:pt idx="2027">
                  <c:v>1.8637221004</c:v>
                </c:pt>
                <c:pt idx="2028">
                  <c:v>1.8175000893</c:v>
                </c:pt>
                <c:pt idx="2029">
                  <c:v>1.8440515998</c:v>
                </c:pt>
                <c:pt idx="2030">
                  <c:v>1.8440515998</c:v>
                </c:pt>
                <c:pt idx="2031">
                  <c:v>1.8440515998</c:v>
                </c:pt>
                <c:pt idx="2032">
                  <c:v>1.8971736339</c:v>
                </c:pt>
                <c:pt idx="2033">
                  <c:v>1.9285478638</c:v>
                </c:pt>
                <c:pt idx="2034">
                  <c:v>1.9599253657</c:v>
                </c:pt>
                <c:pt idx="2035">
                  <c:v>1.9508452274999999</c:v>
                </c:pt>
                <c:pt idx="2036">
                  <c:v>1.9611131841</c:v>
                </c:pt>
                <c:pt idx="2037">
                  <c:v>1.9611131841</c:v>
                </c:pt>
                <c:pt idx="2038">
                  <c:v>1.9611131841</c:v>
                </c:pt>
                <c:pt idx="2039">
                  <c:v>2.0591944088999998</c:v>
                </c:pt>
                <c:pt idx="2040">
                  <c:v>2.1007905332000001</c:v>
                </c:pt>
                <c:pt idx="2041">
                  <c:v>2.1148802496000001</c:v>
                </c:pt>
                <c:pt idx="2042">
                  <c:v>2.1126947886999998</c:v>
                </c:pt>
                <c:pt idx="2043">
                  <c:v>2.0572032665000002</c:v>
                </c:pt>
                <c:pt idx="2044">
                  <c:v>2.0572032665000002</c:v>
                </c:pt>
                <c:pt idx="2045">
                  <c:v>2.0572032665000002</c:v>
                </c:pt>
                <c:pt idx="2046">
                  <c:v>2.0638772366999998</c:v>
                </c:pt>
                <c:pt idx="2047">
                  <c:v>2.0348024981999999</c:v>
                </c:pt>
                <c:pt idx="2048">
                  <c:v>2.0479145280000002</c:v>
                </c:pt>
                <c:pt idx="2049">
                  <c:v>2.112133912</c:v>
                </c:pt>
                <c:pt idx="2050">
                  <c:v>2.1103042263999998</c:v>
                </c:pt>
                <c:pt idx="2051">
                  <c:v>2.1103042263999998</c:v>
                </c:pt>
                <c:pt idx="2052">
                  <c:v>2.1103042263999998</c:v>
                </c:pt>
                <c:pt idx="2053">
                  <c:v>2.1197117484999999</c:v>
                </c:pt>
                <c:pt idx="2054">
                  <c:v>2.1512199572999999</c:v>
                </c:pt>
                <c:pt idx="2055">
                  <c:v>2.1336082896000002</c:v>
                </c:pt>
                <c:pt idx="2056">
                  <c:v>2.1243502040000002</c:v>
                </c:pt>
                <c:pt idx="2057">
                  <c:v>2.0485643204000001</c:v>
                </c:pt>
                <c:pt idx="2058">
                  <c:v>2.0485643204000001</c:v>
                </c:pt>
                <c:pt idx="2059">
                  <c:v>2.0485643204000001</c:v>
                </c:pt>
                <c:pt idx="2060">
                  <c:v>2.0466823686</c:v>
                </c:pt>
                <c:pt idx="2061">
                  <c:v>2.0564132817999998</c:v>
                </c:pt>
                <c:pt idx="2062">
                  <c:v>2.0943576806999999</c:v>
                </c:pt>
                <c:pt idx="2063">
                  <c:v>2.0155342127</c:v>
                </c:pt>
                <c:pt idx="2064">
                  <c:v>2.0438775891000001</c:v>
                </c:pt>
                <c:pt idx="2065">
                  <c:v>2.0438775891000001</c:v>
                </c:pt>
                <c:pt idx="2066">
                  <c:v>2.0438775891000001</c:v>
                </c:pt>
                <c:pt idx="2067">
                  <c:v>2.0310133482000001</c:v>
                </c:pt>
                <c:pt idx="2068">
                  <c:v>2.0750642347000001</c:v>
                </c:pt>
                <c:pt idx="2069">
                  <c:v>2.2039224261000001</c:v>
                </c:pt>
                <c:pt idx="2070">
                  <c:v>2.2714641314000001</c:v>
                </c:pt>
                <c:pt idx="2071">
                  <c:v>2.3194017672</c:v>
                </c:pt>
                <c:pt idx="2072">
                  <c:v>2.3194017672</c:v>
                </c:pt>
                <c:pt idx="2073">
                  <c:v>2.3194017672</c:v>
                </c:pt>
                <c:pt idx="2074">
                  <c:v>2.3267409078000001</c:v>
                </c:pt>
                <c:pt idx="2075">
                  <c:v>2.3267409078000001</c:v>
                </c:pt>
                <c:pt idx="2076">
                  <c:v>2.3267409078000001</c:v>
                </c:pt>
                <c:pt idx="2077">
                  <c:v>2.3267409078000001</c:v>
                </c:pt>
                <c:pt idx="2078">
                  <c:v>2.3434743038999999</c:v>
                </c:pt>
                <c:pt idx="2079">
                  <c:v>2.3434743038999999</c:v>
                </c:pt>
                <c:pt idx="2080">
                  <c:v>2.3434743038999999</c:v>
                </c:pt>
                <c:pt idx="2081">
                  <c:v>2.4053272896000002</c:v>
                </c:pt>
                <c:pt idx="2082">
                  <c:v>2.4471652894</c:v>
                </c:pt>
                <c:pt idx="2083">
                  <c:v>2.4361118128000001</c:v>
                </c:pt>
                <c:pt idx="2084">
                  <c:v>2.4361118128000001</c:v>
                </c:pt>
                <c:pt idx="2085">
                  <c:v>2.4361118128000001</c:v>
                </c:pt>
                <c:pt idx="2086">
                  <c:v>2.4361118128000001</c:v>
                </c:pt>
                <c:pt idx="2087">
                  <c:v>2.4361118128000001</c:v>
                </c:pt>
                <c:pt idx="2088">
                  <c:v>2.3921956521999999</c:v>
                </c:pt>
                <c:pt idx="2089">
                  <c:v>2.3921956521999999</c:v>
                </c:pt>
                <c:pt idx="2090">
                  <c:v>2.3921956521999999</c:v>
                </c:pt>
                <c:pt idx="2091">
                  <c:v>2.4272648932999998</c:v>
                </c:pt>
                <c:pt idx="2092">
                  <c:v>2.4527396497999998</c:v>
                </c:pt>
                <c:pt idx="2093">
                  <c:v>2.4527396497999998</c:v>
                </c:pt>
                <c:pt idx="2094">
                  <c:v>2.4527396497999998</c:v>
                </c:pt>
                <c:pt idx="2095">
                  <c:v>2.5328884555000002</c:v>
                </c:pt>
                <c:pt idx="2096">
                  <c:v>2.5328884555000002</c:v>
                </c:pt>
                <c:pt idx="2097">
                  <c:v>2.5328884555000002</c:v>
                </c:pt>
                <c:pt idx="2098">
                  <c:v>2.5009321658000001</c:v>
                </c:pt>
                <c:pt idx="2099">
                  <c:v>2.5460631941999998</c:v>
                </c:pt>
                <c:pt idx="2100">
                  <c:v>2.5460631941999998</c:v>
                </c:pt>
                <c:pt idx="2101">
                  <c:v>2.5460631941999998</c:v>
                </c:pt>
                <c:pt idx="2102">
                  <c:v>2.5916072116</c:v>
                </c:pt>
                <c:pt idx="2103">
                  <c:v>2.6396330014</c:v>
                </c:pt>
                <c:pt idx="2104">
                  <c:v>2.679784744</c:v>
                </c:pt>
                <c:pt idx="2105">
                  <c:v>2.7239857924000002</c:v>
                </c:pt>
                <c:pt idx="2106">
                  <c:v>2.6799476192</c:v>
                </c:pt>
                <c:pt idx="2107">
                  <c:v>2.6799476192</c:v>
                </c:pt>
                <c:pt idx="2108">
                  <c:v>2.6799476192</c:v>
                </c:pt>
                <c:pt idx="2109">
                  <c:v>2.6150564633000002</c:v>
                </c:pt>
                <c:pt idx="2110">
                  <c:v>2.7062124861000001</c:v>
                </c:pt>
                <c:pt idx="2111">
                  <c:v>2.802667349</c:v>
                </c:pt>
                <c:pt idx="2112">
                  <c:v>2.9567672668</c:v>
                </c:pt>
                <c:pt idx="2113">
                  <c:v>2.9159423761999999</c:v>
                </c:pt>
                <c:pt idx="2114">
                  <c:v>2.9159423761999999</c:v>
                </c:pt>
                <c:pt idx="2115">
                  <c:v>2.9159423761999999</c:v>
                </c:pt>
                <c:pt idx="2116">
                  <c:v>2.8806024556000001</c:v>
                </c:pt>
                <c:pt idx="2117">
                  <c:v>2.8723464188999999</c:v>
                </c:pt>
                <c:pt idx="2118">
                  <c:v>2.8136184646000002</c:v>
                </c:pt>
                <c:pt idx="2119">
                  <c:v>2.7918108787999998</c:v>
                </c:pt>
                <c:pt idx="2120">
                  <c:v>2.8428039204000002</c:v>
                </c:pt>
                <c:pt idx="2121">
                  <c:v>2.8428039204000002</c:v>
                </c:pt>
                <c:pt idx="2122">
                  <c:v>2.8428039204000002</c:v>
                </c:pt>
                <c:pt idx="2123">
                  <c:v>2.8231737307999998</c:v>
                </c:pt>
                <c:pt idx="2124">
                  <c:v>2.9268069157999999</c:v>
                </c:pt>
                <c:pt idx="2125">
                  <c:v>3.0221667945999999</c:v>
                </c:pt>
                <c:pt idx="2126">
                  <c:v>3.0237896914000002</c:v>
                </c:pt>
                <c:pt idx="2127">
                  <c:v>3.0919248579</c:v>
                </c:pt>
                <c:pt idx="2128">
                  <c:v>3.0919248579</c:v>
                </c:pt>
                <c:pt idx="2129">
                  <c:v>3.0919248579</c:v>
                </c:pt>
                <c:pt idx="2130">
                  <c:v>3.1258391837000001</c:v>
                </c:pt>
                <c:pt idx="2131">
                  <c:v>3.1076874524</c:v>
                </c:pt>
                <c:pt idx="2132">
                  <c:v>2.9324605618000001</c:v>
                </c:pt>
                <c:pt idx="2133">
                  <c:v>2.8627078842000002</c:v>
                </c:pt>
                <c:pt idx="2134">
                  <c:v>2.7488849744000001</c:v>
                </c:pt>
                <c:pt idx="2135">
                  <c:v>2.7488849744000001</c:v>
                </c:pt>
                <c:pt idx="2136">
                  <c:v>2.7488849744000001</c:v>
                </c:pt>
                <c:pt idx="2137">
                  <c:v>2.7798422940999998</c:v>
                </c:pt>
                <c:pt idx="2138">
                  <c:v>2.6949153217999999</c:v>
                </c:pt>
                <c:pt idx="2139">
                  <c:v>2.7154894633</c:v>
                </c:pt>
                <c:pt idx="2140">
                  <c:v>2.8946569520000001</c:v>
                </c:pt>
                <c:pt idx="2141">
                  <c:v>2.9518503226999999</c:v>
                </c:pt>
                <c:pt idx="2142">
                  <c:v>2.9518503226999999</c:v>
                </c:pt>
                <c:pt idx="2143">
                  <c:v>2.9518503226999999</c:v>
                </c:pt>
                <c:pt idx="2144">
                  <c:v>2.8950241879999998</c:v>
                </c:pt>
                <c:pt idx="2145">
                  <c:v>2.9261462883</c:v>
                </c:pt>
                <c:pt idx="2146">
                  <c:v>2.8104847677000002</c:v>
                </c:pt>
                <c:pt idx="2147">
                  <c:v>2.6787297825</c:v>
                </c:pt>
                <c:pt idx="2148">
                  <c:v>2.6440668341000002</c:v>
                </c:pt>
                <c:pt idx="2149">
                  <c:v>2.6440668341000002</c:v>
                </c:pt>
                <c:pt idx="2150">
                  <c:v>2.6440668341000002</c:v>
                </c:pt>
                <c:pt idx="2151">
                  <c:v>2.5970263052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AE-4A35-BFB5-C4C854114122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1.2083181256</c:v>
                </c:pt>
                <c:pt idx="1">
                  <c:v>1.2083181256</c:v>
                </c:pt>
                <c:pt idx="2">
                  <c:v>1.2080304040000001</c:v>
                </c:pt>
                <c:pt idx="3">
                  <c:v>1.2402884681999999</c:v>
                </c:pt>
                <c:pt idx="4">
                  <c:v>1.1572383532999999</c:v>
                </c:pt>
                <c:pt idx="5">
                  <c:v>1.1016926335999999</c:v>
                </c:pt>
                <c:pt idx="6">
                  <c:v>1.0268513208000001</c:v>
                </c:pt>
                <c:pt idx="7">
                  <c:v>1.0268513208000001</c:v>
                </c:pt>
                <c:pt idx="8">
                  <c:v>1.0268513208000001</c:v>
                </c:pt>
                <c:pt idx="9">
                  <c:v>0.93126524990000004</c:v>
                </c:pt>
                <c:pt idx="10">
                  <c:v>0.9656860585</c:v>
                </c:pt>
                <c:pt idx="11">
                  <c:v>0.94451972520000005</c:v>
                </c:pt>
                <c:pt idx="12">
                  <c:v>0.90510596570000001</c:v>
                </c:pt>
                <c:pt idx="13">
                  <c:v>0.85367624919999996</c:v>
                </c:pt>
                <c:pt idx="14">
                  <c:v>0.85367624919999996</c:v>
                </c:pt>
                <c:pt idx="15">
                  <c:v>0.85367624919999996</c:v>
                </c:pt>
                <c:pt idx="16">
                  <c:v>0.84819221229999997</c:v>
                </c:pt>
                <c:pt idx="17">
                  <c:v>0.89506100190000004</c:v>
                </c:pt>
                <c:pt idx="18">
                  <c:v>0.88727012989999998</c:v>
                </c:pt>
                <c:pt idx="19">
                  <c:v>0.806483795</c:v>
                </c:pt>
                <c:pt idx="20">
                  <c:v>0.89051762180000005</c:v>
                </c:pt>
                <c:pt idx="21">
                  <c:v>0.89051762180000005</c:v>
                </c:pt>
                <c:pt idx="22">
                  <c:v>0.89051762180000005</c:v>
                </c:pt>
                <c:pt idx="23">
                  <c:v>0.95963836049999995</c:v>
                </c:pt>
                <c:pt idx="24">
                  <c:v>0.90889825229999999</c:v>
                </c:pt>
                <c:pt idx="25">
                  <c:v>0.8736303849</c:v>
                </c:pt>
                <c:pt idx="26">
                  <c:v>0.94480731490000003</c:v>
                </c:pt>
                <c:pt idx="27">
                  <c:v>0.88532470090000004</c:v>
                </c:pt>
                <c:pt idx="28">
                  <c:v>0.88532470090000004</c:v>
                </c:pt>
                <c:pt idx="29">
                  <c:v>0.88532470090000004</c:v>
                </c:pt>
                <c:pt idx="30">
                  <c:v>0.8881354749</c:v>
                </c:pt>
                <c:pt idx="31">
                  <c:v>0.9007752873</c:v>
                </c:pt>
                <c:pt idx="32">
                  <c:v>0.92533020440000002</c:v>
                </c:pt>
                <c:pt idx="33">
                  <c:v>0.87245305279999996</c:v>
                </c:pt>
                <c:pt idx="34">
                  <c:v>0.91822903030000003</c:v>
                </c:pt>
                <c:pt idx="35">
                  <c:v>0.91822903030000003</c:v>
                </c:pt>
                <c:pt idx="36">
                  <c:v>0.91822903030000003</c:v>
                </c:pt>
                <c:pt idx="37">
                  <c:v>0.8890496833</c:v>
                </c:pt>
                <c:pt idx="38">
                  <c:v>0.78908410669999995</c:v>
                </c:pt>
                <c:pt idx="39">
                  <c:v>0.74287285650000001</c:v>
                </c:pt>
                <c:pt idx="40">
                  <c:v>0.66843897819999998</c:v>
                </c:pt>
                <c:pt idx="41">
                  <c:v>0.65025648030000005</c:v>
                </c:pt>
                <c:pt idx="42">
                  <c:v>0.65025648030000005</c:v>
                </c:pt>
                <c:pt idx="43">
                  <c:v>0.65025648030000005</c:v>
                </c:pt>
                <c:pt idx="44">
                  <c:v>0.74276602309999995</c:v>
                </c:pt>
                <c:pt idx="45">
                  <c:v>0.82174524559999995</c:v>
                </c:pt>
                <c:pt idx="46">
                  <c:v>0.90728281789999998</c:v>
                </c:pt>
                <c:pt idx="47">
                  <c:v>0.95385666309999995</c:v>
                </c:pt>
                <c:pt idx="48">
                  <c:v>0.95003597640000004</c:v>
                </c:pt>
                <c:pt idx="49">
                  <c:v>0.95003597640000004</c:v>
                </c:pt>
                <c:pt idx="50">
                  <c:v>0.95003597640000004</c:v>
                </c:pt>
                <c:pt idx="51">
                  <c:v>0.90097473979999998</c:v>
                </c:pt>
                <c:pt idx="52">
                  <c:v>0.97592803400000006</c:v>
                </c:pt>
                <c:pt idx="53">
                  <c:v>1.0251953843999999</c:v>
                </c:pt>
                <c:pt idx="54">
                  <c:v>1.0566434481</c:v>
                </c:pt>
                <c:pt idx="55">
                  <c:v>1.0817726539000001</c:v>
                </c:pt>
                <c:pt idx="56">
                  <c:v>1.0817726539000001</c:v>
                </c:pt>
                <c:pt idx="57">
                  <c:v>1.0817726539000001</c:v>
                </c:pt>
                <c:pt idx="58">
                  <c:v>1.1535513918</c:v>
                </c:pt>
                <c:pt idx="59">
                  <c:v>1.1770569628000001</c:v>
                </c:pt>
                <c:pt idx="60">
                  <c:v>1.1368099673000001</c:v>
                </c:pt>
                <c:pt idx="61">
                  <c:v>1.1118118006</c:v>
                </c:pt>
                <c:pt idx="62">
                  <c:v>1.0690457442000001</c:v>
                </c:pt>
                <c:pt idx="63">
                  <c:v>1.0690457442000001</c:v>
                </c:pt>
                <c:pt idx="64">
                  <c:v>1.0690457442000001</c:v>
                </c:pt>
                <c:pt idx="65">
                  <c:v>1.1030442030000001</c:v>
                </c:pt>
                <c:pt idx="66">
                  <c:v>1.1217236187999999</c:v>
                </c:pt>
                <c:pt idx="67">
                  <c:v>1.1339954876</c:v>
                </c:pt>
                <c:pt idx="68">
                  <c:v>1.1386059179000001</c:v>
                </c:pt>
                <c:pt idx="69">
                  <c:v>1.1706474840000001</c:v>
                </c:pt>
                <c:pt idx="70">
                  <c:v>1.1706474840000001</c:v>
                </c:pt>
                <c:pt idx="71">
                  <c:v>1.1706474840000001</c:v>
                </c:pt>
                <c:pt idx="72">
                  <c:v>1.1290338925000001</c:v>
                </c:pt>
                <c:pt idx="73">
                  <c:v>1.1732578826</c:v>
                </c:pt>
                <c:pt idx="74">
                  <c:v>1.2131826484999999</c:v>
                </c:pt>
                <c:pt idx="75">
                  <c:v>1.2926512278</c:v>
                </c:pt>
                <c:pt idx="76">
                  <c:v>1.2611638874</c:v>
                </c:pt>
                <c:pt idx="77">
                  <c:v>1.2611638874</c:v>
                </c:pt>
                <c:pt idx="78">
                  <c:v>1.2611638874</c:v>
                </c:pt>
                <c:pt idx="79">
                  <c:v>1.2239656207</c:v>
                </c:pt>
                <c:pt idx="80">
                  <c:v>1.2606570798000001</c:v>
                </c:pt>
                <c:pt idx="81">
                  <c:v>1.2918518979</c:v>
                </c:pt>
                <c:pt idx="82">
                  <c:v>1.2940503813999999</c:v>
                </c:pt>
                <c:pt idx="83">
                  <c:v>1.2940503813999999</c:v>
                </c:pt>
                <c:pt idx="84">
                  <c:v>1.2940503813999999</c:v>
                </c:pt>
                <c:pt idx="85">
                  <c:v>1.2940503813999999</c:v>
                </c:pt>
                <c:pt idx="86">
                  <c:v>1.2656549925</c:v>
                </c:pt>
                <c:pt idx="87">
                  <c:v>1.2349101833</c:v>
                </c:pt>
                <c:pt idx="88">
                  <c:v>1.2149783547999999</c:v>
                </c:pt>
                <c:pt idx="89">
                  <c:v>1.1791275891999999</c:v>
                </c:pt>
                <c:pt idx="90">
                  <c:v>1.1812895069</c:v>
                </c:pt>
                <c:pt idx="91">
                  <c:v>1.1812895069</c:v>
                </c:pt>
                <c:pt idx="92">
                  <c:v>1.1812895069</c:v>
                </c:pt>
                <c:pt idx="93">
                  <c:v>1.1991710760000001</c:v>
                </c:pt>
                <c:pt idx="94">
                  <c:v>1.2180687065</c:v>
                </c:pt>
                <c:pt idx="95">
                  <c:v>1.2218729513</c:v>
                </c:pt>
                <c:pt idx="96">
                  <c:v>1.2141076511</c:v>
                </c:pt>
                <c:pt idx="97">
                  <c:v>1.2148113442999999</c:v>
                </c:pt>
                <c:pt idx="98">
                  <c:v>1.2148113442999999</c:v>
                </c:pt>
                <c:pt idx="99">
                  <c:v>1.2148113442999999</c:v>
                </c:pt>
                <c:pt idx="100">
                  <c:v>1.1951010933999999</c:v>
                </c:pt>
                <c:pt idx="101">
                  <c:v>1.2582921762999999</c:v>
                </c:pt>
                <c:pt idx="102">
                  <c:v>1.2811129181000001</c:v>
                </c:pt>
                <c:pt idx="103">
                  <c:v>1.3218231916000001</c:v>
                </c:pt>
                <c:pt idx="104">
                  <c:v>1.3617214773999999</c:v>
                </c:pt>
                <c:pt idx="105">
                  <c:v>1.3617214773999999</c:v>
                </c:pt>
                <c:pt idx="106">
                  <c:v>1.3617214773999999</c:v>
                </c:pt>
                <c:pt idx="107">
                  <c:v>1.2824471074999999</c:v>
                </c:pt>
                <c:pt idx="108">
                  <c:v>1.2897643919999999</c:v>
                </c:pt>
                <c:pt idx="109">
                  <c:v>1.3191946490999999</c:v>
                </c:pt>
                <c:pt idx="110">
                  <c:v>1.3184138852</c:v>
                </c:pt>
                <c:pt idx="111">
                  <c:v>1.3827044533999999</c:v>
                </c:pt>
                <c:pt idx="112">
                  <c:v>1.3827044533999999</c:v>
                </c:pt>
                <c:pt idx="113">
                  <c:v>1.3827044533999999</c:v>
                </c:pt>
                <c:pt idx="114">
                  <c:v>1.3496852762</c:v>
                </c:pt>
                <c:pt idx="115">
                  <c:v>1.4087849216999999</c:v>
                </c:pt>
                <c:pt idx="116">
                  <c:v>1.4392301694</c:v>
                </c:pt>
                <c:pt idx="117">
                  <c:v>1.5003171146000001</c:v>
                </c:pt>
                <c:pt idx="118">
                  <c:v>1.5003171146000001</c:v>
                </c:pt>
                <c:pt idx="119">
                  <c:v>1.5003171146000001</c:v>
                </c:pt>
                <c:pt idx="120">
                  <c:v>1.5003171146000001</c:v>
                </c:pt>
                <c:pt idx="121">
                  <c:v>1.3616504271000001</c:v>
                </c:pt>
                <c:pt idx="122">
                  <c:v>1.2971235666000001</c:v>
                </c:pt>
                <c:pt idx="123">
                  <c:v>1.2545787832999999</c:v>
                </c:pt>
                <c:pt idx="124">
                  <c:v>1.2148131201000001</c:v>
                </c:pt>
                <c:pt idx="125">
                  <c:v>1.2337228955999999</c:v>
                </c:pt>
                <c:pt idx="126">
                  <c:v>1.2337228955999999</c:v>
                </c:pt>
                <c:pt idx="127">
                  <c:v>1.2337228955999999</c:v>
                </c:pt>
                <c:pt idx="128">
                  <c:v>1.2288148058999999</c:v>
                </c:pt>
                <c:pt idx="129">
                  <c:v>1.2035999979000001</c:v>
                </c:pt>
                <c:pt idx="130">
                  <c:v>1.2651307650000001</c:v>
                </c:pt>
                <c:pt idx="131">
                  <c:v>1.2651307650000001</c:v>
                </c:pt>
                <c:pt idx="132">
                  <c:v>1.2651307650000001</c:v>
                </c:pt>
                <c:pt idx="133">
                  <c:v>1.2651307650000001</c:v>
                </c:pt>
                <c:pt idx="134">
                  <c:v>1.2651307650000001</c:v>
                </c:pt>
                <c:pt idx="135">
                  <c:v>1.2121100566</c:v>
                </c:pt>
                <c:pt idx="136">
                  <c:v>1.1830411184</c:v>
                </c:pt>
                <c:pt idx="137">
                  <c:v>1.2393880375999999</c:v>
                </c:pt>
                <c:pt idx="138">
                  <c:v>1.2264686534</c:v>
                </c:pt>
                <c:pt idx="139">
                  <c:v>1.2183987424</c:v>
                </c:pt>
                <c:pt idx="140">
                  <c:v>1.2183987424</c:v>
                </c:pt>
                <c:pt idx="141">
                  <c:v>1.2183987424</c:v>
                </c:pt>
                <c:pt idx="142">
                  <c:v>1.2538406141</c:v>
                </c:pt>
                <c:pt idx="143">
                  <c:v>1.2700289696</c:v>
                </c:pt>
                <c:pt idx="144">
                  <c:v>1.2370499075000001</c:v>
                </c:pt>
                <c:pt idx="145">
                  <c:v>1.1924781168</c:v>
                </c:pt>
                <c:pt idx="146">
                  <c:v>1.1914713473</c:v>
                </c:pt>
                <c:pt idx="147">
                  <c:v>1.1914713473</c:v>
                </c:pt>
                <c:pt idx="148">
                  <c:v>1.1914713473</c:v>
                </c:pt>
                <c:pt idx="149">
                  <c:v>1.1692148198000001</c:v>
                </c:pt>
                <c:pt idx="150">
                  <c:v>1.187715474</c:v>
                </c:pt>
                <c:pt idx="151">
                  <c:v>1.1620125813</c:v>
                </c:pt>
                <c:pt idx="152">
                  <c:v>1.1842175717000001</c:v>
                </c:pt>
                <c:pt idx="153">
                  <c:v>1.1872119857000001</c:v>
                </c:pt>
                <c:pt idx="154">
                  <c:v>1.1872119857000001</c:v>
                </c:pt>
                <c:pt idx="155">
                  <c:v>1.1872119857000001</c:v>
                </c:pt>
                <c:pt idx="156">
                  <c:v>1.1554666836</c:v>
                </c:pt>
                <c:pt idx="157">
                  <c:v>1.1516544497000001</c:v>
                </c:pt>
                <c:pt idx="158">
                  <c:v>1.1207862691999999</c:v>
                </c:pt>
                <c:pt idx="159">
                  <c:v>1.1128856313</c:v>
                </c:pt>
                <c:pt idx="160">
                  <c:v>1.0676801155</c:v>
                </c:pt>
                <c:pt idx="161">
                  <c:v>1.0676801155</c:v>
                </c:pt>
                <c:pt idx="162">
                  <c:v>1.0676801155</c:v>
                </c:pt>
                <c:pt idx="163">
                  <c:v>1.0676801155</c:v>
                </c:pt>
                <c:pt idx="164">
                  <c:v>1.0288437750999999</c:v>
                </c:pt>
                <c:pt idx="165">
                  <c:v>1.0577122622999999</c:v>
                </c:pt>
                <c:pt idx="166">
                  <c:v>0.99262119999999998</c:v>
                </c:pt>
                <c:pt idx="167">
                  <c:v>1.0353105999000001</c:v>
                </c:pt>
                <c:pt idx="168">
                  <c:v>1.0353105999000001</c:v>
                </c:pt>
                <c:pt idx="169">
                  <c:v>1.0353105999000001</c:v>
                </c:pt>
                <c:pt idx="170">
                  <c:v>1.0005632734000001</c:v>
                </c:pt>
                <c:pt idx="171">
                  <c:v>1.0075911254000001</c:v>
                </c:pt>
                <c:pt idx="172">
                  <c:v>1.0137848456</c:v>
                </c:pt>
                <c:pt idx="173">
                  <c:v>1.0553257131</c:v>
                </c:pt>
                <c:pt idx="174">
                  <c:v>1.0789387995999999</c:v>
                </c:pt>
                <c:pt idx="175">
                  <c:v>1.0789387995999999</c:v>
                </c:pt>
                <c:pt idx="176">
                  <c:v>1.0789387995999999</c:v>
                </c:pt>
                <c:pt idx="177">
                  <c:v>0.96655275770000004</c:v>
                </c:pt>
                <c:pt idx="178">
                  <c:v>1.0462084815999999</c:v>
                </c:pt>
                <c:pt idx="179">
                  <c:v>0.9784486376</c:v>
                </c:pt>
                <c:pt idx="180">
                  <c:v>1.0399328861999999</c:v>
                </c:pt>
                <c:pt idx="181">
                  <c:v>1.0179670702000001</c:v>
                </c:pt>
                <c:pt idx="182">
                  <c:v>1.0179670702000001</c:v>
                </c:pt>
                <c:pt idx="183">
                  <c:v>1.0179670702000001</c:v>
                </c:pt>
                <c:pt idx="184">
                  <c:v>1.0593565745</c:v>
                </c:pt>
                <c:pt idx="185">
                  <c:v>1.04345971</c:v>
                </c:pt>
                <c:pt idx="186">
                  <c:v>1.0843493605000001</c:v>
                </c:pt>
                <c:pt idx="187">
                  <c:v>1.0645404136000001</c:v>
                </c:pt>
                <c:pt idx="188">
                  <c:v>1.0199030114000001</c:v>
                </c:pt>
                <c:pt idx="189">
                  <c:v>1.0199030114000001</c:v>
                </c:pt>
                <c:pt idx="190">
                  <c:v>1.0199030114000001</c:v>
                </c:pt>
                <c:pt idx="191">
                  <c:v>1.0269453099000001</c:v>
                </c:pt>
                <c:pt idx="192">
                  <c:v>1.1474497432999999</c:v>
                </c:pt>
                <c:pt idx="193">
                  <c:v>1.2249065889999999</c:v>
                </c:pt>
                <c:pt idx="194">
                  <c:v>1.209813494</c:v>
                </c:pt>
                <c:pt idx="195">
                  <c:v>1.2398200669999999</c:v>
                </c:pt>
                <c:pt idx="196">
                  <c:v>1.2398200669999999</c:v>
                </c:pt>
                <c:pt idx="197">
                  <c:v>1.2398200669999999</c:v>
                </c:pt>
                <c:pt idx="198">
                  <c:v>1.2100421321999999</c:v>
                </c:pt>
                <c:pt idx="199">
                  <c:v>1.1682520475</c:v>
                </c:pt>
                <c:pt idx="200">
                  <c:v>1.128308297</c:v>
                </c:pt>
                <c:pt idx="201">
                  <c:v>1.1055298313999999</c:v>
                </c:pt>
                <c:pt idx="202">
                  <c:v>1.1204223213</c:v>
                </c:pt>
                <c:pt idx="203">
                  <c:v>1.1204223213</c:v>
                </c:pt>
                <c:pt idx="204">
                  <c:v>1.1204223213</c:v>
                </c:pt>
                <c:pt idx="205">
                  <c:v>1.0913407872000001</c:v>
                </c:pt>
                <c:pt idx="206">
                  <c:v>1.1007082767</c:v>
                </c:pt>
                <c:pt idx="207">
                  <c:v>1.0964732961000001</c:v>
                </c:pt>
                <c:pt idx="208">
                  <c:v>1.0864073714</c:v>
                </c:pt>
                <c:pt idx="209">
                  <c:v>1.0645490498000001</c:v>
                </c:pt>
                <c:pt idx="210">
                  <c:v>1.0645490498000001</c:v>
                </c:pt>
                <c:pt idx="211">
                  <c:v>1.0645490498000001</c:v>
                </c:pt>
                <c:pt idx="212">
                  <c:v>1.0645216695999999</c:v>
                </c:pt>
                <c:pt idx="213">
                  <c:v>1.0570887469000001</c:v>
                </c:pt>
                <c:pt idx="214">
                  <c:v>1.1279508053</c:v>
                </c:pt>
                <c:pt idx="215">
                  <c:v>1.1027081588000001</c:v>
                </c:pt>
                <c:pt idx="216">
                  <c:v>1.0370783769</c:v>
                </c:pt>
                <c:pt idx="217">
                  <c:v>1.0370783769</c:v>
                </c:pt>
                <c:pt idx="218">
                  <c:v>1.0370783769</c:v>
                </c:pt>
                <c:pt idx="219">
                  <c:v>1.0153625687000001</c:v>
                </c:pt>
                <c:pt idx="220">
                  <c:v>1.0123752859999999</c:v>
                </c:pt>
                <c:pt idx="221">
                  <c:v>0.99823352830000001</c:v>
                </c:pt>
                <c:pt idx="222">
                  <c:v>0.97616089319999999</c:v>
                </c:pt>
                <c:pt idx="223">
                  <c:v>0.94395962069999995</c:v>
                </c:pt>
                <c:pt idx="224">
                  <c:v>0.94395962069999995</c:v>
                </c:pt>
                <c:pt idx="225">
                  <c:v>0.94395962069999995</c:v>
                </c:pt>
                <c:pt idx="226">
                  <c:v>0.94395962069999995</c:v>
                </c:pt>
                <c:pt idx="227">
                  <c:v>0.93866095660000004</c:v>
                </c:pt>
                <c:pt idx="228">
                  <c:v>0.95035079879999995</c:v>
                </c:pt>
                <c:pt idx="229">
                  <c:v>0.96113758220000001</c:v>
                </c:pt>
                <c:pt idx="230">
                  <c:v>1.0318374272999999</c:v>
                </c:pt>
                <c:pt idx="231">
                  <c:v>1.0318374272999999</c:v>
                </c:pt>
                <c:pt idx="232">
                  <c:v>1.0318374272999999</c:v>
                </c:pt>
                <c:pt idx="233">
                  <c:v>1.0413216653999999</c:v>
                </c:pt>
                <c:pt idx="234">
                  <c:v>0.99392280730000004</c:v>
                </c:pt>
                <c:pt idx="235">
                  <c:v>1.0147375626999999</c:v>
                </c:pt>
                <c:pt idx="236">
                  <c:v>1.0506908534999999</c:v>
                </c:pt>
                <c:pt idx="237">
                  <c:v>1.0798993607</c:v>
                </c:pt>
                <c:pt idx="238">
                  <c:v>1.0798993607</c:v>
                </c:pt>
                <c:pt idx="239">
                  <c:v>1.0798993607</c:v>
                </c:pt>
                <c:pt idx="240">
                  <c:v>1.1205864525</c:v>
                </c:pt>
                <c:pt idx="241">
                  <c:v>1.1510870299</c:v>
                </c:pt>
                <c:pt idx="242">
                  <c:v>1.1577052458999999</c:v>
                </c:pt>
                <c:pt idx="243">
                  <c:v>1.1758243121</c:v>
                </c:pt>
                <c:pt idx="244">
                  <c:v>1.1534809176</c:v>
                </c:pt>
                <c:pt idx="245">
                  <c:v>1.1534809176</c:v>
                </c:pt>
                <c:pt idx="246">
                  <c:v>1.1534809176</c:v>
                </c:pt>
                <c:pt idx="247">
                  <c:v>1.174796948</c:v>
                </c:pt>
                <c:pt idx="248">
                  <c:v>1.1655978591</c:v>
                </c:pt>
                <c:pt idx="249">
                  <c:v>1.1417646285</c:v>
                </c:pt>
                <c:pt idx="250">
                  <c:v>1.1191088187</c:v>
                </c:pt>
                <c:pt idx="251">
                  <c:v>1.0654920914999999</c:v>
                </c:pt>
                <c:pt idx="252">
                  <c:v>1.0654920914999999</c:v>
                </c:pt>
                <c:pt idx="253">
                  <c:v>1.0654920914999999</c:v>
                </c:pt>
                <c:pt idx="254">
                  <c:v>1.0941534522</c:v>
                </c:pt>
                <c:pt idx="255">
                  <c:v>1.0802335742</c:v>
                </c:pt>
                <c:pt idx="256">
                  <c:v>1.0884517196000001</c:v>
                </c:pt>
                <c:pt idx="257">
                  <c:v>1.0778781289999999</c:v>
                </c:pt>
                <c:pt idx="258">
                  <c:v>1.0541213373</c:v>
                </c:pt>
                <c:pt idx="259">
                  <c:v>1.0541213373</c:v>
                </c:pt>
                <c:pt idx="260">
                  <c:v>1.0541213373</c:v>
                </c:pt>
                <c:pt idx="261">
                  <c:v>1.0906821006</c:v>
                </c:pt>
                <c:pt idx="262">
                  <c:v>1.0683294959</c:v>
                </c:pt>
                <c:pt idx="263">
                  <c:v>0.97991914319999995</c:v>
                </c:pt>
                <c:pt idx="264">
                  <c:v>1.0019122685999999</c:v>
                </c:pt>
                <c:pt idx="265">
                  <c:v>1.0078611646</c:v>
                </c:pt>
                <c:pt idx="266">
                  <c:v>1.0078611646</c:v>
                </c:pt>
                <c:pt idx="267">
                  <c:v>1.0078611646</c:v>
                </c:pt>
                <c:pt idx="268">
                  <c:v>0.99194209840000003</c:v>
                </c:pt>
                <c:pt idx="269">
                  <c:v>0.96446454029999995</c:v>
                </c:pt>
                <c:pt idx="270">
                  <c:v>0.99829500829999995</c:v>
                </c:pt>
                <c:pt idx="271">
                  <c:v>0.96544623439999999</c:v>
                </c:pt>
                <c:pt idx="272">
                  <c:v>0.94237188130000005</c:v>
                </c:pt>
                <c:pt idx="273">
                  <c:v>0.94237188130000005</c:v>
                </c:pt>
                <c:pt idx="274">
                  <c:v>0.94237188130000005</c:v>
                </c:pt>
                <c:pt idx="275">
                  <c:v>0.94237188130000005</c:v>
                </c:pt>
                <c:pt idx="276">
                  <c:v>0.94237188130000005</c:v>
                </c:pt>
                <c:pt idx="277">
                  <c:v>0.94237188130000005</c:v>
                </c:pt>
                <c:pt idx="278">
                  <c:v>1.0609550365</c:v>
                </c:pt>
                <c:pt idx="279">
                  <c:v>1.0352355049999999</c:v>
                </c:pt>
                <c:pt idx="280">
                  <c:v>1.0352355049999999</c:v>
                </c:pt>
                <c:pt idx="281">
                  <c:v>1.0352355049999999</c:v>
                </c:pt>
                <c:pt idx="282">
                  <c:v>1.0189083762</c:v>
                </c:pt>
                <c:pt idx="283">
                  <c:v>1.021660048</c:v>
                </c:pt>
                <c:pt idx="284">
                  <c:v>1.021660048</c:v>
                </c:pt>
                <c:pt idx="285">
                  <c:v>1.021660048</c:v>
                </c:pt>
                <c:pt idx="286">
                  <c:v>0.9893740325</c:v>
                </c:pt>
                <c:pt idx="287">
                  <c:v>0.9893740325</c:v>
                </c:pt>
                <c:pt idx="288">
                  <c:v>0.9893740325</c:v>
                </c:pt>
                <c:pt idx="289">
                  <c:v>0.9893740325</c:v>
                </c:pt>
                <c:pt idx="290">
                  <c:v>0.9893740325</c:v>
                </c:pt>
                <c:pt idx="291">
                  <c:v>0.93736374609999995</c:v>
                </c:pt>
                <c:pt idx="292">
                  <c:v>0.97135985349999998</c:v>
                </c:pt>
                <c:pt idx="293">
                  <c:v>0.96943519320000004</c:v>
                </c:pt>
                <c:pt idx="294">
                  <c:v>0.96943519320000004</c:v>
                </c:pt>
                <c:pt idx="295">
                  <c:v>0.96943519320000004</c:v>
                </c:pt>
                <c:pt idx="296">
                  <c:v>0.96943519320000004</c:v>
                </c:pt>
                <c:pt idx="297">
                  <c:v>0.96943519320000004</c:v>
                </c:pt>
                <c:pt idx="298">
                  <c:v>0.98046319699999995</c:v>
                </c:pt>
                <c:pt idx="299">
                  <c:v>0.97358112569999999</c:v>
                </c:pt>
                <c:pt idx="300">
                  <c:v>0.99079213420000001</c:v>
                </c:pt>
                <c:pt idx="301">
                  <c:v>0.99079213420000001</c:v>
                </c:pt>
                <c:pt idx="302">
                  <c:v>0.99079213420000001</c:v>
                </c:pt>
                <c:pt idx="303">
                  <c:v>0.90371661020000005</c:v>
                </c:pt>
                <c:pt idx="304">
                  <c:v>1.0268941116999999</c:v>
                </c:pt>
                <c:pt idx="305">
                  <c:v>1.0957446298</c:v>
                </c:pt>
                <c:pt idx="306">
                  <c:v>1.0354408787</c:v>
                </c:pt>
                <c:pt idx="307">
                  <c:v>1.0580443676</c:v>
                </c:pt>
                <c:pt idx="308">
                  <c:v>1.0580443676</c:v>
                </c:pt>
                <c:pt idx="309">
                  <c:v>1.0580443676</c:v>
                </c:pt>
                <c:pt idx="310">
                  <c:v>1.0937784705</c:v>
                </c:pt>
                <c:pt idx="311">
                  <c:v>1.0784010133999999</c:v>
                </c:pt>
                <c:pt idx="312">
                  <c:v>1.1116541277</c:v>
                </c:pt>
                <c:pt idx="313">
                  <c:v>1.2040871832</c:v>
                </c:pt>
                <c:pt idx="314">
                  <c:v>1.3169666163</c:v>
                </c:pt>
                <c:pt idx="315">
                  <c:v>1.3169666163</c:v>
                </c:pt>
                <c:pt idx="316">
                  <c:v>1.3169666163</c:v>
                </c:pt>
                <c:pt idx="317">
                  <c:v>1.3392285930000001</c:v>
                </c:pt>
                <c:pt idx="318">
                  <c:v>1.3337423579000001</c:v>
                </c:pt>
                <c:pt idx="319">
                  <c:v>1.3267231269999999</c:v>
                </c:pt>
                <c:pt idx="320">
                  <c:v>1.2873067086000001</c:v>
                </c:pt>
                <c:pt idx="321">
                  <c:v>1.3955680447000001</c:v>
                </c:pt>
                <c:pt idx="322">
                  <c:v>1.3955680447000001</c:v>
                </c:pt>
                <c:pt idx="323">
                  <c:v>1.3955680447000001</c:v>
                </c:pt>
                <c:pt idx="324">
                  <c:v>1.4748564836</c:v>
                </c:pt>
                <c:pt idx="325">
                  <c:v>1.4473271618000001</c:v>
                </c:pt>
                <c:pt idx="326">
                  <c:v>1.37942908</c:v>
                </c:pt>
                <c:pt idx="327">
                  <c:v>1.3623071297</c:v>
                </c:pt>
                <c:pt idx="328">
                  <c:v>1.3226632086000001</c:v>
                </c:pt>
                <c:pt idx="329">
                  <c:v>1.3226632086000001</c:v>
                </c:pt>
                <c:pt idx="330">
                  <c:v>1.3226632086000001</c:v>
                </c:pt>
                <c:pt idx="331">
                  <c:v>1.2829661449</c:v>
                </c:pt>
                <c:pt idx="332">
                  <c:v>1.1954209265</c:v>
                </c:pt>
                <c:pt idx="333">
                  <c:v>1.2079712771</c:v>
                </c:pt>
                <c:pt idx="334">
                  <c:v>1.2854860726999999</c:v>
                </c:pt>
                <c:pt idx="335">
                  <c:v>1.3271334381</c:v>
                </c:pt>
                <c:pt idx="336">
                  <c:v>1.3271334381</c:v>
                </c:pt>
                <c:pt idx="337">
                  <c:v>1.3271334381</c:v>
                </c:pt>
                <c:pt idx="338">
                  <c:v>1.3046692526000001</c:v>
                </c:pt>
                <c:pt idx="339">
                  <c:v>1.2822990194999999</c:v>
                </c:pt>
                <c:pt idx="340">
                  <c:v>1.34238444</c:v>
                </c:pt>
                <c:pt idx="341">
                  <c:v>1.2854861202000001</c:v>
                </c:pt>
                <c:pt idx="342">
                  <c:v>1.2613448723</c:v>
                </c:pt>
                <c:pt idx="343">
                  <c:v>1.2613448723</c:v>
                </c:pt>
                <c:pt idx="344">
                  <c:v>1.2613448723</c:v>
                </c:pt>
                <c:pt idx="345">
                  <c:v>1.2477459223</c:v>
                </c:pt>
                <c:pt idx="346">
                  <c:v>1.2859928222000001</c:v>
                </c:pt>
                <c:pt idx="347">
                  <c:v>1.3184730435000001</c:v>
                </c:pt>
                <c:pt idx="348">
                  <c:v>1.2818403572999999</c:v>
                </c:pt>
                <c:pt idx="349">
                  <c:v>1.2744172699</c:v>
                </c:pt>
                <c:pt idx="350">
                  <c:v>1.2744172699</c:v>
                </c:pt>
                <c:pt idx="351">
                  <c:v>1.2744172699</c:v>
                </c:pt>
                <c:pt idx="352">
                  <c:v>1.2085228216999999</c:v>
                </c:pt>
                <c:pt idx="353">
                  <c:v>1.2758029383</c:v>
                </c:pt>
                <c:pt idx="354">
                  <c:v>1.2188333109</c:v>
                </c:pt>
                <c:pt idx="355">
                  <c:v>1.1130667021</c:v>
                </c:pt>
                <c:pt idx="356">
                  <c:v>1.0844783581999999</c:v>
                </c:pt>
                <c:pt idx="357">
                  <c:v>1.0844783581999999</c:v>
                </c:pt>
                <c:pt idx="358">
                  <c:v>1.0844783581999999</c:v>
                </c:pt>
                <c:pt idx="359">
                  <c:v>1.0829728761999999</c:v>
                </c:pt>
                <c:pt idx="360">
                  <c:v>1.0314318581999999</c:v>
                </c:pt>
                <c:pt idx="361">
                  <c:v>1.1229848415999999</c:v>
                </c:pt>
                <c:pt idx="362">
                  <c:v>1.1563689477000001</c:v>
                </c:pt>
                <c:pt idx="363">
                  <c:v>1.106572476</c:v>
                </c:pt>
                <c:pt idx="364">
                  <c:v>1.106572476</c:v>
                </c:pt>
                <c:pt idx="365">
                  <c:v>1.106572476</c:v>
                </c:pt>
                <c:pt idx="366">
                  <c:v>1.13635065</c:v>
                </c:pt>
                <c:pt idx="367">
                  <c:v>1.2141769935</c:v>
                </c:pt>
                <c:pt idx="368">
                  <c:v>1.3167179419999999</c:v>
                </c:pt>
                <c:pt idx="369">
                  <c:v>1.3654884231</c:v>
                </c:pt>
                <c:pt idx="370">
                  <c:v>1.3720732116000001</c:v>
                </c:pt>
                <c:pt idx="371">
                  <c:v>1.3720732116000001</c:v>
                </c:pt>
                <c:pt idx="372">
                  <c:v>1.3720732116000001</c:v>
                </c:pt>
                <c:pt idx="373">
                  <c:v>1.4600898042999999</c:v>
                </c:pt>
                <c:pt idx="374">
                  <c:v>1.4017127139000001</c:v>
                </c:pt>
                <c:pt idx="375">
                  <c:v>1.4461590500999999</c:v>
                </c:pt>
                <c:pt idx="376">
                  <c:v>1.3710200857999999</c:v>
                </c:pt>
                <c:pt idx="377">
                  <c:v>1.3143235176000001</c:v>
                </c:pt>
                <c:pt idx="378">
                  <c:v>1.3143235176000001</c:v>
                </c:pt>
                <c:pt idx="379">
                  <c:v>1.3143235176000001</c:v>
                </c:pt>
                <c:pt idx="380">
                  <c:v>1.3246784958</c:v>
                </c:pt>
                <c:pt idx="381">
                  <c:v>1.3465004270000001</c:v>
                </c:pt>
                <c:pt idx="382">
                  <c:v>1.2700659764</c:v>
                </c:pt>
                <c:pt idx="383">
                  <c:v>1.220131152</c:v>
                </c:pt>
                <c:pt idx="384">
                  <c:v>1.2402978629999999</c:v>
                </c:pt>
                <c:pt idx="385">
                  <c:v>1.2402978629999999</c:v>
                </c:pt>
                <c:pt idx="386">
                  <c:v>1.2402978629999999</c:v>
                </c:pt>
                <c:pt idx="387">
                  <c:v>1.3644741066999999</c:v>
                </c:pt>
                <c:pt idx="388">
                  <c:v>1.3616760511999999</c:v>
                </c:pt>
                <c:pt idx="389">
                  <c:v>1.3952537669</c:v>
                </c:pt>
                <c:pt idx="390">
                  <c:v>1.4109756951000001</c:v>
                </c:pt>
                <c:pt idx="391">
                  <c:v>1.411705575</c:v>
                </c:pt>
                <c:pt idx="392">
                  <c:v>1.411705575</c:v>
                </c:pt>
                <c:pt idx="393">
                  <c:v>1.411705575</c:v>
                </c:pt>
                <c:pt idx="394">
                  <c:v>1.3938419177000001</c:v>
                </c:pt>
                <c:pt idx="395">
                  <c:v>1.4292131175</c:v>
                </c:pt>
                <c:pt idx="396">
                  <c:v>1.3855597804999999</c:v>
                </c:pt>
                <c:pt idx="397">
                  <c:v>1.4063541495</c:v>
                </c:pt>
                <c:pt idx="398">
                  <c:v>1.4037966184999999</c:v>
                </c:pt>
                <c:pt idx="399">
                  <c:v>1.4037966184999999</c:v>
                </c:pt>
                <c:pt idx="400">
                  <c:v>1.4037966184999999</c:v>
                </c:pt>
                <c:pt idx="401">
                  <c:v>1.3854794558000001</c:v>
                </c:pt>
                <c:pt idx="402">
                  <c:v>1.3955732988</c:v>
                </c:pt>
                <c:pt idx="403">
                  <c:v>1.3479594739</c:v>
                </c:pt>
                <c:pt idx="404">
                  <c:v>1.3402222559999999</c:v>
                </c:pt>
                <c:pt idx="405">
                  <c:v>1.2981111746</c:v>
                </c:pt>
                <c:pt idx="406">
                  <c:v>1.2981111746</c:v>
                </c:pt>
                <c:pt idx="407">
                  <c:v>1.2981111746</c:v>
                </c:pt>
                <c:pt idx="408">
                  <c:v>1.3627844282999999</c:v>
                </c:pt>
                <c:pt idx="409">
                  <c:v>1.3521207528000001</c:v>
                </c:pt>
                <c:pt idx="410">
                  <c:v>1.3302896982000001</c:v>
                </c:pt>
                <c:pt idx="411">
                  <c:v>1.388750334</c:v>
                </c:pt>
                <c:pt idx="412">
                  <c:v>1.3536308971</c:v>
                </c:pt>
                <c:pt idx="413">
                  <c:v>1.3536308971</c:v>
                </c:pt>
                <c:pt idx="414">
                  <c:v>1.3536308971</c:v>
                </c:pt>
                <c:pt idx="415">
                  <c:v>1.3933315823000001</c:v>
                </c:pt>
                <c:pt idx="416">
                  <c:v>1.3837207696</c:v>
                </c:pt>
                <c:pt idx="417">
                  <c:v>1.3672886521000001</c:v>
                </c:pt>
                <c:pt idx="418">
                  <c:v>1.3162217199999999</c:v>
                </c:pt>
                <c:pt idx="419">
                  <c:v>1.3231173101</c:v>
                </c:pt>
                <c:pt idx="420">
                  <c:v>1.3231173101</c:v>
                </c:pt>
                <c:pt idx="421">
                  <c:v>1.3231173101</c:v>
                </c:pt>
                <c:pt idx="422">
                  <c:v>1.2730821082999999</c:v>
                </c:pt>
                <c:pt idx="423">
                  <c:v>1.2049272651</c:v>
                </c:pt>
                <c:pt idx="424">
                  <c:v>1.2554807581</c:v>
                </c:pt>
                <c:pt idx="425">
                  <c:v>1.2238580183000001</c:v>
                </c:pt>
                <c:pt idx="426">
                  <c:v>1.2170693177</c:v>
                </c:pt>
                <c:pt idx="427">
                  <c:v>1.2170693177</c:v>
                </c:pt>
                <c:pt idx="428">
                  <c:v>1.2170693177</c:v>
                </c:pt>
                <c:pt idx="429">
                  <c:v>1.1924580793999999</c:v>
                </c:pt>
                <c:pt idx="430">
                  <c:v>1.2600436982000001</c:v>
                </c:pt>
                <c:pt idx="431">
                  <c:v>1.1395066202999999</c:v>
                </c:pt>
                <c:pt idx="432">
                  <c:v>1.1303236323999999</c:v>
                </c:pt>
                <c:pt idx="433">
                  <c:v>1.0946583423</c:v>
                </c:pt>
                <c:pt idx="434">
                  <c:v>1.0946583423</c:v>
                </c:pt>
                <c:pt idx="435">
                  <c:v>1.0946583423</c:v>
                </c:pt>
                <c:pt idx="436">
                  <c:v>1.0946583423</c:v>
                </c:pt>
                <c:pt idx="437">
                  <c:v>1.0361534039</c:v>
                </c:pt>
                <c:pt idx="438">
                  <c:v>1.0578946481</c:v>
                </c:pt>
                <c:pt idx="439">
                  <c:v>1.0967099878</c:v>
                </c:pt>
                <c:pt idx="440">
                  <c:v>1.0626997765999999</c:v>
                </c:pt>
                <c:pt idx="441">
                  <c:v>1.0626997765999999</c:v>
                </c:pt>
                <c:pt idx="442">
                  <c:v>1.0626997765999999</c:v>
                </c:pt>
                <c:pt idx="443">
                  <c:v>1.0343618917999999</c:v>
                </c:pt>
                <c:pt idx="444">
                  <c:v>1.0230305457</c:v>
                </c:pt>
                <c:pt idx="445">
                  <c:v>1.0666453761000001</c:v>
                </c:pt>
                <c:pt idx="446">
                  <c:v>1.0972080835</c:v>
                </c:pt>
                <c:pt idx="447">
                  <c:v>1.0060010294999999</c:v>
                </c:pt>
                <c:pt idx="448">
                  <c:v>1.0060010294999999</c:v>
                </c:pt>
                <c:pt idx="449">
                  <c:v>1.0060010294999999</c:v>
                </c:pt>
                <c:pt idx="450">
                  <c:v>1.0285483691999999</c:v>
                </c:pt>
                <c:pt idx="451">
                  <c:v>0.97466291699999996</c:v>
                </c:pt>
                <c:pt idx="452">
                  <c:v>0.95801805719999999</c:v>
                </c:pt>
                <c:pt idx="453">
                  <c:v>1.0032120015999999</c:v>
                </c:pt>
                <c:pt idx="454">
                  <c:v>1.0039642288999999</c:v>
                </c:pt>
                <c:pt idx="455">
                  <c:v>1.0039642288999999</c:v>
                </c:pt>
                <c:pt idx="456">
                  <c:v>1.0039642288999999</c:v>
                </c:pt>
                <c:pt idx="457">
                  <c:v>1.0052420401</c:v>
                </c:pt>
                <c:pt idx="458">
                  <c:v>0.98887962230000004</c:v>
                </c:pt>
                <c:pt idx="459">
                  <c:v>0.95019257400000001</c:v>
                </c:pt>
                <c:pt idx="460">
                  <c:v>0.99757593330000005</c:v>
                </c:pt>
                <c:pt idx="461">
                  <c:v>0.95593066130000004</c:v>
                </c:pt>
                <c:pt idx="462">
                  <c:v>0.95593066130000004</c:v>
                </c:pt>
                <c:pt idx="463">
                  <c:v>0.95593066130000004</c:v>
                </c:pt>
                <c:pt idx="464">
                  <c:v>0.95274871279999995</c:v>
                </c:pt>
                <c:pt idx="465">
                  <c:v>0.95274871279999995</c:v>
                </c:pt>
                <c:pt idx="466">
                  <c:v>0.95274871279999995</c:v>
                </c:pt>
                <c:pt idx="467">
                  <c:v>0.97355717220000004</c:v>
                </c:pt>
                <c:pt idx="468">
                  <c:v>0.92486526719999995</c:v>
                </c:pt>
                <c:pt idx="469">
                  <c:v>0.92486526719999995</c:v>
                </c:pt>
                <c:pt idx="470">
                  <c:v>0.92486526719999995</c:v>
                </c:pt>
                <c:pt idx="471">
                  <c:v>0.92486526719999995</c:v>
                </c:pt>
                <c:pt idx="472">
                  <c:v>0.92486526719999995</c:v>
                </c:pt>
                <c:pt idx="473">
                  <c:v>0.99827678060000002</c:v>
                </c:pt>
                <c:pt idx="474">
                  <c:v>1.0280606344000001</c:v>
                </c:pt>
                <c:pt idx="475">
                  <c:v>1.0379174943</c:v>
                </c:pt>
                <c:pt idx="476">
                  <c:v>1.0379174943</c:v>
                </c:pt>
                <c:pt idx="477">
                  <c:v>1.0379174943</c:v>
                </c:pt>
                <c:pt idx="478">
                  <c:v>1.0436853043000001</c:v>
                </c:pt>
                <c:pt idx="479">
                  <c:v>1.099804969</c:v>
                </c:pt>
                <c:pt idx="480">
                  <c:v>1.0642838404999999</c:v>
                </c:pt>
                <c:pt idx="481">
                  <c:v>1.105331598</c:v>
                </c:pt>
                <c:pt idx="482">
                  <c:v>1.0946120821000001</c:v>
                </c:pt>
                <c:pt idx="483">
                  <c:v>1.0946120821000001</c:v>
                </c:pt>
                <c:pt idx="484">
                  <c:v>1.0946120821000001</c:v>
                </c:pt>
                <c:pt idx="485">
                  <c:v>1.0756897424</c:v>
                </c:pt>
                <c:pt idx="486">
                  <c:v>1.0756897424</c:v>
                </c:pt>
                <c:pt idx="487">
                  <c:v>1.0756897424</c:v>
                </c:pt>
                <c:pt idx="488">
                  <c:v>1.0238542483999999</c:v>
                </c:pt>
                <c:pt idx="489">
                  <c:v>1.0195023747</c:v>
                </c:pt>
                <c:pt idx="490">
                  <c:v>1.0195023747</c:v>
                </c:pt>
                <c:pt idx="491">
                  <c:v>1.0195023747</c:v>
                </c:pt>
                <c:pt idx="492">
                  <c:v>1.0326611576</c:v>
                </c:pt>
                <c:pt idx="493">
                  <c:v>1.0872070189</c:v>
                </c:pt>
                <c:pt idx="494">
                  <c:v>1.0799742859000001</c:v>
                </c:pt>
                <c:pt idx="495">
                  <c:v>1.0818817293</c:v>
                </c:pt>
                <c:pt idx="496">
                  <c:v>1.0850322988000001</c:v>
                </c:pt>
                <c:pt idx="497">
                  <c:v>1.0850322988000001</c:v>
                </c:pt>
                <c:pt idx="498">
                  <c:v>1.0850322988000001</c:v>
                </c:pt>
                <c:pt idx="499">
                  <c:v>1.0840198241000001</c:v>
                </c:pt>
                <c:pt idx="500">
                  <c:v>1.0640347773000001</c:v>
                </c:pt>
                <c:pt idx="501">
                  <c:v>1.0696928386</c:v>
                </c:pt>
                <c:pt idx="502">
                  <c:v>1.064485755</c:v>
                </c:pt>
                <c:pt idx="503">
                  <c:v>1.1188461209</c:v>
                </c:pt>
                <c:pt idx="504">
                  <c:v>1.1188461209</c:v>
                </c:pt>
                <c:pt idx="505">
                  <c:v>1.1188461209</c:v>
                </c:pt>
                <c:pt idx="506">
                  <c:v>1.1147721556000001</c:v>
                </c:pt>
                <c:pt idx="507">
                  <c:v>1.0957606582999999</c:v>
                </c:pt>
                <c:pt idx="508">
                  <c:v>1.0970263804</c:v>
                </c:pt>
                <c:pt idx="509">
                  <c:v>1.0725263079</c:v>
                </c:pt>
                <c:pt idx="510">
                  <c:v>1.0483410417000001</c:v>
                </c:pt>
                <c:pt idx="511">
                  <c:v>1.0483410417000001</c:v>
                </c:pt>
                <c:pt idx="512">
                  <c:v>1.0483410417000001</c:v>
                </c:pt>
                <c:pt idx="513">
                  <c:v>1.0514543259</c:v>
                </c:pt>
                <c:pt idx="514">
                  <c:v>0.971188053</c:v>
                </c:pt>
                <c:pt idx="515">
                  <c:v>0.971188053</c:v>
                </c:pt>
                <c:pt idx="516">
                  <c:v>0.971188053</c:v>
                </c:pt>
                <c:pt idx="517">
                  <c:v>0.98546248510000001</c:v>
                </c:pt>
                <c:pt idx="518">
                  <c:v>0.98546248510000001</c:v>
                </c:pt>
                <c:pt idx="519">
                  <c:v>0.98546248510000001</c:v>
                </c:pt>
                <c:pt idx="520">
                  <c:v>0.99964981019999999</c:v>
                </c:pt>
                <c:pt idx="521">
                  <c:v>0.92430874709999999</c:v>
                </c:pt>
                <c:pt idx="522">
                  <c:v>0.90515423910000004</c:v>
                </c:pt>
                <c:pt idx="523">
                  <c:v>0.93771784560000004</c:v>
                </c:pt>
                <c:pt idx="524">
                  <c:v>0.94658600500000001</c:v>
                </c:pt>
                <c:pt idx="525">
                  <c:v>0.94658600500000001</c:v>
                </c:pt>
                <c:pt idx="526">
                  <c:v>0.94658600500000001</c:v>
                </c:pt>
                <c:pt idx="527">
                  <c:v>0.93442559140000003</c:v>
                </c:pt>
                <c:pt idx="528">
                  <c:v>0.96450405240000003</c:v>
                </c:pt>
                <c:pt idx="529">
                  <c:v>1.0002310296000001</c:v>
                </c:pt>
                <c:pt idx="530">
                  <c:v>0.95568977239999997</c:v>
                </c:pt>
                <c:pt idx="531">
                  <c:v>0.95028237790000003</c:v>
                </c:pt>
                <c:pt idx="532">
                  <c:v>0.95028237790000003</c:v>
                </c:pt>
                <c:pt idx="533">
                  <c:v>0.95028237790000003</c:v>
                </c:pt>
                <c:pt idx="534">
                  <c:v>0.88027975800000002</c:v>
                </c:pt>
                <c:pt idx="535">
                  <c:v>0.86683048340000002</c:v>
                </c:pt>
                <c:pt idx="536">
                  <c:v>0.84426712410000004</c:v>
                </c:pt>
                <c:pt idx="537">
                  <c:v>0.83409661729999995</c:v>
                </c:pt>
                <c:pt idx="538">
                  <c:v>0.83598051470000001</c:v>
                </c:pt>
                <c:pt idx="539">
                  <c:v>0.83598051470000001</c:v>
                </c:pt>
                <c:pt idx="540">
                  <c:v>0.83598051470000001</c:v>
                </c:pt>
                <c:pt idx="541">
                  <c:v>0.89234228469999999</c:v>
                </c:pt>
                <c:pt idx="542">
                  <c:v>0.9171881087</c:v>
                </c:pt>
                <c:pt idx="543">
                  <c:v>0.88346470249999998</c:v>
                </c:pt>
                <c:pt idx="544">
                  <c:v>0.9281367599</c:v>
                </c:pt>
                <c:pt idx="545">
                  <c:v>0.92509015039999998</c:v>
                </c:pt>
                <c:pt idx="546">
                  <c:v>0.92509015039999998</c:v>
                </c:pt>
                <c:pt idx="547">
                  <c:v>0.92509015039999998</c:v>
                </c:pt>
                <c:pt idx="548">
                  <c:v>0.91649649619999995</c:v>
                </c:pt>
                <c:pt idx="549">
                  <c:v>0.90980446169999996</c:v>
                </c:pt>
                <c:pt idx="550">
                  <c:v>0.90058982600000004</c:v>
                </c:pt>
                <c:pt idx="551">
                  <c:v>0.88858509490000004</c:v>
                </c:pt>
                <c:pt idx="552">
                  <c:v>0.87609061560000001</c:v>
                </c:pt>
                <c:pt idx="553">
                  <c:v>0.87609061560000001</c:v>
                </c:pt>
                <c:pt idx="554">
                  <c:v>0.87609061560000001</c:v>
                </c:pt>
                <c:pt idx="555">
                  <c:v>0.86825980110000001</c:v>
                </c:pt>
                <c:pt idx="556">
                  <c:v>0.88442697910000001</c:v>
                </c:pt>
                <c:pt idx="557">
                  <c:v>0.90463916929999999</c:v>
                </c:pt>
                <c:pt idx="558">
                  <c:v>0.91442294369999999</c:v>
                </c:pt>
                <c:pt idx="559">
                  <c:v>0.92259421990000001</c:v>
                </c:pt>
                <c:pt idx="560">
                  <c:v>0.92259421990000001</c:v>
                </c:pt>
                <c:pt idx="561">
                  <c:v>0.92259421990000001</c:v>
                </c:pt>
                <c:pt idx="562">
                  <c:v>0.93268215399999999</c:v>
                </c:pt>
                <c:pt idx="563">
                  <c:v>0.89717138669999996</c:v>
                </c:pt>
                <c:pt idx="564">
                  <c:v>0.89914293609999996</c:v>
                </c:pt>
                <c:pt idx="565">
                  <c:v>0.93003959039999995</c:v>
                </c:pt>
                <c:pt idx="566">
                  <c:v>0.9519488451</c:v>
                </c:pt>
                <c:pt idx="567">
                  <c:v>0.9519488451</c:v>
                </c:pt>
                <c:pt idx="568">
                  <c:v>0.9519488451</c:v>
                </c:pt>
                <c:pt idx="569">
                  <c:v>1.0342234804999999</c:v>
                </c:pt>
                <c:pt idx="570">
                  <c:v>1.0252146790000001</c:v>
                </c:pt>
                <c:pt idx="571">
                  <c:v>0.99200267399999997</c:v>
                </c:pt>
                <c:pt idx="572">
                  <c:v>1.0096815186999999</c:v>
                </c:pt>
                <c:pt idx="573">
                  <c:v>0.98873844499999997</c:v>
                </c:pt>
                <c:pt idx="574">
                  <c:v>0.98873844499999997</c:v>
                </c:pt>
                <c:pt idx="575">
                  <c:v>0.98873844499999997</c:v>
                </c:pt>
                <c:pt idx="576">
                  <c:v>0.97020858710000002</c:v>
                </c:pt>
                <c:pt idx="577">
                  <c:v>0.97827601320000002</c:v>
                </c:pt>
                <c:pt idx="578">
                  <c:v>0.97827601320000002</c:v>
                </c:pt>
                <c:pt idx="579">
                  <c:v>0.94595663129999996</c:v>
                </c:pt>
                <c:pt idx="580">
                  <c:v>1.014516848</c:v>
                </c:pt>
                <c:pt idx="581">
                  <c:v>1.014516848</c:v>
                </c:pt>
                <c:pt idx="582">
                  <c:v>1.014516848</c:v>
                </c:pt>
                <c:pt idx="583">
                  <c:v>1.026021311</c:v>
                </c:pt>
                <c:pt idx="584">
                  <c:v>1.0650471098000001</c:v>
                </c:pt>
                <c:pt idx="585">
                  <c:v>1.0862478446999999</c:v>
                </c:pt>
                <c:pt idx="586">
                  <c:v>1.1078947079999999</c:v>
                </c:pt>
                <c:pt idx="587">
                  <c:v>1.0506305318</c:v>
                </c:pt>
                <c:pt idx="588">
                  <c:v>1.0506305318</c:v>
                </c:pt>
                <c:pt idx="589">
                  <c:v>1.0506305318</c:v>
                </c:pt>
                <c:pt idx="590">
                  <c:v>1.0580918834999999</c:v>
                </c:pt>
                <c:pt idx="591">
                  <c:v>1.0436809516000001</c:v>
                </c:pt>
                <c:pt idx="592">
                  <c:v>1.0335523668</c:v>
                </c:pt>
                <c:pt idx="593">
                  <c:v>1.0324646134</c:v>
                </c:pt>
                <c:pt idx="594">
                  <c:v>1.0127568616</c:v>
                </c:pt>
                <c:pt idx="595">
                  <c:v>1.0127568616</c:v>
                </c:pt>
                <c:pt idx="596">
                  <c:v>1.0127568616</c:v>
                </c:pt>
                <c:pt idx="597">
                  <c:v>1.0513343601</c:v>
                </c:pt>
                <c:pt idx="598">
                  <c:v>1.0744119954</c:v>
                </c:pt>
                <c:pt idx="599">
                  <c:v>1.1013232785</c:v>
                </c:pt>
                <c:pt idx="600">
                  <c:v>1.0876777294</c:v>
                </c:pt>
                <c:pt idx="601">
                  <c:v>1.0757356496999999</c:v>
                </c:pt>
                <c:pt idx="602">
                  <c:v>1.0757356496999999</c:v>
                </c:pt>
                <c:pt idx="603">
                  <c:v>1.0757356496999999</c:v>
                </c:pt>
                <c:pt idx="604">
                  <c:v>1.0184691049000001</c:v>
                </c:pt>
                <c:pt idx="605">
                  <c:v>0.92749256329999996</c:v>
                </c:pt>
                <c:pt idx="606">
                  <c:v>0.90279734970000003</c:v>
                </c:pt>
                <c:pt idx="607">
                  <c:v>0.90756152980000004</c:v>
                </c:pt>
                <c:pt idx="608">
                  <c:v>0.9554988137</c:v>
                </c:pt>
                <c:pt idx="609">
                  <c:v>0.9554988137</c:v>
                </c:pt>
                <c:pt idx="610">
                  <c:v>0.9554988137</c:v>
                </c:pt>
                <c:pt idx="611">
                  <c:v>0.94728389639999999</c:v>
                </c:pt>
                <c:pt idx="612">
                  <c:v>0.94339712050000002</c:v>
                </c:pt>
                <c:pt idx="613">
                  <c:v>0.94665968860000005</c:v>
                </c:pt>
                <c:pt idx="614">
                  <c:v>0.9645267488</c:v>
                </c:pt>
                <c:pt idx="615">
                  <c:v>0.90105694970000005</c:v>
                </c:pt>
                <c:pt idx="616">
                  <c:v>0.90105694970000005</c:v>
                </c:pt>
                <c:pt idx="617">
                  <c:v>0.90105694970000005</c:v>
                </c:pt>
                <c:pt idx="618">
                  <c:v>0.90450289029999997</c:v>
                </c:pt>
                <c:pt idx="619">
                  <c:v>0.93114651010000005</c:v>
                </c:pt>
                <c:pt idx="620">
                  <c:v>0.9572766197</c:v>
                </c:pt>
                <c:pt idx="621">
                  <c:v>1.0198647228</c:v>
                </c:pt>
                <c:pt idx="622">
                  <c:v>1.0688220835</c:v>
                </c:pt>
                <c:pt idx="623">
                  <c:v>1.0688220835</c:v>
                </c:pt>
                <c:pt idx="624">
                  <c:v>1.0688220835</c:v>
                </c:pt>
                <c:pt idx="625">
                  <c:v>0.98389054740000004</c:v>
                </c:pt>
                <c:pt idx="626">
                  <c:v>0.99370676300000005</c:v>
                </c:pt>
                <c:pt idx="627">
                  <c:v>0.99924463539999997</c:v>
                </c:pt>
                <c:pt idx="628">
                  <c:v>0.99924463539999997</c:v>
                </c:pt>
                <c:pt idx="629">
                  <c:v>0.99924463539999997</c:v>
                </c:pt>
                <c:pt idx="630">
                  <c:v>0.99924463539999997</c:v>
                </c:pt>
                <c:pt idx="631">
                  <c:v>0.99924463539999997</c:v>
                </c:pt>
                <c:pt idx="632">
                  <c:v>0.98010838020000002</c:v>
                </c:pt>
                <c:pt idx="633">
                  <c:v>0.97900171820000004</c:v>
                </c:pt>
                <c:pt idx="634">
                  <c:v>1.0574796687000001</c:v>
                </c:pt>
                <c:pt idx="635">
                  <c:v>1.0042849792999999</c:v>
                </c:pt>
                <c:pt idx="636">
                  <c:v>0.94508975439999998</c:v>
                </c:pt>
                <c:pt idx="637">
                  <c:v>0.94508975439999998</c:v>
                </c:pt>
                <c:pt idx="638">
                  <c:v>0.94508975439999998</c:v>
                </c:pt>
                <c:pt idx="639">
                  <c:v>1.0013951275999999</c:v>
                </c:pt>
                <c:pt idx="640">
                  <c:v>1.0564441624000001</c:v>
                </c:pt>
                <c:pt idx="641">
                  <c:v>1.1256208749000001</c:v>
                </c:pt>
                <c:pt idx="642">
                  <c:v>1.1256208749000001</c:v>
                </c:pt>
                <c:pt idx="643">
                  <c:v>1.1256208749000001</c:v>
                </c:pt>
                <c:pt idx="644">
                  <c:v>1.1256208749000001</c:v>
                </c:pt>
                <c:pt idx="645">
                  <c:v>1.1256208749000001</c:v>
                </c:pt>
                <c:pt idx="646">
                  <c:v>1.1515683715</c:v>
                </c:pt>
                <c:pt idx="647">
                  <c:v>1.0957801858</c:v>
                </c:pt>
                <c:pt idx="648">
                  <c:v>1.0446268299999999</c:v>
                </c:pt>
                <c:pt idx="649">
                  <c:v>1.0446268299999999</c:v>
                </c:pt>
                <c:pt idx="650">
                  <c:v>1.0446268299999999</c:v>
                </c:pt>
                <c:pt idx="651">
                  <c:v>1.0446268299999999</c:v>
                </c:pt>
                <c:pt idx="652">
                  <c:v>1.0446268299999999</c:v>
                </c:pt>
                <c:pt idx="653">
                  <c:v>0.96548712839999995</c:v>
                </c:pt>
                <c:pt idx="654">
                  <c:v>0.93116209210000001</c:v>
                </c:pt>
                <c:pt idx="655">
                  <c:v>0.95512652320000002</c:v>
                </c:pt>
                <c:pt idx="656">
                  <c:v>0.98409235080000002</c:v>
                </c:pt>
                <c:pt idx="657">
                  <c:v>0.96907845370000001</c:v>
                </c:pt>
                <c:pt idx="658">
                  <c:v>0.96907845370000001</c:v>
                </c:pt>
                <c:pt idx="659">
                  <c:v>0.96907845370000001</c:v>
                </c:pt>
                <c:pt idx="660">
                  <c:v>0.95877079300000001</c:v>
                </c:pt>
                <c:pt idx="661">
                  <c:v>0.97106084829999995</c:v>
                </c:pt>
                <c:pt idx="662">
                  <c:v>0.96378750339999997</c:v>
                </c:pt>
                <c:pt idx="663">
                  <c:v>0.95068823749999998</c:v>
                </c:pt>
                <c:pt idx="664">
                  <c:v>0.95074446779999999</c:v>
                </c:pt>
                <c:pt idx="665">
                  <c:v>0.95074446779999999</c:v>
                </c:pt>
                <c:pt idx="666">
                  <c:v>0.95074446779999999</c:v>
                </c:pt>
                <c:pt idx="667">
                  <c:v>0.96864264990000004</c:v>
                </c:pt>
                <c:pt idx="668">
                  <c:v>1.0171060316</c:v>
                </c:pt>
                <c:pt idx="669">
                  <c:v>1.0596721388000001</c:v>
                </c:pt>
                <c:pt idx="670">
                  <c:v>1.0615095084999999</c:v>
                </c:pt>
                <c:pt idx="671">
                  <c:v>1.0363683523</c:v>
                </c:pt>
                <c:pt idx="672">
                  <c:v>1.0363683523</c:v>
                </c:pt>
                <c:pt idx="673">
                  <c:v>1.0363683523</c:v>
                </c:pt>
                <c:pt idx="674">
                  <c:v>1.0645794265999999</c:v>
                </c:pt>
                <c:pt idx="675">
                  <c:v>1.0649437943</c:v>
                </c:pt>
                <c:pt idx="676">
                  <c:v>1.1258766976000001</c:v>
                </c:pt>
                <c:pt idx="677">
                  <c:v>1.0850777293</c:v>
                </c:pt>
                <c:pt idx="678">
                  <c:v>1.0741513786000001</c:v>
                </c:pt>
                <c:pt idx="679">
                  <c:v>1.0741513786000001</c:v>
                </c:pt>
                <c:pt idx="680">
                  <c:v>1.0741513786000001</c:v>
                </c:pt>
                <c:pt idx="681">
                  <c:v>1.0360378304</c:v>
                </c:pt>
                <c:pt idx="682">
                  <c:v>1.045525628</c:v>
                </c:pt>
                <c:pt idx="683">
                  <c:v>1.1105032912999999</c:v>
                </c:pt>
                <c:pt idx="684">
                  <c:v>1.0856712761</c:v>
                </c:pt>
                <c:pt idx="685">
                  <c:v>1.0983874521000001</c:v>
                </c:pt>
                <c:pt idx="686">
                  <c:v>1.0983874521000001</c:v>
                </c:pt>
                <c:pt idx="687">
                  <c:v>1.0983874521000001</c:v>
                </c:pt>
                <c:pt idx="688">
                  <c:v>1.1921362062</c:v>
                </c:pt>
                <c:pt idx="689">
                  <c:v>1.1608810312</c:v>
                </c:pt>
                <c:pt idx="690">
                  <c:v>1.1328121772999999</c:v>
                </c:pt>
                <c:pt idx="691">
                  <c:v>1.1838489803000001</c:v>
                </c:pt>
                <c:pt idx="692">
                  <c:v>1.2089838352</c:v>
                </c:pt>
                <c:pt idx="693">
                  <c:v>1.2089838352</c:v>
                </c:pt>
                <c:pt idx="694">
                  <c:v>1.2089838352</c:v>
                </c:pt>
                <c:pt idx="695">
                  <c:v>1.1865360065999999</c:v>
                </c:pt>
                <c:pt idx="696">
                  <c:v>1.1664722772</c:v>
                </c:pt>
                <c:pt idx="697">
                  <c:v>1.1878777535</c:v>
                </c:pt>
                <c:pt idx="698">
                  <c:v>1.1886548923</c:v>
                </c:pt>
                <c:pt idx="699">
                  <c:v>1.2038569334</c:v>
                </c:pt>
                <c:pt idx="700">
                  <c:v>1.2038569334</c:v>
                </c:pt>
                <c:pt idx="701">
                  <c:v>1.2038569334</c:v>
                </c:pt>
                <c:pt idx="702">
                  <c:v>1.2410492576000001</c:v>
                </c:pt>
                <c:pt idx="703">
                  <c:v>1.3011579683000001</c:v>
                </c:pt>
                <c:pt idx="704">
                  <c:v>1.3418065289000001</c:v>
                </c:pt>
                <c:pt idx="705">
                  <c:v>1.2619103009999999</c:v>
                </c:pt>
                <c:pt idx="706">
                  <c:v>1.2369588439000001</c:v>
                </c:pt>
                <c:pt idx="707">
                  <c:v>1.2369588439000001</c:v>
                </c:pt>
                <c:pt idx="708">
                  <c:v>1.2369588439000001</c:v>
                </c:pt>
                <c:pt idx="709">
                  <c:v>1.1875288046000001</c:v>
                </c:pt>
                <c:pt idx="710">
                  <c:v>1.1579780977</c:v>
                </c:pt>
                <c:pt idx="711">
                  <c:v>1.1689583387</c:v>
                </c:pt>
                <c:pt idx="712">
                  <c:v>1.1423066938999999</c:v>
                </c:pt>
                <c:pt idx="713">
                  <c:v>1.060666866</c:v>
                </c:pt>
                <c:pt idx="714">
                  <c:v>1.060666866</c:v>
                </c:pt>
                <c:pt idx="715">
                  <c:v>1.060666866</c:v>
                </c:pt>
                <c:pt idx="716">
                  <c:v>1.0268080216</c:v>
                </c:pt>
                <c:pt idx="717">
                  <c:v>1.1124821952999999</c:v>
                </c:pt>
                <c:pt idx="718">
                  <c:v>0.9506967677</c:v>
                </c:pt>
                <c:pt idx="719">
                  <c:v>0.98981989660000003</c:v>
                </c:pt>
                <c:pt idx="720">
                  <c:v>1.0478364288999999</c:v>
                </c:pt>
                <c:pt idx="721">
                  <c:v>1.0478364288999999</c:v>
                </c:pt>
                <c:pt idx="722">
                  <c:v>1.0478364288999999</c:v>
                </c:pt>
                <c:pt idx="723">
                  <c:v>1.0844743461999999</c:v>
                </c:pt>
                <c:pt idx="724">
                  <c:v>1.085431496</c:v>
                </c:pt>
                <c:pt idx="725">
                  <c:v>1.0956601489</c:v>
                </c:pt>
                <c:pt idx="726">
                  <c:v>1.1857496907</c:v>
                </c:pt>
                <c:pt idx="727">
                  <c:v>1.1668273012000001</c:v>
                </c:pt>
                <c:pt idx="728">
                  <c:v>1.1668273012000001</c:v>
                </c:pt>
                <c:pt idx="729">
                  <c:v>1.1668273012000001</c:v>
                </c:pt>
                <c:pt idx="730">
                  <c:v>1.2193224989</c:v>
                </c:pt>
                <c:pt idx="731">
                  <c:v>1.123823164</c:v>
                </c:pt>
                <c:pt idx="732">
                  <c:v>1.0960722833000001</c:v>
                </c:pt>
                <c:pt idx="733">
                  <c:v>1.0416815751999999</c:v>
                </c:pt>
                <c:pt idx="734">
                  <c:v>1.0611263159</c:v>
                </c:pt>
                <c:pt idx="735">
                  <c:v>1.0611263159</c:v>
                </c:pt>
                <c:pt idx="736">
                  <c:v>1.0611263159</c:v>
                </c:pt>
                <c:pt idx="737">
                  <c:v>1.0440296777</c:v>
                </c:pt>
                <c:pt idx="738">
                  <c:v>1.0546953069</c:v>
                </c:pt>
                <c:pt idx="739">
                  <c:v>1.0625595030999999</c:v>
                </c:pt>
                <c:pt idx="740">
                  <c:v>1.0869195008999999</c:v>
                </c:pt>
                <c:pt idx="741">
                  <c:v>1.0469955044000001</c:v>
                </c:pt>
                <c:pt idx="742">
                  <c:v>1.0469955044000001</c:v>
                </c:pt>
                <c:pt idx="743">
                  <c:v>1.0469955044000001</c:v>
                </c:pt>
                <c:pt idx="744">
                  <c:v>1.0857177197000001</c:v>
                </c:pt>
                <c:pt idx="745">
                  <c:v>1.0932041293000001</c:v>
                </c:pt>
                <c:pt idx="746">
                  <c:v>1.1307027033999999</c:v>
                </c:pt>
                <c:pt idx="747">
                  <c:v>1.1935131511999999</c:v>
                </c:pt>
                <c:pt idx="748">
                  <c:v>1.2351750502000001</c:v>
                </c:pt>
                <c:pt idx="749">
                  <c:v>1.2351750502000001</c:v>
                </c:pt>
                <c:pt idx="750">
                  <c:v>1.2351750502000001</c:v>
                </c:pt>
                <c:pt idx="751">
                  <c:v>1.2043195375</c:v>
                </c:pt>
                <c:pt idx="752">
                  <c:v>1.1757865881</c:v>
                </c:pt>
                <c:pt idx="753">
                  <c:v>1.1839266351</c:v>
                </c:pt>
                <c:pt idx="754">
                  <c:v>1.1748472872</c:v>
                </c:pt>
                <c:pt idx="755">
                  <c:v>1.1750449172999999</c:v>
                </c:pt>
                <c:pt idx="756">
                  <c:v>1.1750449172999999</c:v>
                </c:pt>
                <c:pt idx="757">
                  <c:v>1.1750449172999999</c:v>
                </c:pt>
                <c:pt idx="758">
                  <c:v>1.1864057176</c:v>
                </c:pt>
                <c:pt idx="759">
                  <c:v>1.1395030226</c:v>
                </c:pt>
                <c:pt idx="760">
                  <c:v>1.1012759905</c:v>
                </c:pt>
                <c:pt idx="761">
                  <c:v>1.1986887253</c:v>
                </c:pt>
                <c:pt idx="762">
                  <c:v>1.2267497151</c:v>
                </c:pt>
                <c:pt idx="763">
                  <c:v>1.2267497151</c:v>
                </c:pt>
                <c:pt idx="764">
                  <c:v>1.2267497151</c:v>
                </c:pt>
                <c:pt idx="765">
                  <c:v>1.2410591897000001</c:v>
                </c:pt>
                <c:pt idx="766">
                  <c:v>1.1387798847999999</c:v>
                </c:pt>
                <c:pt idx="767">
                  <c:v>1.1532780996000001</c:v>
                </c:pt>
                <c:pt idx="768">
                  <c:v>1.2230786828</c:v>
                </c:pt>
                <c:pt idx="769">
                  <c:v>1.2327092560999999</c:v>
                </c:pt>
                <c:pt idx="770">
                  <c:v>1.2327092560999999</c:v>
                </c:pt>
                <c:pt idx="771">
                  <c:v>1.2327092560999999</c:v>
                </c:pt>
                <c:pt idx="772">
                  <c:v>1.2309747045999999</c:v>
                </c:pt>
                <c:pt idx="773">
                  <c:v>1.2113661848999999</c:v>
                </c:pt>
                <c:pt idx="774">
                  <c:v>1.2188475227</c:v>
                </c:pt>
                <c:pt idx="775">
                  <c:v>1.3622033432</c:v>
                </c:pt>
                <c:pt idx="776">
                  <c:v>1.401159555</c:v>
                </c:pt>
                <c:pt idx="777">
                  <c:v>1.401159555</c:v>
                </c:pt>
                <c:pt idx="778">
                  <c:v>1.401159555</c:v>
                </c:pt>
                <c:pt idx="779">
                  <c:v>1.3507016248999999</c:v>
                </c:pt>
                <c:pt idx="780">
                  <c:v>1.3351530578999999</c:v>
                </c:pt>
                <c:pt idx="781">
                  <c:v>1.2579938012</c:v>
                </c:pt>
                <c:pt idx="782">
                  <c:v>1.2359572723000001</c:v>
                </c:pt>
                <c:pt idx="783">
                  <c:v>1.2639273450999999</c:v>
                </c:pt>
                <c:pt idx="784">
                  <c:v>1.2639273450999999</c:v>
                </c:pt>
                <c:pt idx="785">
                  <c:v>1.2639273450999999</c:v>
                </c:pt>
                <c:pt idx="786">
                  <c:v>1.2969030001999999</c:v>
                </c:pt>
                <c:pt idx="787">
                  <c:v>1.2494955648999999</c:v>
                </c:pt>
                <c:pt idx="788">
                  <c:v>1.2498449641</c:v>
                </c:pt>
                <c:pt idx="789">
                  <c:v>1.2451692342</c:v>
                </c:pt>
                <c:pt idx="790">
                  <c:v>1.2451692342</c:v>
                </c:pt>
                <c:pt idx="791">
                  <c:v>1.2451692342</c:v>
                </c:pt>
                <c:pt idx="792">
                  <c:v>1.2451692342</c:v>
                </c:pt>
                <c:pt idx="793">
                  <c:v>1.2663512878000001</c:v>
                </c:pt>
                <c:pt idx="794">
                  <c:v>1.2865136096000001</c:v>
                </c:pt>
                <c:pt idx="795">
                  <c:v>1.2450061526</c:v>
                </c:pt>
                <c:pt idx="796">
                  <c:v>1.1771648017</c:v>
                </c:pt>
                <c:pt idx="797">
                  <c:v>1.2110903533999999</c:v>
                </c:pt>
                <c:pt idx="798">
                  <c:v>1.2110903533999999</c:v>
                </c:pt>
                <c:pt idx="799">
                  <c:v>1.2110903533999999</c:v>
                </c:pt>
                <c:pt idx="800">
                  <c:v>1.2041579153999999</c:v>
                </c:pt>
                <c:pt idx="801">
                  <c:v>1.2175119102</c:v>
                </c:pt>
                <c:pt idx="802">
                  <c:v>1.218717898</c:v>
                </c:pt>
                <c:pt idx="803">
                  <c:v>1.1865036223000001</c:v>
                </c:pt>
                <c:pt idx="804">
                  <c:v>1.1314333475</c:v>
                </c:pt>
                <c:pt idx="805">
                  <c:v>1.1314333475</c:v>
                </c:pt>
                <c:pt idx="806">
                  <c:v>1.1314333475</c:v>
                </c:pt>
                <c:pt idx="807">
                  <c:v>1.2237949711</c:v>
                </c:pt>
                <c:pt idx="808">
                  <c:v>1.3046040711</c:v>
                </c:pt>
                <c:pt idx="809">
                  <c:v>1.3497211257999999</c:v>
                </c:pt>
                <c:pt idx="810">
                  <c:v>1.3549998639</c:v>
                </c:pt>
                <c:pt idx="811">
                  <c:v>1.3468438294</c:v>
                </c:pt>
                <c:pt idx="812">
                  <c:v>1.3468438294</c:v>
                </c:pt>
                <c:pt idx="813">
                  <c:v>1.3468438294</c:v>
                </c:pt>
                <c:pt idx="814">
                  <c:v>1.3084061040999999</c:v>
                </c:pt>
                <c:pt idx="815">
                  <c:v>1.2639796925</c:v>
                </c:pt>
                <c:pt idx="816">
                  <c:v>1.2664987982</c:v>
                </c:pt>
                <c:pt idx="817">
                  <c:v>1.2479474061</c:v>
                </c:pt>
                <c:pt idx="818">
                  <c:v>1.2829599227999999</c:v>
                </c:pt>
                <c:pt idx="819">
                  <c:v>1.2829599227999999</c:v>
                </c:pt>
                <c:pt idx="820">
                  <c:v>1.2829599227999999</c:v>
                </c:pt>
                <c:pt idx="821">
                  <c:v>1.300978848</c:v>
                </c:pt>
                <c:pt idx="822">
                  <c:v>1.2929924284000001</c:v>
                </c:pt>
                <c:pt idx="823">
                  <c:v>1.3336622660999999</c:v>
                </c:pt>
                <c:pt idx="824">
                  <c:v>1.2943788633</c:v>
                </c:pt>
                <c:pt idx="825">
                  <c:v>1.2943788633</c:v>
                </c:pt>
                <c:pt idx="826">
                  <c:v>1.2943788633</c:v>
                </c:pt>
                <c:pt idx="827">
                  <c:v>1.2943788633</c:v>
                </c:pt>
                <c:pt idx="828">
                  <c:v>1.3010175938999999</c:v>
                </c:pt>
                <c:pt idx="829">
                  <c:v>1.394049936</c:v>
                </c:pt>
                <c:pt idx="830">
                  <c:v>1.4285231249999999</c:v>
                </c:pt>
                <c:pt idx="831">
                  <c:v>1.4135661151000001</c:v>
                </c:pt>
                <c:pt idx="832">
                  <c:v>1.4577818624000001</c:v>
                </c:pt>
                <c:pt idx="833">
                  <c:v>1.4577818624000001</c:v>
                </c:pt>
                <c:pt idx="834">
                  <c:v>1.4577818624000001</c:v>
                </c:pt>
                <c:pt idx="835">
                  <c:v>1.4499308285000001</c:v>
                </c:pt>
                <c:pt idx="836">
                  <c:v>1.3736053177000001</c:v>
                </c:pt>
                <c:pt idx="837">
                  <c:v>1.4304350481999999</c:v>
                </c:pt>
                <c:pt idx="838">
                  <c:v>1.4304350481999999</c:v>
                </c:pt>
                <c:pt idx="839">
                  <c:v>1.4304350481999999</c:v>
                </c:pt>
                <c:pt idx="840">
                  <c:v>1.4304350481999999</c:v>
                </c:pt>
                <c:pt idx="841">
                  <c:v>1.4304350481999999</c:v>
                </c:pt>
                <c:pt idx="842">
                  <c:v>1.4747985320000001</c:v>
                </c:pt>
                <c:pt idx="843">
                  <c:v>1.4062231700000001</c:v>
                </c:pt>
                <c:pt idx="844">
                  <c:v>1.3908796205</c:v>
                </c:pt>
                <c:pt idx="845">
                  <c:v>1.3776112327000001</c:v>
                </c:pt>
                <c:pt idx="846">
                  <c:v>1.3267458110000001</c:v>
                </c:pt>
                <c:pt idx="847">
                  <c:v>1.3267458110000001</c:v>
                </c:pt>
                <c:pt idx="848">
                  <c:v>1.3267458110000001</c:v>
                </c:pt>
                <c:pt idx="849">
                  <c:v>1.3695772701</c:v>
                </c:pt>
                <c:pt idx="850">
                  <c:v>1.3132217406</c:v>
                </c:pt>
                <c:pt idx="851">
                  <c:v>1.3313436512000001</c:v>
                </c:pt>
                <c:pt idx="852">
                  <c:v>1.3462497658999999</c:v>
                </c:pt>
                <c:pt idx="853">
                  <c:v>1.335127306</c:v>
                </c:pt>
                <c:pt idx="854">
                  <c:v>1.335127306</c:v>
                </c:pt>
                <c:pt idx="855">
                  <c:v>1.335127306</c:v>
                </c:pt>
                <c:pt idx="856">
                  <c:v>1.3534127153</c:v>
                </c:pt>
                <c:pt idx="857">
                  <c:v>1.4311980227000001</c:v>
                </c:pt>
                <c:pt idx="858">
                  <c:v>1.4047949207999999</c:v>
                </c:pt>
                <c:pt idx="859">
                  <c:v>1.4371466321999999</c:v>
                </c:pt>
                <c:pt idx="860">
                  <c:v>1.3838484872000001</c:v>
                </c:pt>
                <c:pt idx="861">
                  <c:v>1.3838484872000001</c:v>
                </c:pt>
                <c:pt idx="862">
                  <c:v>1.3838484872000001</c:v>
                </c:pt>
                <c:pt idx="863">
                  <c:v>1.3966201207</c:v>
                </c:pt>
                <c:pt idx="864">
                  <c:v>1.4623681583000001</c:v>
                </c:pt>
                <c:pt idx="865">
                  <c:v>1.4887745712</c:v>
                </c:pt>
                <c:pt idx="866">
                  <c:v>1.5403197654</c:v>
                </c:pt>
                <c:pt idx="867">
                  <c:v>1.5221612204999999</c:v>
                </c:pt>
                <c:pt idx="868">
                  <c:v>1.5221612204999999</c:v>
                </c:pt>
                <c:pt idx="869">
                  <c:v>1.5221612204999999</c:v>
                </c:pt>
                <c:pt idx="870">
                  <c:v>1.5221612204999999</c:v>
                </c:pt>
                <c:pt idx="871">
                  <c:v>1.5093928575</c:v>
                </c:pt>
                <c:pt idx="872">
                  <c:v>1.5090203980000001</c:v>
                </c:pt>
                <c:pt idx="873">
                  <c:v>1.4507163772</c:v>
                </c:pt>
                <c:pt idx="874">
                  <c:v>1.4833794548999999</c:v>
                </c:pt>
                <c:pt idx="875">
                  <c:v>1.4833794548999999</c:v>
                </c:pt>
                <c:pt idx="876">
                  <c:v>1.4833794548999999</c:v>
                </c:pt>
                <c:pt idx="877">
                  <c:v>1.4350258177999999</c:v>
                </c:pt>
                <c:pt idx="878">
                  <c:v>1.3840601757</c:v>
                </c:pt>
                <c:pt idx="879">
                  <c:v>1.3112937049</c:v>
                </c:pt>
                <c:pt idx="880">
                  <c:v>1.3048497696000001</c:v>
                </c:pt>
                <c:pt idx="881">
                  <c:v>1.339774864</c:v>
                </c:pt>
                <c:pt idx="882">
                  <c:v>1.339774864</c:v>
                </c:pt>
                <c:pt idx="883">
                  <c:v>1.339774864</c:v>
                </c:pt>
                <c:pt idx="884">
                  <c:v>1.3579070733</c:v>
                </c:pt>
                <c:pt idx="885">
                  <c:v>1.3730606807000001</c:v>
                </c:pt>
                <c:pt idx="886">
                  <c:v>1.4171071800999999</c:v>
                </c:pt>
                <c:pt idx="887">
                  <c:v>1.3747233729999999</c:v>
                </c:pt>
                <c:pt idx="888">
                  <c:v>1.3739263127000001</c:v>
                </c:pt>
                <c:pt idx="889">
                  <c:v>1.3739263127000001</c:v>
                </c:pt>
                <c:pt idx="890">
                  <c:v>1.3739263127000001</c:v>
                </c:pt>
                <c:pt idx="891">
                  <c:v>1.3755994308999999</c:v>
                </c:pt>
                <c:pt idx="892">
                  <c:v>1.4490220317</c:v>
                </c:pt>
                <c:pt idx="893">
                  <c:v>1.4453257836</c:v>
                </c:pt>
                <c:pt idx="894">
                  <c:v>1.4464023628</c:v>
                </c:pt>
                <c:pt idx="895">
                  <c:v>1.4879392771</c:v>
                </c:pt>
                <c:pt idx="896">
                  <c:v>1.4879392771</c:v>
                </c:pt>
                <c:pt idx="897">
                  <c:v>1.4879392771</c:v>
                </c:pt>
                <c:pt idx="898">
                  <c:v>1.4843513290999999</c:v>
                </c:pt>
                <c:pt idx="899">
                  <c:v>1.5630680320999999</c:v>
                </c:pt>
                <c:pt idx="900">
                  <c:v>1.7677707228999999</c:v>
                </c:pt>
                <c:pt idx="901">
                  <c:v>1.6572763168</c:v>
                </c:pt>
                <c:pt idx="902">
                  <c:v>1.6313894358000001</c:v>
                </c:pt>
                <c:pt idx="903">
                  <c:v>1.6313894358000001</c:v>
                </c:pt>
                <c:pt idx="904">
                  <c:v>1.6313894358000001</c:v>
                </c:pt>
                <c:pt idx="905">
                  <c:v>1.6667684595000001</c:v>
                </c:pt>
                <c:pt idx="906">
                  <c:v>1.6281827482</c:v>
                </c:pt>
                <c:pt idx="907">
                  <c:v>1.5005989477999999</c:v>
                </c:pt>
                <c:pt idx="908">
                  <c:v>1.4671580414000001</c:v>
                </c:pt>
                <c:pt idx="909">
                  <c:v>1.4556501259000001</c:v>
                </c:pt>
                <c:pt idx="910">
                  <c:v>1.4556501259000001</c:v>
                </c:pt>
                <c:pt idx="911">
                  <c:v>1.4556501259000001</c:v>
                </c:pt>
                <c:pt idx="912">
                  <c:v>1.4435965562999999</c:v>
                </c:pt>
                <c:pt idx="913">
                  <c:v>1.5418990335</c:v>
                </c:pt>
                <c:pt idx="914">
                  <c:v>1.5507893856999999</c:v>
                </c:pt>
                <c:pt idx="915">
                  <c:v>1.5275157166</c:v>
                </c:pt>
                <c:pt idx="916">
                  <c:v>1.4364753556000001</c:v>
                </c:pt>
                <c:pt idx="917">
                  <c:v>1.4364753556000001</c:v>
                </c:pt>
                <c:pt idx="918">
                  <c:v>1.4364753556000001</c:v>
                </c:pt>
                <c:pt idx="919">
                  <c:v>1.4555735648999999</c:v>
                </c:pt>
                <c:pt idx="920">
                  <c:v>1.3968856584</c:v>
                </c:pt>
                <c:pt idx="921">
                  <c:v>1.3750597633999999</c:v>
                </c:pt>
                <c:pt idx="922">
                  <c:v>1.4143769155000001</c:v>
                </c:pt>
                <c:pt idx="923">
                  <c:v>1.4492107871</c:v>
                </c:pt>
                <c:pt idx="924">
                  <c:v>1.4492107871</c:v>
                </c:pt>
                <c:pt idx="925">
                  <c:v>1.4492107871</c:v>
                </c:pt>
                <c:pt idx="926">
                  <c:v>1.4647677727999999</c:v>
                </c:pt>
                <c:pt idx="927">
                  <c:v>1.5540582574999999</c:v>
                </c:pt>
                <c:pt idx="928">
                  <c:v>1.5555518273</c:v>
                </c:pt>
                <c:pt idx="929">
                  <c:v>1.5577787184</c:v>
                </c:pt>
                <c:pt idx="930">
                  <c:v>1.5997608521</c:v>
                </c:pt>
                <c:pt idx="931">
                  <c:v>1.5997608521</c:v>
                </c:pt>
                <c:pt idx="932">
                  <c:v>1.5997608521</c:v>
                </c:pt>
                <c:pt idx="933">
                  <c:v>1.5997608521</c:v>
                </c:pt>
                <c:pt idx="934">
                  <c:v>1.5623648860999999</c:v>
                </c:pt>
                <c:pt idx="935">
                  <c:v>1.5931392041000001</c:v>
                </c:pt>
                <c:pt idx="936">
                  <c:v>1.6447305192999999</c:v>
                </c:pt>
                <c:pt idx="937">
                  <c:v>1.6356381770999999</c:v>
                </c:pt>
                <c:pt idx="938">
                  <c:v>1.6356381770999999</c:v>
                </c:pt>
                <c:pt idx="939">
                  <c:v>1.6356381770999999</c:v>
                </c:pt>
                <c:pt idx="940">
                  <c:v>1.5610875865</c:v>
                </c:pt>
                <c:pt idx="941">
                  <c:v>1.5669005219000001</c:v>
                </c:pt>
                <c:pt idx="942">
                  <c:v>1.5744603052999999</c:v>
                </c:pt>
                <c:pt idx="943">
                  <c:v>1.5828180089999999</c:v>
                </c:pt>
                <c:pt idx="944">
                  <c:v>1.5900577055</c:v>
                </c:pt>
                <c:pt idx="945">
                  <c:v>1.5900577055</c:v>
                </c:pt>
                <c:pt idx="946">
                  <c:v>1.5900577055</c:v>
                </c:pt>
                <c:pt idx="947">
                  <c:v>1.5705009160000001</c:v>
                </c:pt>
                <c:pt idx="948">
                  <c:v>1.6043411745</c:v>
                </c:pt>
                <c:pt idx="949">
                  <c:v>1.5684036131000001</c:v>
                </c:pt>
                <c:pt idx="950">
                  <c:v>1.5404754918000001</c:v>
                </c:pt>
                <c:pt idx="951">
                  <c:v>1.5451130148000001</c:v>
                </c:pt>
                <c:pt idx="952">
                  <c:v>1.5451130148000001</c:v>
                </c:pt>
                <c:pt idx="953">
                  <c:v>1.5451130148000001</c:v>
                </c:pt>
                <c:pt idx="954">
                  <c:v>1.5372197198999999</c:v>
                </c:pt>
                <c:pt idx="955">
                  <c:v>1.6384641391000001</c:v>
                </c:pt>
                <c:pt idx="956">
                  <c:v>1.6839947034</c:v>
                </c:pt>
                <c:pt idx="957">
                  <c:v>1.6887728296</c:v>
                </c:pt>
                <c:pt idx="958">
                  <c:v>1.7087767862000001</c:v>
                </c:pt>
                <c:pt idx="959">
                  <c:v>1.7087767862000001</c:v>
                </c:pt>
                <c:pt idx="960">
                  <c:v>1.7087767862000001</c:v>
                </c:pt>
                <c:pt idx="961">
                  <c:v>1.6643869614</c:v>
                </c:pt>
                <c:pt idx="962">
                  <c:v>1.7156692522000001</c:v>
                </c:pt>
                <c:pt idx="963">
                  <c:v>1.6878484288</c:v>
                </c:pt>
                <c:pt idx="964">
                  <c:v>1.6299672168999999</c:v>
                </c:pt>
                <c:pt idx="965">
                  <c:v>1.6435639229000001</c:v>
                </c:pt>
                <c:pt idx="966">
                  <c:v>1.6435639229000001</c:v>
                </c:pt>
                <c:pt idx="967">
                  <c:v>1.6435639229000001</c:v>
                </c:pt>
                <c:pt idx="968">
                  <c:v>1.6261529147</c:v>
                </c:pt>
                <c:pt idx="969">
                  <c:v>1.6865196944</c:v>
                </c:pt>
                <c:pt idx="970">
                  <c:v>1.6378259434</c:v>
                </c:pt>
                <c:pt idx="971">
                  <c:v>1.6214287681999999</c:v>
                </c:pt>
                <c:pt idx="972">
                  <c:v>1.6667126750000001</c:v>
                </c:pt>
                <c:pt idx="973">
                  <c:v>1.6667126750000001</c:v>
                </c:pt>
                <c:pt idx="974">
                  <c:v>1.6667126750000001</c:v>
                </c:pt>
                <c:pt idx="975">
                  <c:v>1.7052109632000001</c:v>
                </c:pt>
                <c:pt idx="976">
                  <c:v>1.6711996981999999</c:v>
                </c:pt>
                <c:pt idx="977">
                  <c:v>1.7040965578</c:v>
                </c:pt>
                <c:pt idx="978">
                  <c:v>1.637323539</c:v>
                </c:pt>
                <c:pt idx="979">
                  <c:v>1.5616186003999999</c:v>
                </c:pt>
                <c:pt idx="980">
                  <c:v>1.5616186003999999</c:v>
                </c:pt>
                <c:pt idx="981">
                  <c:v>1.5616186003999999</c:v>
                </c:pt>
                <c:pt idx="982">
                  <c:v>1.5616186003999999</c:v>
                </c:pt>
                <c:pt idx="983">
                  <c:v>1.5616186003999999</c:v>
                </c:pt>
                <c:pt idx="984">
                  <c:v>1.5616186003999999</c:v>
                </c:pt>
                <c:pt idx="985">
                  <c:v>1.6012926951999999</c:v>
                </c:pt>
                <c:pt idx="986">
                  <c:v>1.6217935227</c:v>
                </c:pt>
                <c:pt idx="987">
                  <c:v>1.6217935227</c:v>
                </c:pt>
                <c:pt idx="988">
                  <c:v>1.6217935227</c:v>
                </c:pt>
                <c:pt idx="989">
                  <c:v>1.5342567976999999</c:v>
                </c:pt>
                <c:pt idx="990">
                  <c:v>1.5217216598000001</c:v>
                </c:pt>
                <c:pt idx="991">
                  <c:v>1.5217216598000001</c:v>
                </c:pt>
                <c:pt idx="992">
                  <c:v>1.5217216598000001</c:v>
                </c:pt>
                <c:pt idx="993">
                  <c:v>1.5479860170999999</c:v>
                </c:pt>
                <c:pt idx="994">
                  <c:v>1.5479860170999999</c:v>
                </c:pt>
                <c:pt idx="995">
                  <c:v>1.5479860170999999</c:v>
                </c:pt>
                <c:pt idx="996">
                  <c:v>1.5479860170999999</c:v>
                </c:pt>
                <c:pt idx="997">
                  <c:v>1.5479860170999999</c:v>
                </c:pt>
                <c:pt idx="998">
                  <c:v>1.6381251659</c:v>
                </c:pt>
                <c:pt idx="999">
                  <c:v>1.6271950046000001</c:v>
                </c:pt>
                <c:pt idx="1000">
                  <c:v>1.6452060759</c:v>
                </c:pt>
                <c:pt idx="1001">
                  <c:v>1.6452060759</c:v>
                </c:pt>
                <c:pt idx="1002">
                  <c:v>1.6452060759</c:v>
                </c:pt>
                <c:pt idx="1003">
                  <c:v>1.6452060759</c:v>
                </c:pt>
                <c:pt idx="1004">
                  <c:v>1.6452060759</c:v>
                </c:pt>
                <c:pt idx="1005">
                  <c:v>1.6616709334999999</c:v>
                </c:pt>
                <c:pt idx="1006">
                  <c:v>1.6813842223</c:v>
                </c:pt>
                <c:pt idx="1007">
                  <c:v>1.6779209444000001</c:v>
                </c:pt>
                <c:pt idx="1008">
                  <c:v>1.6779209444000001</c:v>
                </c:pt>
                <c:pt idx="1009">
                  <c:v>1.6779209444000001</c:v>
                </c:pt>
                <c:pt idx="1010">
                  <c:v>1.6691314317999999</c:v>
                </c:pt>
                <c:pt idx="1011">
                  <c:v>1.6568405727</c:v>
                </c:pt>
                <c:pt idx="1012">
                  <c:v>1.6579176055</c:v>
                </c:pt>
                <c:pt idx="1013">
                  <c:v>1.6615475993</c:v>
                </c:pt>
                <c:pt idx="1014">
                  <c:v>1.6681545882</c:v>
                </c:pt>
                <c:pt idx="1015">
                  <c:v>1.6681545882</c:v>
                </c:pt>
                <c:pt idx="1016">
                  <c:v>1.6681545882</c:v>
                </c:pt>
                <c:pt idx="1017">
                  <c:v>1.6537356625999999</c:v>
                </c:pt>
                <c:pt idx="1018">
                  <c:v>1.6259366985000001</c:v>
                </c:pt>
                <c:pt idx="1019">
                  <c:v>1.7040183503999999</c:v>
                </c:pt>
                <c:pt idx="1020">
                  <c:v>1.6928071553999999</c:v>
                </c:pt>
                <c:pt idx="1021">
                  <c:v>1.6917390039</c:v>
                </c:pt>
                <c:pt idx="1022">
                  <c:v>1.6917390039</c:v>
                </c:pt>
                <c:pt idx="1023">
                  <c:v>1.6917390039</c:v>
                </c:pt>
                <c:pt idx="1024">
                  <c:v>1.6694427022</c:v>
                </c:pt>
                <c:pt idx="1025">
                  <c:v>1.6748478878999999</c:v>
                </c:pt>
                <c:pt idx="1026">
                  <c:v>1.6637373538</c:v>
                </c:pt>
                <c:pt idx="1027">
                  <c:v>1.641927344</c:v>
                </c:pt>
                <c:pt idx="1028">
                  <c:v>1.6709279046000001</c:v>
                </c:pt>
                <c:pt idx="1029">
                  <c:v>1.6709279046000001</c:v>
                </c:pt>
                <c:pt idx="1030">
                  <c:v>1.6709279046000001</c:v>
                </c:pt>
                <c:pt idx="1031">
                  <c:v>1.6499094192999999</c:v>
                </c:pt>
                <c:pt idx="1032">
                  <c:v>1.6502660709000001</c:v>
                </c:pt>
                <c:pt idx="1033">
                  <c:v>1.6502660709000001</c:v>
                </c:pt>
                <c:pt idx="1034">
                  <c:v>1.6704372714</c:v>
                </c:pt>
                <c:pt idx="1035">
                  <c:v>1.6367962272000001</c:v>
                </c:pt>
                <c:pt idx="1036">
                  <c:v>1.6367962272000001</c:v>
                </c:pt>
                <c:pt idx="1037">
                  <c:v>1.6367962272000001</c:v>
                </c:pt>
                <c:pt idx="1038">
                  <c:v>1.6647994846</c:v>
                </c:pt>
                <c:pt idx="1039">
                  <c:v>1.6587492927</c:v>
                </c:pt>
                <c:pt idx="1040">
                  <c:v>1.6380093372</c:v>
                </c:pt>
                <c:pt idx="1041">
                  <c:v>1.6568707405</c:v>
                </c:pt>
                <c:pt idx="1042">
                  <c:v>1.6092822303000001</c:v>
                </c:pt>
                <c:pt idx="1043">
                  <c:v>1.6092822303000001</c:v>
                </c:pt>
                <c:pt idx="1044">
                  <c:v>1.6092822303000001</c:v>
                </c:pt>
                <c:pt idx="1045">
                  <c:v>1.5033102491999999</c:v>
                </c:pt>
                <c:pt idx="1046">
                  <c:v>1.552337691</c:v>
                </c:pt>
                <c:pt idx="1047">
                  <c:v>1.6112121878000001</c:v>
                </c:pt>
                <c:pt idx="1048">
                  <c:v>1.5569860715999999</c:v>
                </c:pt>
                <c:pt idx="1049">
                  <c:v>1.5777436725</c:v>
                </c:pt>
                <c:pt idx="1050">
                  <c:v>1.5777436725</c:v>
                </c:pt>
                <c:pt idx="1051">
                  <c:v>1.5777436725</c:v>
                </c:pt>
                <c:pt idx="1052">
                  <c:v>1.5022696003</c:v>
                </c:pt>
                <c:pt idx="1053">
                  <c:v>1.4512151735000001</c:v>
                </c:pt>
                <c:pt idx="1054">
                  <c:v>1.4582953362</c:v>
                </c:pt>
                <c:pt idx="1055">
                  <c:v>1.4934832148999999</c:v>
                </c:pt>
                <c:pt idx="1056">
                  <c:v>1.4396740454000001</c:v>
                </c:pt>
                <c:pt idx="1057">
                  <c:v>1.4396740454000001</c:v>
                </c:pt>
                <c:pt idx="1058">
                  <c:v>1.4396740454000001</c:v>
                </c:pt>
                <c:pt idx="1059">
                  <c:v>1.4046220584</c:v>
                </c:pt>
                <c:pt idx="1060">
                  <c:v>1.4910190824</c:v>
                </c:pt>
                <c:pt idx="1061">
                  <c:v>1.4818459097000001</c:v>
                </c:pt>
                <c:pt idx="1062">
                  <c:v>1.4736747634</c:v>
                </c:pt>
                <c:pt idx="1063">
                  <c:v>1.4407124448999999</c:v>
                </c:pt>
                <c:pt idx="1064">
                  <c:v>1.4407124448999999</c:v>
                </c:pt>
                <c:pt idx="1065">
                  <c:v>1.4407124448999999</c:v>
                </c:pt>
                <c:pt idx="1066">
                  <c:v>1.3960243859000001</c:v>
                </c:pt>
                <c:pt idx="1067">
                  <c:v>1.4486615985</c:v>
                </c:pt>
                <c:pt idx="1068">
                  <c:v>1.5170051617</c:v>
                </c:pt>
                <c:pt idx="1069">
                  <c:v>1.5261973877999999</c:v>
                </c:pt>
                <c:pt idx="1070">
                  <c:v>1.5853176653000001</c:v>
                </c:pt>
                <c:pt idx="1071">
                  <c:v>1.5853176653000001</c:v>
                </c:pt>
                <c:pt idx="1072">
                  <c:v>1.5853176653000001</c:v>
                </c:pt>
                <c:pt idx="1073">
                  <c:v>1.5591719082</c:v>
                </c:pt>
                <c:pt idx="1074">
                  <c:v>1.5142723053</c:v>
                </c:pt>
                <c:pt idx="1075">
                  <c:v>1.5341839502000001</c:v>
                </c:pt>
                <c:pt idx="1076">
                  <c:v>1.6417140843</c:v>
                </c:pt>
                <c:pt idx="1077">
                  <c:v>1.6670019642</c:v>
                </c:pt>
                <c:pt idx="1078">
                  <c:v>1.6670019642</c:v>
                </c:pt>
                <c:pt idx="1079">
                  <c:v>1.6670019642</c:v>
                </c:pt>
                <c:pt idx="1080">
                  <c:v>1.7050975675</c:v>
                </c:pt>
                <c:pt idx="1081">
                  <c:v>1.6362816497999999</c:v>
                </c:pt>
                <c:pt idx="1082">
                  <c:v>1.5751600645999999</c:v>
                </c:pt>
                <c:pt idx="1083">
                  <c:v>1.5402478793000001</c:v>
                </c:pt>
                <c:pt idx="1084">
                  <c:v>1.518588</c:v>
                </c:pt>
                <c:pt idx="1085">
                  <c:v>1.518588</c:v>
                </c:pt>
                <c:pt idx="1086">
                  <c:v>1.518588</c:v>
                </c:pt>
                <c:pt idx="1087">
                  <c:v>1.5139517658999999</c:v>
                </c:pt>
                <c:pt idx="1088">
                  <c:v>1.5229440029000001</c:v>
                </c:pt>
                <c:pt idx="1089">
                  <c:v>1.5312317571</c:v>
                </c:pt>
                <c:pt idx="1090">
                  <c:v>1.4653511421000001</c:v>
                </c:pt>
                <c:pt idx="1091">
                  <c:v>1.466786607</c:v>
                </c:pt>
                <c:pt idx="1092">
                  <c:v>1.466786607</c:v>
                </c:pt>
                <c:pt idx="1093">
                  <c:v>1.466786607</c:v>
                </c:pt>
                <c:pt idx="1094">
                  <c:v>1.4310873376</c:v>
                </c:pt>
                <c:pt idx="1095">
                  <c:v>1.5232796407</c:v>
                </c:pt>
                <c:pt idx="1096">
                  <c:v>1.4776172645000001</c:v>
                </c:pt>
                <c:pt idx="1097">
                  <c:v>1.5527718907000001</c:v>
                </c:pt>
                <c:pt idx="1098">
                  <c:v>1.5043837702</c:v>
                </c:pt>
                <c:pt idx="1099">
                  <c:v>1.5043837702</c:v>
                </c:pt>
                <c:pt idx="1100">
                  <c:v>1.5043837702</c:v>
                </c:pt>
                <c:pt idx="1101">
                  <c:v>1.5355700003999999</c:v>
                </c:pt>
                <c:pt idx="1102">
                  <c:v>1.5348898651</c:v>
                </c:pt>
                <c:pt idx="1103">
                  <c:v>1.5936217398000001</c:v>
                </c:pt>
                <c:pt idx="1104">
                  <c:v>1.5503050416999999</c:v>
                </c:pt>
                <c:pt idx="1105">
                  <c:v>1.5319383808</c:v>
                </c:pt>
                <c:pt idx="1106">
                  <c:v>1.5319383808</c:v>
                </c:pt>
                <c:pt idx="1107">
                  <c:v>1.5319383808</c:v>
                </c:pt>
                <c:pt idx="1108">
                  <c:v>1.5784152440999999</c:v>
                </c:pt>
                <c:pt idx="1109">
                  <c:v>1.66709573</c:v>
                </c:pt>
                <c:pt idx="1110">
                  <c:v>1.6900533381</c:v>
                </c:pt>
                <c:pt idx="1111">
                  <c:v>1.6431884382999999</c:v>
                </c:pt>
                <c:pt idx="1112">
                  <c:v>1.6371601164</c:v>
                </c:pt>
                <c:pt idx="1113">
                  <c:v>1.6371601164</c:v>
                </c:pt>
                <c:pt idx="1114">
                  <c:v>1.6371601164</c:v>
                </c:pt>
                <c:pt idx="1115">
                  <c:v>1.6018748437999999</c:v>
                </c:pt>
                <c:pt idx="1116">
                  <c:v>1.5795167380999999</c:v>
                </c:pt>
                <c:pt idx="1117">
                  <c:v>1.5836530831</c:v>
                </c:pt>
                <c:pt idx="1118">
                  <c:v>1.5909427945000001</c:v>
                </c:pt>
                <c:pt idx="1119">
                  <c:v>1.5620382254</c:v>
                </c:pt>
                <c:pt idx="1120">
                  <c:v>1.5620382254</c:v>
                </c:pt>
                <c:pt idx="1121">
                  <c:v>1.5620382254</c:v>
                </c:pt>
                <c:pt idx="1122">
                  <c:v>1.5946382613000001</c:v>
                </c:pt>
                <c:pt idx="1123">
                  <c:v>1.6316950492</c:v>
                </c:pt>
                <c:pt idx="1124">
                  <c:v>1.6140286576</c:v>
                </c:pt>
                <c:pt idx="1125">
                  <c:v>1.4996827156000001</c:v>
                </c:pt>
                <c:pt idx="1126">
                  <c:v>1.5256820374</c:v>
                </c:pt>
                <c:pt idx="1127">
                  <c:v>1.5256820374</c:v>
                </c:pt>
                <c:pt idx="1128">
                  <c:v>1.5256820374</c:v>
                </c:pt>
                <c:pt idx="1129">
                  <c:v>1.6072831528</c:v>
                </c:pt>
                <c:pt idx="1130">
                  <c:v>1.6171387569</c:v>
                </c:pt>
                <c:pt idx="1131">
                  <c:v>1.5811292100000001</c:v>
                </c:pt>
                <c:pt idx="1132">
                  <c:v>1.5828264384999999</c:v>
                </c:pt>
                <c:pt idx="1133">
                  <c:v>1.6236874965000001</c:v>
                </c:pt>
                <c:pt idx="1134">
                  <c:v>1.6236874965000001</c:v>
                </c:pt>
                <c:pt idx="1135">
                  <c:v>1.6236874965000001</c:v>
                </c:pt>
                <c:pt idx="1136">
                  <c:v>1.6019052248000001</c:v>
                </c:pt>
                <c:pt idx="1137">
                  <c:v>1.6513706292000001</c:v>
                </c:pt>
                <c:pt idx="1138">
                  <c:v>1.6501114068</c:v>
                </c:pt>
                <c:pt idx="1139">
                  <c:v>1.6261559957</c:v>
                </c:pt>
                <c:pt idx="1140">
                  <c:v>1.6301196420999999</c:v>
                </c:pt>
                <c:pt idx="1141">
                  <c:v>1.6301196420999999</c:v>
                </c:pt>
                <c:pt idx="1142">
                  <c:v>1.6301196420999999</c:v>
                </c:pt>
                <c:pt idx="1143">
                  <c:v>1.7374065648999999</c:v>
                </c:pt>
                <c:pt idx="1144">
                  <c:v>1.7194210160000001</c:v>
                </c:pt>
                <c:pt idx="1145">
                  <c:v>1.7145922600000001</c:v>
                </c:pt>
                <c:pt idx="1146">
                  <c:v>1.6993587403999999</c:v>
                </c:pt>
                <c:pt idx="1147">
                  <c:v>1.6992017764</c:v>
                </c:pt>
                <c:pt idx="1148">
                  <c:v>1.6992017764</c:v>
                </c:pt>
                <c:pt idx="1149">
                  <c:v>1.6992017764</c:v>
                </c:pt>
                <c:pt idx="1150">
                  <c:v>1.6339100661999999</c:v>
                </c:pt>
                <c:pt idx="1151">
                  <c:v>1.5491381748999999</c:v>
                </c:pt>
                <c:pt idx="1152">
                  <c:v>1.5598913132000001</c:v>
                </c:pt>
                <c:pt idx="1153">
                  <c:v>1.5873759042</c:v>
                </c:pt>
                <c:pt idx="1154">
                  <c:v>1.6101951475</c:v>
                </c:pt>
                <c:pt idx="1155">
                  <c:v>1.6101951475</c:v>
                </c:pt>
                <c:pt idx="1156">
                  <c:v>1.6101951475</c:v>
                </c:pt>
                <c:pt idx="1157">
                  <c:v>1.5687066570999999</c:v>
                </c:pt>
                <c:pt idx="1158">
                  <c:v>1.6347323776</c:v>
                </c:pt>
                <c:pt idx="1159">
                  <c:v>1.6017341742</c:v>
                </c:pt>
                <c:pt idx="1160">
                  <c:v>1.6271448932999999</c:v>
                </c:pt>
                <c:pt idx="1161">
                  <c:v>1.6267823571</c:v>
                </c:pt>
                <c:pt idx="1162">
                  <c:v>1.6267823571</c:v>
                </c:pt>
                <c:pt idx="1163">
                  <c:v>1.6267823571</c:v>
                </c:pt>
                <c:pt idx="1164">
                  <c:v>1.6670015708999999</c:v>
                </c:pt>
                <c:pt idx="1165">
                  <c:v>1.6743143360999999</c:v>
                </c:pt>
                <c:pt idx="1166">
                  <c:v>1.6384048401</c:v>
                </c:pt>
                <c:pt idx="1167">
                  <c:v>1.642345028</c:v>
                </c:pt>
                <c:pt idx="1168">
                  <c:v>1.6168206028000001</c:v>
                </c:pt>
                <c:pt idx="1169">
                  <c:v>1.6168206028000001</c:v>
                </c:pt>
                <c:pt idx="1170">
                  <c:v>1.6168206028000001</c:v>
                </c:pt>
                <c:pt idx="1171">
                  <c:v>1.6775719580999999</c:v>
                </c:pt>
                <c:pt idx="1172">
                  <c:v>1.6754960516999999</c:v>
                </c:pt>
                <c:pt idx="1173">
                  <c:v>1.6626034916000001</c:v>
                </c:pt>
                <c:pt idx="1174">
                  <c:v>1.6471805392000001</c:v>
                </c:pt>
                <c:pt idx="1175">
                  <c:v>1.6471805392000001</c:v>
                </c:pt>
                <c:pt idx="1176">
                  <c:v>1.6471805392000001</c:v>
                </c:pt>
                <c:pt idx="1177">
                  <c:v>1.6471805392000001</c:v>
                </c:pt>
                <c:pt idx="1178">
                  <c:v>1.7201916883999999</c:v>
                </c:pt>
                <c:pt idx="1179">
                  <c:v>1.6874346339999999</c:v>
                </c:pt>
                <c:pt idx="1180">
                  <c:v>1.6680024335999999</c:v>
                </c:pt>
                <c:pt idx="1181">
                  <c:v>1.5334540037</c:v>
                </c:pt>
                <c:pt idx="1182">
                  <c:v>1.5089661863999999</c:v>
                </c:pt>
                <c:pt idx="1183">
                  <c:v>1.5089661863999999</c:v>
                </c:pt>
                <c:pt idx="1184">
                  <c:v>1.5089661863999999</c:v>
                </c:pt>
                <c:pt idx="1185">
                  <c:v>1.5752853867000001</c:v>
                </c:pt>
                <c:pt idx="1186">
                  <c:v>1.5732662324</c:v>
                </c:pt>
                <c:pt idx="1187">
                  <c:v>1.5731761413000001</c:v>
                </c:pt>
                <c:pt idx="1188">
                  <c:v>1.5775640764000001</c:v>
                </c:pt>
                <c:pt idx="1189">
                  <c:v>1.5651516167999999</c:v>
                </c:pt>
                <c:pt idx="1190">
                  <c:v>1.5651516167999999</c:v>
                </c:pt>
                <c:pt idx="1191">
                  <c:v>1.5651516167999999</c:v>
                </c:pt>
                <c:pt idx="1192">
                  <c:v>1.6041882126</c:v>
                </c:pt>
                <c:pt idx="1193">
                  <c:v>1.5734410369</c:v>
                </c:pt>
                <c:pt idx="1194">
                  <c:v>1.5734410369</c:v>
                </c:pt>
                <c:pt idx="1195">
                  <c:v>1.5932238963000001</c:v>
                </c:pt>
                <c:pt idx="1196">
                  <c:v>1.6131672324999999</c:v>
                </c:pt>
                <c:pt idx="1197">
                  <c:v>1.6131672324999999</c:v>
                </c:pt>
                <c:pt idx="1198">
                  <c:v>1.6131672324999999</c:v>
                </c:pt>
                <c:pt idx="1199">
                  <c:v>1.661756037</c:v>
                </c:pt>
                <c:pt idx="1200">
                  <c:v>1.5800766234000001</c:v>
                </c:pt>
                <c:pt idx="1201">
                  <c:v>1.5862434590000001</c:v>
                </c:pt>
                <c:pt idx="1202">
                  <c:v>1.5592527537</c:v>
                </c:pt>
                <c:pt idx="1203">
                  <c:v>1.5923006161</c:v>
                </c:pt>
                <c:pt idx="1204">
                  <c:v>1.5923006161</c:v>
                </c:pt>
                <c:pt idx="1205">
                  <c:v>1.5923006161</c:v>
                </c:pt>
                <c:pt idx="1206">
                  <c:v>1.6125585103</c:v>
                </c:pt>
                <c:pt idx="1207">
                  <c:v>1.6075555585000001</c:v>
                </c:pt>
                <c:pt idx="1208">
                  <c:v>1.6648123123</c:v>
                </c:pt>
                <c:pt idx="1209">
                  <c:v>1.6808567816</c:v>
                </c:pt>
                <c:pt idx="1210">
                  <c:v>1.6808567816</c:v>
                </c:pt>
                <c:pt idx="1211">
                  <c:v>1.6808567816</c:v>
                </c:pt>
                <c:pt idx="1212">
                  <c:v>1.6808567816</c:v>
                </c:pt>
                <c:pt idx="1213">
                  <c:v>1.6727218804999999</c:v>
                </c:pt>
                <c:pt idx="1214">
                  <c:v>1.6474562099000001</c:v>
                </c:pt>
                <c:pt idx="1215">
                  <c:v>1.621602575</c:v>
                </c:pt>
                <c:pt idx="1216">
                  <c:v>1.6192727276000001</c:v>
                </c:pt>
                <c:pt idx="1217">
                  <c:v>1.5998631218999999</c:v>
                </c:pt>
                <c:pt idx="1218">
                  <c:v>1.5998631218999999</c:v>
                </c:pt>
                <c:pt idx="1219">
                  <c:v>1.5998631218999999</c:v>
                </c:pt>
                <c:pt idx="1220">
                  <c:v>1.5909862179000001</c:v>
                </c:pt>
                <c:pt idx="1221">
                  <c:v>1.6035013189</c:v>
                </c:pt>
                <c:pt idx="1222">
                  <c:v>1.6297109057000001</c:v>
                </c:pt>
                <c:pt idx="1223">
                  <c:v>1.6297109057000001</c:v>
                </c:pt>
                <c:pt idx="1224">
                  <c:v>1.6297109057000001</c:v>
                </c:pt>
                <c:pt idx="1225">
                  <c:v>1.6297109057000001</c:v>
                </c:pt>
                <c:pt idx="1226">
                  <c:v>1.6297109057000001</c:v>
                </c:pt>
                <c:pt idx="1227">
                  <c:v>1.6378480314999999</c:v>
                </c:pt>
                <c:pt idx="1228">
                  <c:v>1.6528794832</c:v>
                </c:pt>
                <c:pt idx="1229">
                  <c:v>1.6387152698</c:v>
                </c:pt>
                <c:pt idx="1230">
                  <c:v>1.6368981870999999</c:v>
                </c:pt>
                <c:pt idx="1231">
                  <c:v>1.5502347862999999</c:v>
                </c:pt>
                <c:pt idx="1232">
                  <c:v>1.5502347862999999</c:v>
                </c:pt>
                <c:pt idx="1233">
                  <c:v>1.5502347862999999</c:v>
                </c:pt>
                <c:pt idx="1234">
                  <c:v>1.5383566655000001</c:v>
                </c:pt>
                <c:pt idx="1235">
                  <c:v>1.4989988922999999</c:v>
                </c:pt>
                <c:pt idx="1236">
                  <c:v>1.5223679349000001</c:v>
                </c:pt>
                <c:pt idx="1237">
                  <c:v>1.5862471481</c:v>
                </c:pt>
                <c:pt idx="1238">
                  <c:v>1.594520476</c:v>
                </c:pt>
                <c:pt idx="1239">
                  <c:v>1.594520476</c:v>
                </c:pt>
                <c:pt idx="1240">
                  <c:v>1.594520476</c:v>
                </c:pt>
                <c:pt idx="1241">
                  <c:v>1.5968025867</c:v>
                </c:pt>
                <c:pt idx="1242">
                  <c:v>1.6262549001</c:v>
                </c:pt>
                <c:pt idx="1243">
                  <c:v>1.6488677085000001</c:v>
                </c:pt>
                <c:pt idx="1244">
                  <c:v>1.6777053433</c:v>
                </c:pt>
                <c:pt idx="1245">
                  <c:v>1.6603129638</c:v>
                </c:pt>
                <c:pt idx="1246">
                  <c:v>1.6603129638</c:v>
                </c:pt>
                <c:pt idx="1247">
                  <c:v>1.6603129638</c:v>
                </c:pt>
                <c:pt idx="1248">
                  <c:v>1.6945743998</c:v>
                </c:pt>
                <c:pt idx="1249">
                  <c:v>1.7098107034000001</c:v>
                </c:pt>
                <c:pt idx="1250">
                  <c:v>1.7032636763</c:v>
                </c:pt>
                <c:pt idx="1251">
                  <c:v>1.735476526</c:v>
                </c:pt>
                <c:pt idx="1252">
                  <c:v>1.7322575001</c:v>
                </c:pt>
                <c:pt idx="1253">
                  <c:v>1.7322575001</c:v>
                </c:pt>
                <c:pt idx="1254">
                  <c:v>1.7322575001</c:v>
                </c:pt>
                <c:pt idx="1255">
                  <c:v>1.7322575001</c:v>
                </c:pt>
                <c:pt idx="1256">
                  <c:v>1.7142814826999999</c:v>
                </c:pt>
                <c:pt idx="1257">
                  <c:v>1.7333472383999999</c:v>
                </c:pt>
                <c:pt idx="1258">
                  <c:v>1.7400461679000001</c:v>
                </c:pt>
                <c:pt idx="1259">
                  <c:v>1.6812553290000001</c:v>
                </c:pt>
                <c:pt idx="1260">
                  <c:v>1.6812553290000001</c:v>
                </c:pt>
                <c:pt idx="1261">
                  <c:v>1.6812553290000001</c:v>
                </c:pt>
                <c:pt idx="1262">
                  <c:v>1.6779144566999999</c:v>
                </c:pt>
                <c:pt idx="1263">
                  <c:v>1.6837649559000001</c:v>
                </c:pt>
                <c:pt idx="1264">
                  <c:v>1.6644146385</c:v>
                </c:pt>
                <c:pt idx="1265">
                  <c:v>1.6347375309000001</c:v>
                </c:pt>
                <c:pt idx="1266">
                  <c:v>1.6194822107</c:v>
                </c:pt>
                <c:pt idx="1267">
                  <c:v>1.6194822107</c:v>
                </c:pt>
                <c:pt idx="1268">
                  <c:v>1.6194822107</c:v>
                </c:pt>
                <c:pt idx="1269">
                  <c:v>1.5460430958</c:v>
                </c:pt>
                <c:pt idx="1270">
                  <c:v>1.6256269259</c:v>
                </c:pt>
                <c:pt idx="1271">
                  <c:v>1.5932823010999999</c:v>
                </c:pt>
                <c:pt idx="1272">
                  <c:v>1.5819959503000001</c:v>
                </c:pt>
                <c:pt idx="1273">
                  <c:v>1.5792378397</c:v>
                </c:pt>
                <c:pt idx="1274">
                  <c:v>1.5792378397</c:v>
                </c:pt>
                <c:pt idx="1275">
                  <c:v>1.5792378397</c:v>
                </c:pt>
                <c:pt idx="1276">
                  <c:v>1.6165924894000001</c:v>
                </c:pt>
                <c:pt idx="1277">
                  <c:v>1.6015117039</c:v>
                </c:pt>
                <c:pt idx="1278">
                  <c:v>1.6257120810000001</c:v>
                </c:pt>
                <c:pt idx="1279">
                  <c:v>1.5677277699000001</c:v>
                </c:pt>
                <c:pt idx="1280">
                  <c:v>1.5099976744000001</c:v>
                </c:pt>
                <c:pt idx="1281">
                  <c:v>1.5099976744000001</c:v>
                </c:pt>
                <c:pt idx="1282">
                  <c:v>1.5099976744000001</c:v>
                </c:pt>
                <c:pt idx="1283">
                  <c:v>1.5104968679999999</c:v>
                </c:pt>
                <c:pt idx="1284">
                  <c:v>1.5067732488000001</c:v>
                </c:pt>
                <c:pt idx="1285">
                  <c:v>1.5670926561</c:v>
                </c:pt>
                <c:pt idx="1286">
                  <c:v>1.6244140787000001</c:v>
                </c:pt>
                <c:pt idx="1287">
                  <c:v>1.5937283901999999</c:v>
                </c:pt>
                <c:pt idx="1288">
                  <c:v>1.5937283901999999</c:v>
                </c:pt>
                <c:pt idx="1289">
                  <c:v>1.5937283901999999</c:v>
                </c:pt>
                <c:pt idx="1290">
                  <c:v>1.6198265377000001</c:v>
                </c:pt>
                <c:pt idx="1291">
                  <c:v>1.6195224024999999</c:v>
                </c:pt>
                <c:pt idx="1292">
                  <c:v>1.6582565568000001</c:v>
                </c:pt>
                <c:pt idx="1293">
                  <c:v>1.6466060861</c:v>
                </c:pt>
                <c:pt idx="1294">
                  <c:v>1.6822973851</c:v>
                </c:pt>
                <c:pt idx="1295">
                  <c:v>1.6822973851</c:v>
                </c:pt>
                <c:pt idx="1296">
                  <c:v>1.6822973851</c:v>
                </c:pt>
                <c:pt idx="1297">
                  <c:v>1.6791889187</c:v>
                </c:pt>
                <c:pt idx="1298">
                  <c:v>1.7137880219999999</c:v>
                </c:pt>
                <c:pt idx="1299">
                  <c:v>1.6233176598000001</c:v>
                </c:pt>
                <c:pt idx="1300">
                  <c:v>1.5621987154000001</c:v>
                </c:pt>
                <c:pt idx="1301">
                  <c:v>1.5976938589</c:v>
                </c:pt>
                <c:pt idx="1302">
                  <c:v>1.5976938589</c:v>
                </c:pt>
                <c:pt idx="1303">
                  <c:v>1.5976938589</c:v>
                </c:pt>
                <c:pt idx="1304">
                  <c:v>1.6287508610000001</c:v>
                </c:pt>
                <c:pt idx="1305">
                  <c:v>1.6693284037</c:v>
                </c:pt>
                <c:pt idx="1306">
                  <c:v>1.6893489100000001</c:v>
                </c:pt>
                <c:pt idx="1307">
                  <c:v>1.7687450033000001</c:v>
                </c:pt>
                <c:pt idx="1308">
                  <c:v>1.6437941203999999</c:v>
                </c:pt>
                <c:pt idx="1309">
                  <c:v>1.6437941203999999</c:v>
                </c:pt>
                <c:pt idx="1310">
                  <c:v>1.6437941203999999</c:v>
                </c:pt>
                <c:pt idx="1311">
                  <c:v>1.5447542604</c:v>
                </c:pt>
                <c:pt idx="1312">
                  <c:v>1.4443815419999999</c:v>
                </c:pt>
                <c:pt idx="1313">
                  <c:v>1.4563710895999999</c:v>
                </c:pt>
                <c:pt idx="1314">
                  <c:v>1.4160535584</c:v>
                </c:pt>
                <c:pt idx="1315">
                  <c:v>1.4800896628</c:v>
                </c:pt>
                <c:pt idx="1316">
                  <c:v>1.4800896628</c:v>
                </c:pt>
                <c:pt idx="1317">
                  <c:v>1.4800896628</c:v>
                </c:pt>
                <c:pt idx="1318">
                  <c:v>1.4800896628</c:v>
                </c:pt>
                <c:pt idx="1319">
                  <c:v>1.4992469803999999</c:v>
                </c:pt>
                <c:pt idx="1320">
                  <c:v>1.4772537539999999</c:v>
                </c:pt>
                <c:pt idx="1321">
                  <c:v>1.4033022497000001</c:v>
                </c:pt>
                <c:pt idx="1322">
                  <c:v>1.3579927306999999</c:v>
                </c:pt>
                <c:pt idx="1323">
                  <c:v>1.3579927306999999</c:v>
                </c:pt>
                <c:pt idx="1324">
                  <c:v>1.3579927306999999</c:v>
                </c:pt>
                <c:pt idx="1325">
                  <c:v>1.3427777053000001</c:v>
                </c:pt>
                <c:pt idx="1326">
                  <c:v>1.3582677583</c:v>
                </c:pt>
                <c:pt idx="1327">
                  <c:v>1.3256781485</c:v>
                </c:pt>
                <c:pt idx="1328">
                  <c:v>1.4450338838000001</c:v>
                </c:pt>
                <c:pt idx="1329">
                  <c:v>1.4017725022</c:v>
                </c:pt>
                <c:pt idx="1330">
                  <c:v>1.4017725022</c:v>
                </c:pt>
                <c:pt idx="1331">
                  <c:v>1.4017725022</c:v>
                </c:pt>
                <c:pt idx="1332">
                  <c:v>1.3829603984000001</c:v>
                </c:pt>
                <c:pt idx="1333">
                  <c:v>1.3427347510000001</c:v>
                </c:pt>
                <c:pt idx="1334">
                  <c:v>1.33474267</c:v>
                </c:pt>
                <c:pt idx="1335">
                  <c:v>1.3495528650999999</c:v>
                </c:pt>
                <c:pt idx="1336">
                  <c:v>1.3327611984000001</c:v>
                </c:pt>
                <c:pt idx="1337">
                  <c:v>1.3327611984000001</c:v>
                </c:pt>
                <c:pt idx="1338">
                  <c:v>1.3327611984000001</c:v>
                </c:pt>
                <c:pt idx="1339">
                  <c:v>1.4030235444000001</c:v>
                </c:pt>
                <c:pt idx="1340">
                  <c:v>1.4476922913000001</c:v>
                </c:pt>
                <c:pt idx="1341">
                  <c:v>1.4351820137</c:v>
                </c:pt>
                <c:pt idx="1342">
                  <c:v>1.4486946035999999</c:v>
                </c:pt>
                <c:pt idx="1343">
                  <c:v>1.462144407</c:v>
                </c:pt>
                <c:pt idx="1344">
                  <c:v>1.462144407</c:v>
                </c:pt>
                <c:pt idx="1345">
                  <c:v>1.462144407</c:v>
                </c:pt>
                <c:pt idx="1346">
                  <c:v>1.4874684250000001</c:v>
                </c:pt>
                <c:pt idx="1347">
                  <c:v>1.4287765117</c:v>
                </c:pt>
                <c:pt idx="1348">
                  <c:v>1.3908806616</c:v>
                </c:pt>
                <c:pt idx="1349">
                  <c:v>1.3254751136</c:v>
                </c:pt>
                <c:pt idx="1350">
                  <c:v>1.3264974526</c:v>
                </c:pt>
                <c:pt idx="1351">
                  <c:v>1.3264974526</c:v>
                </c:pt>
                <c:pt idx="1352">
                  <c:v>1.3264974526</c:v>
                </c:pt>
                <c:pt idx="1353">
                  <c:v>1.4029039347000001</c:v>
                </c:pt>
                <c:pt idx="1354">
                  <c:v>1.4967164979000001</c:v>
                </c:pt>
                <c:pt idx="1355">
                  <c:v>1.4967164979000001</c:v>
                </c:pt>
                <c:pt idx="1356">
                  <c:v>1.4422803742999999</c:v>
                </c:pt>
                <c:pt idx="1357">
                  <c:v>1.5201619374999999</c:v>
                </c:pt>
                <c:pt idx="1358">
                  <c:v>1.5201619374999999</c:v>
                </c:pt>
                <c:pt idx="1359">
                  <c:v>1.5201619374999999</c:v>
                </c:pt>
                <c:pt idx="1360">
                  <c:v>1.5579711303999999</c:v>
                </c:pt>
                <c:pt idx="1361">
                  <c:v>1.6241615721</c:v>
                </c:pt>
                <c:pt idx="1362">
                  <c:v>1.6220610647</c:v>
                </c:pt>
                <c:pt idx="1363">
                  <c:v>1.544143394</c:v>
                </c:pt>
                <c:pt idx="1364">
                  <c:v>1.5641177595</c:v>
                </c:pt>
                <c:pt idx="1365">
                  <c:v>1.5641177595</c:v>
                </c:pt>
                <c:pt idx="1366">
                  <c:v>1.5641177595</c:v>
                </c:pt>
                <c:pt idx="1367">
                  <c:v>1.5641177595</c:v>
                </c:pt>
                <c:pt idx="1368">
                  <c:v>1.5641177595</c:v>
                </c:pt>
                <c:pt idx="1369">
                  <c:v>1.5641177595</c:v>
                </c:pt>
                <c:pt idx="1370">
                  <c:v>1.6224875903</c:v>
                </c:pt>
                <c:pt idx="1371">
                  <c:v>1.6360507585999999</c:v>
                </c:pt>
                <c:pt idx="1372">
                  <c:v>1.6360507585999999</c:v>
                </c:pt>
                <c:pt idx="1373">
                  <c:v>1.6360507585999999</c:v>
                </c:pt>
                <c:pt idx="1374">
                  <c:v>1.6125613301999999</c:v>
                </c:pt>
                <c:pt idx="1375">
                  <c:v>1.5762009069</c:v>
                </c:pt>
                <c:pt idx="1376">
                  <c:v>1.5762009069</c:v>
                </c:pt>
                <c:pt idx="1377">
                  <c:v>1.5762009069</c:v>
                </c:pt>
                <c:pt idx="1378">
                  <c:v>1.4860209662999999</c:v>
                </c:pt>
                <c:pt idx="1379">
                  <c:v>1.4860209662999999</c:v>
                </c:pt>
                <c:pt idx="1380">
                  <c:v>1.4860209662999999</c:v>
                </c:pt>
                <c:pt idx="1381">
                  <c:v>1.4860209662999999</c:v>
                </c:pt>
                <c:pt idx="1382">
                  <c:v>1.4860209662999999</c:v>
                </c:pt>
                <c:pt idx="1383">
                  <c:v>1.4992527394999999</c:v>
                </c:pt>
                <c:pt idx="1384">
                  <c:v>1.4907354889</c:v>
                </c:pt>
                <c:pt idx="1385">
                  <c:v>1.4686868465</c:v>
                </c:pt>
                <c:pt idx="1386">
                  <c:v>1.4686868465</c:v>
                </c:pt>
                <c:pt idx="1387">
                  <c:v>1.4686868465</c:v>
                </c:pt>
                <c:pt idx="1388">
                  <c:v>1.4686868465</c:v>
                </c:pt>
                <c:pt idx="1389">
                  <c:v>1.4686868465</c:v>
                </c:pt>
                <c:pt idx="1390">
                  <c:v>1.4810918433</c:v>
                </c:pt>
                <c:pt idx="1391">
                  <c:v>1.5058316916000001</c:v>
                </c:pt>
                <c:pt idx="1392">
                  <c:v>1.4587465800999999</c:v>
                </c:pt>
                <c:pt idx="1393">
                  <c:v>1.4587465800999999</c:v>
                </c:pt>
                <c:pt idx="1394">
                  <c:v>1.4587465800999999</c:v>
                </c:pt>
                <c:pt idx="1395">
                  <c:v>1.4393460437000001</c:v>
                </c:pt>
                <c:pt idx="1396">
                  <c:v>1.4638445447999999</c:v>
                </c:pt>
                <c:pt idx="1397">
                  <c:v>1.4769213135999999</c:v>
                </c:pt>
                <c:pt idx="1398">
                  <c:v>1.4951310229999999</c:v>
                </c:pt>
                <c:pt idx="1399">
                  <c:v>1.5054967225</c:v>
                </c:pt>
                <c:pt idx="1400">
                  <c:v>1.5054967225</c:v>
                </c:pt>
                <c:pt idx="1401">
                  <c:v>1.5054967225</c:v>
                </c:pt>
                <c:pt idx="1402">
                  <c:v>1.5213078018999999</c:v>
                </c:pt>
                <c:pt idx="1403">
                  <c:v>1.5323900149</c:v>
                </c:pt>
                <c:pt idx="1404">
                  <c:v>1.4852667209999999</c:v>
                </c:pt>
                <c:pt idx="1405">
                  <c:v>1.4886075430000001</c:v>
                </c:pt>
                <c:pt idx="1406">
                  <c:v>1.5084092399</c:v>
                </c:pt>
                <c:pt idx="1407">
                  <c:v>1.5084092399</c:v>
                </c:pt>
                <c:pt idx="1408">
                  <c:v>1.5084092399</c:v>
                </c:pt>
                <c:pt idx="1409">
                  <c:v>1.4903789061999999</c:v>
                </c:pt>
                <c:pt idx="1410">
                  <c:v>1.4934041248000001</c:v>
                </c:pt>
                <c:pt idx="1411">
                  <c:v>1.4764250369</c:v>
                </c:pt>
                <c:pt idx="1412">
                  <c:v>1.4658508481000001</c:v>
                </c:pt>
                <c:pt idx="1413">
                  <c:v>1.4918597762000001</c:v>
                </c:pt>
                <c:pt idx="1414">
                  <c:v>1.4918597762000001</c:v>
                </c:pt>
                <c:pt idx="1415">
                  <c:v>1.4918597762000001</c:v>
                </c:pt>
                <c:pt idx="1416">
                  <c:v>1.4874897672</c:v>
                </c:pt>
                <c:pt idx="1417">
                  <c:v>1.4666149037</c:v>
                </c:pt>
                <c:pt idx="1418">
                  <c:v>1.4404881978999999</c:v>
                </c:pt>
                <c:pt idx="1419">
                  <c:v>1.3542229968999999</c:v>
                </c:pt>
                <c:pt idx="1420">
                  <c:v>1.3565085051000001</c:v>
                </c:pt>
                <c:pt idx="1421">
                  <c:v>1.3565085051000001</c:v>
                </c:pt>
                <c:pt idx="1422">
                  <c:v>1.3565085051000001</c:v>
                </c:pt>
                <c:pt idx="1423">
                  <c:v>1.3298268281000001</c:v>
                </c:pt>
                <c:pt idx="1424">
                  <c:v>1.3154867050000001</c:v>
                </c:pt>
                <c:pt idx="1425">
                  <c:v>1.2662038462</c:v>
                </c:pt>
                <c:pt idx="1426">
                  <c:v>1.3519754588999999</c:v>
                </c:pt>
                <c:pt idx="1427">
                  <c:v>1.3481535642</c:v>
                </c:pt>
                <c:pt idx="1428">
                  <c:v>1.3481535642</c:v>
                </c:pt>
                <c:pt idx="1429">
                  <c:v>1.3481535642</c:v>
                </c:pt>
                <c:pt idx="1430">
                  <c:v>1.4352639087000001</c:v>
                </c:pt>
                <c:pt idx="1431">
                  <c:v>1.3699190885999999</c:v>
                </c:pt>
                <c:pt idx="1432">
                  <c:v>1.358125891</c:v>
                </c:pt>
                <c:pt idx="1433">
                  <c:v>1.3207547610999999</c:v>
                </c:pt>
                <c:pt idx="1434">
                  <c:v>1.2951577875</c:v>
                </c:pt>
                <c:pt idx="1435">
                  <c:v>1.2951577875</c:v>
                </c:pt>
                <c:pt idx="1436">
                  <c:v>1.2951577875</c:v>
                </c:pt>
                <c:pt idx="1437">
                  <c:v>1.2653156763</c:v>
                </c:pt>
                <c:pt idx="1438">
                  <c:v>1.2633116150999999</c:v>
                </c:pt>
                <c:pt idx="1439">
                  <c:v>1.2946208846</c:v>
                </c:pt>
                <c:pt idx="1440">
                  <c:v>1.3336967448999999</c:v>
                </c:pt>
                <c:pt idx="1441">
                  <c:v>1.3521475566000001</c:v>
                </c:pt>
                <c:pt idx="1442">
                  <c:v>1.3521475566000001</c:v>
                </c:pt>
                <c:pt idx="1443">
                  <c:v>1.3521475566000001</c:v>
                </c:pt>
                <c:pt idx="1444">
                  <c:v>1.3797966804999999</c:v>
                </c:pt>
                <c:pt idx="1445">
                  <c:v>1.2994960919</c:v>
                </c:pt>
                <c:pt idx="1446">
                  <c:v>1.2835776338</c:v>
                </c:pt>
                <c:pt idx="1447">
                  <c:v>1.31401368</c:v>
                </c:pt>
                <c:pt idx="1448">
                  <c:v>1.2760439125</c:v>
                </c:pt>
                <c:pt idx="1449">
                  <c:v>1.2760439125</c:v>
                </c:pt>
                <c:pt idx="1450">
                  <c:v>1.2760439125</c:v>
                </c:pt>
                <c:pt idx="1451">
                  <c:v>1.3069754650000001</c:v>
                </c:pt>
                <c:pt idx="1452">
                  <c:v>1.2792184327</c:v>
                </c:pt>
                <c:pt idx="1453">
                  <c:v>1.2762512832999999</c:v>
                </c:pt>
                <c:pt idx="1454">
                  <c:v>1.2610022855</c:v>
                </c:pt>
                <c:pt idx="1455">
                  <c:v>1.2426186245999999</c:v>
                </c:pt>
                <c:pt idx="1456">
                  <c:v>1.2426186245999999</c:v>
                </c:pt>
                <c:pt idx="1457">
                  <c:v>1.2426186245999999</c:v>
                </c:pt>
                <c:pt idx="1458">
                  <c:v>1.2826467318999999</c:v>
                </c:pt>
                <c:pt idx="1459">
                  <c:v>1.3349956974999999</c:v>
                </c:pt>
                <c:pt idx="1460">
                  <c:v>1.4041273687</c:v>
                </c:pt>
                <c:pt idx="1461">
                  <c:v>1.42699197</c:v>
                </c:pt>
                <c:pt idx="1462">
                  <c:v>1.4042352198000001</c:v>
                </c:pt>
                <c:pt idx="1463">
                  <c:v>1.4042352198000001</c:v>
                </c:pt>
                <c:pt idx="1464">
                  <c:v>1.4042352198000001</c:v>
                </c:pt>
                <c:pt idx="1465">
                  <c:v>1.4623121347000001</c:v>
                </c:pt>
                <c:pt idx="1466">
                  <c:v>1.4531362148</c:v>
                </c:pt>
                <c:pt idx="1467">
                  <c:v>1.4341252881</c:v>
                </c:pt>
                <c:pt idx="1468">
                  <c:v>1.4499545621000001</c:v>
                </c:pt>
                <c:pt idx="1469">
                  <c:v>1.4386621717000001</c:v>
                </c:pt>
                <c:pt idx="1470">
                  <c:v>1.4386621717000001</c:v>
                </c:pt>
                <c:pt idx="1471">
                  <c:v>1.4386621717000001</c:v>
                </c:pt>
                <c:pt idx="1472">
                  <c:v>1.4341093413999999</c:v>
                </c:pt>
                <c:pt idx="1473">
                  <c:v>1.4059148641000001</c:v>
                </c:pt>
                <c:pt idx="1474">
                  <c:v>1.4059755561</c:v>
                </c:pt>
                <c:pt idx="1475">
                  <c:v>1.4186818131000001</c:v>
                </c:pt>
                <c:pt idx="1476">
                  <c:v>1.4165057744</c:v>
                </c:pt>
                <c:pt idx="1477">
                  <c:v>1.4165057744</c:v>
                </c:pt>
                <c:pt idx="1478">
                  <c:v>1.4165057744</c:v>
                </c:pt>
                <c:pt idx="1479">
                  <c:v>1.4046432065000001</c:v>
                </c:pt>
                <c:pt idx="1480">
                  <c:v>1.4491050652999999</c:v>
                </c:pt>
                <c:pt idx="1481">
                  <c:v>1.390081503</c:v>
                </c:pt>
                <c:pt idx="1482">
                  <c:v>1.3588258143</c:v>
                </c:pt>
                <c:pt idx="1483">
                  <c:v>1.3792087252</c:v>
                </c:pt>
                <c:pt idx="1484">
                  <c:v>1.3792087252</c:v>
                </c:pt>
                <c:pt idx="1485">
                  <c:v>1.3792087252</c:v>
                </c:pt>
                <c:pt idx="1486">
                  <c:v>1.3565148504</c:v>
                </c:pt>
                <c:pt idx="1487">
                  <c:v>1.2878246197000001</c:v>
                </c:pt>
                <c:pt idx="1488">
                  <c:v>1.306994626</c:v>
                </c:pt>
                <c:pt idx="1489">
                  <c:v>1.3545022375</c:v>
                </c:pt>
                <c:pt idx="1490">
                  <c:v>1.2966733271999999</c:v>
                </c:pt>
                <c:pt idx="1491">
                  <c:v>1.2966733271999999</c:v>
                </c:pt>
                <c:pt idx="1492">
                  <c:v>1.2966733271999999</c:v>
                </c:pt>
                <c:pt idx="1493">
                  <c:v>1.3320033544000001</c:v>
                </c:pt>
                <c:pt idx="1494">
                  <c:v>1.3161068155</c:v>
                </c:pt>
                <c:pt idx="1495">
                  <c:v>1.3633616767000001</c:v>
                </c:pt>
                <c:pt idx="1496">
                  <c:v>1.3714238459999999</c:v>
                </c:pt>
                <c:pt idx="1497">
                  <c:v>1.3533800395</c:v>
                </c:pt>
                <c:pt idx="1498">
                  <c:v>1.3533800395</c:v>
                </c:pt>
                <c:pt idx="1499">
                  <c:v>1.3533800395</c:v>
                </c:pt>
                <c:pt idx="1500">
                  <c:v>1.345266418</c:v>
                </c:pt>
                <c:pt idx="1501">
                  <c:v>1.3209799315999999</c:v>
                </c:pt>
                <c:pt idx="1502">
                  <c:v>1.3217249846000001</c:v>
                </c:pt>
                <c:pt idx="1503">
                  <c:v>1.3028452947</c:v>
                </c:pt>
                <c:pt idx="1504">
                  <c:v>1.3242109236999999</c:v>
                </c:pt>
                <c:pt idx="1505">
                  <c:v>1.3242109236999999</c:v>
                </c:pt>
                <c:pt idx="1506">
                  <c:v>1.3242109236999999</c:v>
                </c:pt>
                <c:pt idx="1507">
                  <c:v>1.2739439365</c:v>
                </c:pt>
                <c:pt idx="1508">
                  <c:v>1.3201156188000001</c:v>
                </c:pt>
                <c:pt idx="1509">
                  <c:v>1.3280578928</c:v>
                </c:pt>
                <c:pt idx="1510">
                  <c:v>1.3144718701</c:v>
                </c:pt>
                <c:pt idx="1511">
                  <c:v>1.3294165403</c:v>
                </c:pt>
                <c:pt idx="1512">
                  <c:v>1.3294165403</c:v>
                </c:pt>
                <c:pt idx="1513">
                  <c:v>1.3294165403</c:v>
                </c:pt>
                <c:pt idx="1514">
                  <c:v>1.3414180352</c:v>
                </c:pt>
                <c:pt idx="1515">
                  <c:v>1.3211260211</c:v>
                </c:pt>
                <c:pt idx="1516">
                  <c:v>1.2730987244</c:v>
                </c:pt>
                <c:pt idx="1517">
                  <c:v>1.3075482368</c:v>
                </c:pt>
                <c:pt idx="1518">
                  <c:v>1.3263402674</c:v>
                </c:pt>
                <c:pt idx="1519">
                  <c:v>1.3263402674</c:v>
                </c:pt>
                <c:pt idx="1520">
                  <c:v>1.3263402674</c:v>
                </c:pt>
                <c:pt idx="1521">
                  <c:v>1.3198101638999999</c:v>
                </c:pt>
                <c:pt idx="1522">
                  <c:v>1.3198101638999999</c:v>
                </c:pt>
                <c:pt idx="1523">
                  <c:v>1.190445837</c:v>
                </c:pt>
                <c:pt idx="1524">
                  <c:v>1.1862472766000001</c:v>
                </c:pt>
                <c:pt idx="1525">
                  <c:v>1.1342706909</c:v>
                </c:pt>
                <c:pt idx="1526">
                  <c:v>1.1342706909</c:v>
                </c:pt>
                <c:pt idx="1527">
                  <c:v>1.1342706909</c:v>
                </c:pt>
                <c:pt idx="1528">
                  <c:v>1.0817482350000001</c:v>
                </c:pt>
                <c:pt idx="1529">
                  <c:v>0.97026073940000002</c:v>
                </c:pt>
                <c:pt idx="1530">
                  <c:v>0.97026073940000002</c:v>
                </c:pt>
                <c:pt idx="1531">
                  <c:v>0.90992135750000003</c:v>
                </c:pt>
                <c:pt idx="1532">
                  <c:v>0.87999066459999997</c:v>
                </c:pt>
                <c:pt idx="1533">
                  <c:v>0.87999066459999997</c:v>
                </c:pt>
                <c:pt idx="1534">
                  <c:v>0.87999066459999997</c:v>
                </c:pt>
                <c:pt idx="1535">
                  <c:v>0.90892383330000004</c:v>
                </c:pt>
                <c:pt idx="1536">
                  <c:v>0.57080889800000001</c:v>
                </c:pt>
                <c:pt idx="1537">
                  <c:v>0.53289434769999999</c:v>
                </c:pt>
                <c:pt idx="1538">
                  <c:v>0.44805580639999998</c:v>
                </c:pt>
                <c:pt idx="1539">
                  <c:v>0.52277841229999999</c:v>
                </c:pt>
                <c:pt idx="1540">
                  <c:v>0.52277841229999999</c:v>
                </c:pt>
                <c:pt idx="1541">
                  <c:v>0.52277841229999999</c:v>
                </c:pt>
                <c:pt idx="1542">
                  <c:v>0.51576834090000001</c:v>
                </c:pt>
                <c:pt idx="1543">
                  <c:v>0.67854451999999998</c:v>
                </c:pt>
                <c:pt idx="1544">
                  <c:v>0.82004028529999995</c:v>
                </c:pt>
                <c:pt idx="1545">
                  <c:v>0.99956346299999999</c:v>
                </c:pt>
                <c:pt idx="1546">
                  <c:v>1.148892714</c:v>
                </c:pt>
                <c:pt idx="1547">
                  <c:v>1.148892714</c:v>
                </c:pt>
                <c:pt idx="1548">
                  <c:v>1.148892714</c:v>
                </c:pt>
                <c:pt idx="1549">
                  <c:v>1.1489056915</c:v>
                </c:pt>
                <c:pt idx="1550">
                  <c:v>1.1483109233</c:v>
                </c:pt>
                <c:pt idx="1551">
                  <c:v>1.3413808564</c:v>
                </c:pt>
                <c:pt idx="1552">
                  <c:v>1.3201684598000001</c:v>
                </c:pt>
                <c:pt idx="1553">
                  <c:v>1.2498442836999999</c:v>
                </c:pt>
                <c:pt idx="1554">
                  <c:v>1.2498442836999999</c:v>
                </c:pt>
                <c:pt idx="1555">
                  <c:v>1.2498442836999999</c:v>
                </c:pt>
                <c:pt idx="1556">
                  <c:v>1.2197476738999999</c:v>
                </c:pt>
                <c:pt idx="1557">
                  <c:v>1.1958338543</c:v>
                </c:pt>
                <c:pt idx="1558">
                  <c:v>1.2737820681000001</c:v>
                </c:pt>
                <c:pt idx="1559">
                  <c:v>1.2737820681000001</c:v>
                </c:pt>
                <c:pt idx="1560">
                  <c:v>1.2737820681000001</c:v>
                </c:pt>
                <c:pt idx="1561">
                  <c:v>1.2737820681000001</c:v>
                </c:pt>
                <c:pt idx="1562">
                  <c:v>1.2737820681000001</c:v>
                </c:pt>
                <c:pt idx="1563">
                  <c:v>1.2975766439</c:v>
                </c:pt>
                <c:pt idx="1564">
                  <c:v>1.3347990238</c:v>
                </c:pt>
                <c:pt idx="1565">
                  <c:v>1.3347990238</c:v>
                </c:pt>
                <c:pt idx="1566">
                  <c:v>1.3347990238</c:v>
                </c:pt>
                <c:pt idx="1567">
                  <c:v>1.2369927432000001</c:v>
                </c:pt>
                <c:pt idx="1568">
                  <c:v>1.2369927432000001</c:v>
                </c:pt>
                <c:pt idx="1569">
                  <c:v>1.2369927432000001</c:v>
                </c:pt>
                <c:pt idx="1570">
                  <c:v>1.2716724728</c:v>
                </c:pt>
                <c:pt idx="1571">
                  <c:v>1.4163743231999999</c:v>
                </c:pt>
                <c:pt idx="1572">
                  <c:v>1.3399107252</c:v>
                </c:pt>
                <c:pt idx="1573">
                  <c:v>1.3758096634999999</c:v>
                </c:pt>
                <c:pt idx="1574">
                  <c:v>1.3584940449</c:v>
                </c:pt>
                <c:pt idx="1575">
                  <c:v>1.3584940449</c:v>
                </c:pt>
                <c:pt idx="1576">
                  <c:v>1.3584940449</c:v>
                </c:pt>
                <c:pt idx="1577">
                  <c:v>1.3445028922</c:v>
                </c:pt>
                <c:pt idx="1578">
                  <c:v>1.4376196369000001</c:v>
                </c:pt>
                <c:pt idx="1579">
                  <c:v>1.4376196369000001</c:v>
                </c:pt>
                <c:pt idx="1580">
                  <c:v>1.4376196369000001</c:v>
                </c:pt>
                <c:pt idx="1581">
                  <c:v>1.3863492072000001</c:v>
                </c:pt>
                <c:pt idx="1582">
                  <c:v>1.3863492072000001</c:v>
                </c:pt>
                <c:pt idx="1583">
                  <c:v>1.3863492072000001</c:v>
                </c:pt>
                <c:pt idx="1584">
                  <c:v>1.3683104617999999</c:v>
                </c:pt>
                <c:pt idx="1585">
                  <c:v>1.32688074</c:v>
                </c:pt>
                <c:pt idx="1586">
                  <c:v>1.3678144654</c:v>
                </c:pt>
                <c:pt idx="1587">
                  <c:v>1.3727379224</c:v>
                </c:pt>
                <c:pt idx="1588">
                  <c:v>1.3399961983999999</c:v>
                </c:pt>
                <c:pt idx="1589">
                  <c:v>1.3399961983999999</c:v>
                </c:pt>
                <c:pt idx="1590">
                  <c:v>1.3399961983999999</c:v>
                </c:pt>
                <c:pt idx="1591">
                  <c:v>1.3465425609999999</c:v>
                </c:pt>
                <c:pt idx="1592">
                  <c:v>1.4088017993999999</c:v>
                </c:pt>
                <c:pt idx="1593">
                  <c:v>1.4360823118999999</c:v>
                </c:pt>
                <c:pt idx="1594">
                  <c:v>1.4206391247000001</c:v>
                </c:pt>
                <c:pt idx="1595">
                  <c:v>1.3811434197000001</c:v>
                </c:pt>
                <c:pt idx="1596">
                  <c:v>1.3811434197000001</c:v>
                </c:pt>
                <c:pt idx="1597">
                  <c:v>1.3811434197000001</c:v>
                </c:pt>
                <c:pt idx="1598">
                  <c:v>1.398118424</c:v>
                </c:pt>
                <c:pt idx="1599">
                  <c:v>1.4453245105000001</c:v>
                </c:pt>
                <c:pt idx="1600">
                  <c:v>1.4535425336000001</c:v>
                </c:pt>
                <c:pt idx="1601">
                  <c:v>1.4341462788999999</c:v>
                </c:pt>
                <c:pt idx="1602">
                  <c:v>1.4206667063</c:v>
                </c:pt>
                <c:pt idx="1603">
                  <c:v>1.4206667063</c:v>
                </c:pt>
                <c:pt idx="1604">
                  <c:v>1.4206667063</c:v>
                </c:pt>
                <c:pt idx="1605">
                  <c:v>1.4109226432999999</c:v>
                </c:pt>
                <c:pt idx="1606">
                  <c:v>1.4368565175000001</c:v>
                </c:pt>
                <c:pt idx="1607">
                  <c:v>1.4137108656999999</c:v>
                </c:pt>
                <c:pt idx="1608">
                  <c:v>1.3683107741</c:v>
                </c:pt>
                <c:pt idx="1609">
                  <c:v>1.3683107741</c:v>
                </c:pt>
                <c:pt idx="1610">
                  <c:v>1.3683107741</c:v>
                </c:pt>
                <c:pt idx="1611">
                  <c:v>1.3683107741</c:v>
                </c:pt>
                <c:pt idx="1612">
                  <c:v>1.3187895981</c:v>
                </c:pt>
                <c:pt idx="1613">
                  <c:v>1.2962708224999999</c:v>
                </c:pt>
                <c:pt idx="1614">
                  <c:v>1.2910201779999999</c:v>
                </c:pt>
                <c:pt idx="1615">
                  <c:v>1.2802878029</c:v>
                </c:pt>
                <c:pt idx="1616">
                  <c:v>1.2617459137</c:v>
                </c:pt>
                <c:pt idx="1617">
                  <c:v>1.2617459137</c:v>
                </c:pt>
                <c:pt idx="1618">
                  <c:v>1.2617459137</c:v>
                </c:pt>
                <c:pt idx="1619">
                  <c:v>1.2617459137</c:v>
                </c:pt>
                <c:pt idx="1620">
                  <c:v>1.2572739825999999</c:v>
                </c:pt>
                <c:pt idx="1621">
                  <c:v>1.3254616566999999</c:v>
                </c:pt>
                <c:pt idx="1622">
                  <c:v>1.3396583583999999</c:v>
                </c:pt>
                <c:pt idx="1623">
                  <c:v>1.3638845618</c:v>
                </c:pt>
                <c:pt idx="1624">
                  <c:v>1.3638845618</c:v>
                </c:pt>
                <c:pt idx="1625">
                  <c:v>1.3638845618</c:v>
                </c:pt>
                <c:pt idx="1626">
                  <c:v>1.3630455845</c:v>
                </c:pt>
                <c:pt idx="1627">
                  <c:v>1.3343770239999999</c:v>
                </c:pt>
                <c:pt idx="1628">
                  <c:v>1.2929262302</c:v>
                </c:pt>
                <c:pt idx="1629">
                  <c:v>1.2841004862000001</c:v>
                </c:pt>
                <c:pt idx="1630">
                  <c:v>1.2330198598</c:v>
                </c:pt>
                <c:pt idx="1631">
                  <c:v>1.2330198598</c:v>
                </c:pt>
                <c:pt idx="1632">
                  <c:v>1.2330198598</c:v>
                </c:pt>
                <c:pt idx="1633">
                  <c:v>1.2106348586</c:v>
                </c:pt>
                <c:pt idx="1634">
                  <c:v>1.1717475042000001</c:v>
                </c:pt>
                <c:pt idx="1635">
                  <c:v>1.1824991239</c:v>
                </c:pt>
                <c:pt idx="1636">
                  <c:v>1.1860464663000001</c:v>
                </c:pt>
                <c:pt idx="1637">
                  <c:v>1.1745225844</c:v>
                </c:pt>
                <c:pt idx="1638">
                  <c:v>1.1745225844</c:v>
                </c:pt>
                <c:pt idx="1639">
                  <c:v>1.1745225844</c:v>
                </c:pt>
                <c:pt idx="1640">
                  <c:v>1.1452518354000001</c:v>
                </c:pt>
                <c:pt idx="1641">
                  <c:v>1.1293733825000001</c:v>
                </c:pt>
                <c:pt idx="1642">
                  <c:v>1.1358026265000001</c:v>
                </c:pt>
                <c:pt idx="1643">
                  <c:v>1.0884213557</c:v>
                </c:pt>
                <c:pt idx="1644">
                  <c:v>1.0218110418999999</c:v>
                </c:pt>
                <c:pt idx="1645">
                  <c:v>1.0218110418999999</c:v>
                </c:pt>
                <c:pt idx="1646">
                  <c:v>1.0218110418999999</c:v>
                </c:pt>
                <c:pt idx="1647">
                  <c:v>1.0038126324000001</c:v>
                </c:pt>
                <c:pt idx="1648">
                  <c:v>0.92080120099999996</c:v>
                </c:pt>
                <c:pt idx="1649">
                  <c:v>0.91325170700000002</c:v>
                </c:pt>
                <c:pt idx="1650">
                  <c:v>0.9341276704</c:v>
                </c:pt>
                <c:pt idx="1651">
                  <c:v>0.87018263610000002</c:v>
                </c:pt>
                <c:pt idx="1652">
                  <c:v>0.87018263610000002</c:v>
                </c:pt>
                <c:pt idx="1653">
                  <c:v>0.87018263610000002</c:v>
                </c:pt>
                <c:pt idx="1654">
                  <c:v>0.88890401060000002</c:v>
                </c:pt>
                <c:pt idx="1655">
                  <c:v>0.84723408730000005</c:v>
                </c:pt>
                <c:pt idx="1656">
                  <c:v>0.84011510420000002</c:v>
                </c:pt>
                <c:pt idx="1657">
                  <c:v>0.89056476890000003</c:v>
                </c:pt>
                <c:pt idx="1658">
                  <c:v>0.85421684620000005</c:v>
                </c:pt>
                <c:pt idx="1659">
                  <c:v>0.85421684620000005</c:v>
                </c:pt>
                <c:pt idx="1660">
                  <c:v>0.85421684620000005</c:v>
                </c:pt>
                <c:pt idx="1661">
                  <c:v>0.82404608440000005</c:v>
                </c:pt>
                <c:pt idx="1662">
                  <c:v>0.87552658900000002</c:v>
                </c:pt>
                <c:pt idx="1663">
                  <c:v>0.90036191639999996</c:v>
                </c:pt>
                <c:pt idx="1664">
                  <c:v>0.93181527490000005</c:v>
                </c:pt>
                <c:pt idx="1665">
                  <c:v>0.98070679240000003</c:v>
                </c:pt>
                <c:pt idx="1666">
                  <c:v>0.98070679240000003</c:v>
                </c:pt>
                <c:pt idx="1667">
                  <c:v>0.98070679240000003</c:v>
                </c:pt>
                <c:pt idx="1668">
                  <c:v>0.99028301429999999</c:v>
                </c:pt>
                <c:pt idx="1669">
                  <c:v>0.97855436060000001</c:v>
                </c:pt>
                <c:pt idx="1670">
                  <c:v>1.0369672080000001</c:v>
                </c:pt>
                <c:pt idx="1671">
                  <c:v>1.0134387573000001</c:v>
                </c:pt>
                <c:pt idx="1672">
                  <c:v>1.0134387573000001</c:v>
                </c:pt>
                <c:pt idx="1673">
                  <c:v>1.0134387573000001</c:v>
                </c:pt>
                <c:pt idx="1674">
                  <c:v>1.0134387573000001</c:v>
                </c:pt>
                <c:pt idx="1675">
                  <c:v>1.0267285638000001</c:v>
                </c:pt>
                <c:pt idx="1676">
                  <c:v>0.96105125059999996</c:v>
                </c:pt>
                <c:pt idx="1677">
                  <c:v>0.9585805811</c:v>
                </c:pt>
                <c:pt idx="1678">
                  <c:v>1.019682588</c:v>
                </c:pt>
                <c:pt idx="1679">
                  <c:v>1.0571229769999999</c:v>
                </c:pt>
                <c:pt idx="1680">
                  <c:v>1.0571229769999999</c:v>
                </c:pt>
                <c:pt idx="1681">
                  <c:v>1.0571229769999999</c:v>
                </c:pt>
                <c:pt idx="1682">
                  <c:v>1.0337883970999999</c:v>
                </c:pt>
                <c:pt idx="1683">
                  <c:v>1.0780962940000001</c:v>
                </c:pt>
                <c:pt idx="1684">
                  <c:v>1.1792081556</c:v>
                </c:pt>
                <c:pt idx="1685">
                  <c:v>1.2353505081</c:v>
                </c:pt>
                <c:pt idx="1686">
                  <c:v>1.2206901904</c:v>
                </c:pt>
                <c:pt idx="1687">
                  <c:v>1.2206901904</c:v>
                </c:pt>
                <c:pt idx="1688">
                  <c:v>1.2206901904</c:v>
                </c:pt>
                <c:pt idx="1689">
                  <c:v>1.2829443942000001</c:v>
                </c:pt>
                <c:pt idx="1690">
                  <c:v>1.2981195709</c:v>
                </c:pt>
                <c:pt idx="1691">
                  <c:v>1.3133427053</c:v>
                </c:pt>
                <c:pt idx="1692">
                  <c:v>1.2982110641</c:v>
                </c:pt>
                <c:pt idx="1693">
                  <c:v>1.2847152160999999</c:v>
                </c:pt>
                <c:pt idx="1694">
                  <c:v>1.2847152160999999</c:v>
                </c:pt>
                <c:pt idx="1695">
                  <c:v>1.2847152160999999</c:v>
                </c:pt>
                <c:pt idx="1696">
                  <c:v>1.3448702299999999</c:v>
                </c:pt>
                <c:pt idx="1697">
                  <c:v>1.3449717529</c:v>
                </c:pt>
                <c:pt idx="1698">
                  <c:v>1.3632939902000001</c:v>
                </c:pt>
                <c:pt idx="1699">
                  <c:v>1.3886790032</c:v>
                </c:pt>
                <c:pt idx="1700">
                  <c:v>1.3415994178999999</c:v>
                </c:pt>
                <c:pt idx="1701">
                  <c:v>1.3415994178999999</c:v>
                </c:pt>
                <c:pt idx="1702">
                  <c:v>1.3415994178999999</c:v>
                </c:pt>
                <c:pt idx="1703">
                  <c:v>1.3769909736999999</c:v>
                </c:pt>
                <c:pt idx="1704">
                  <c:v>1.4010808178</c:v>
                </c:pt>
                <c:pt idx="1705">
                  <c:v>1.4274328707999999</c:v>
                </c:pt>
                <c:pt idx="1706">
                  <c:v>1.4176547146</c:v>
                </c:pt>
                <c:pt idx="1707">
                  <c:v>1.3338069069</c:v>
                </c:pt>
                <c:pt idx="1708">
                  <c:v>1.3338069069</c:v>
                </c:pt>
                <c:pt idx="1709">
                  <c:v>1.3338069069</c:v>
                </c:pt>
                <c:pt idx="1710">
                  <c:v>1.3060555756000001</c:v>
                </c:pt>
                <c:pt idx="1711">
                  <c:v>1.3242972116</c:v>
                </c:pt>
                <c:pt idx="1712">
                  <c:v>1.3941763630999999</c:v>
                </c:pt>
                <c:pt idx="1713">
                  <c:v>1.4059701652000001</c:v>
                </c:pt>
                <c:pt idx="1714">
                  <c:v>1.3793598002</c:v>
                </c:pt>
                <c:pt idx="1715">
                  <c:v>1.3793598002</c:v>
                </c:pt>
                <c:pt idx="1716">
                  <c:v>1.3793598002</c:v>
                </c:pt>
                <c:pt idx="1717">
                  <c:v>1.3601006139</c:v>
                </c:pt>
                <c:pt idx="1718">
                  <c:v>1.3098379006</c:v>
                </c:pt>
                <c:pt idx="1719">
                  <c:v>1.3284654706000001</c:v>
                </c:pt>
                <c:pt idx="1720">
                  <c:v>1.3758998120999999</c:v>
                </c:pt>
                <c:pt idx="1721">
                  <c:v>1.3270055031000001</c:v>
                </c:pt>
                <c:pt idx="1722">
                  <c:v>1.3270055031000001</c:v>
                </c:pt>
                <c:pt idx="1723">
                  <c:v>1.3270055031000001</c:v>
                </c:pt>
                <c:pt idx="1724">
                  <c:v>1.3270055031000001</c:v>
                </c:pt>
                <c:pt idx="1725">
                  <c:v>1.2879163068999999</c:v>
                </c:pt>
                <c:pt idx="1726">
                  <c:v>1.2331171170999999</c:v>
                </c:pt>
                <c:pt idx="1727">
                  <c:v>1.1998648565000001</c:v>
                </c:pt>
                <c:pt idx="1728">
                  <c:v>1.1536576167000001</c:v>
                </c:pt>
                <c:pt idx="1729">
                  <c:v>1.1536576167000001</c:v>
                </c:pt>
                <c:pt idx="1730">
                  <c:v>1.1536576167000001</c:v>
                </c:pt>
                <c:pt idx="1731">
                  <c:v>1.1536576167000001</c:v>
                </c:pt>
                <c:pt idx="1732">
                  <c:v>1.1536576167000001</c:v>
                </c:pt>
                <c:pt idx="1733">
                  <c:v>1.3050308921</c:v>
                </c:pt>
                <c:pt idx="1734">
                  <c:v>1.1100507058</c:v>
                </c:pt>
                <c:pt idx="1735">
                  <c:v>1.1958072507999999</c:v>
                </c:pt>
                <c:pt idx="1736">
                  <c:v>1.1958072507999999</c:v>
                </c:pt>
                <c:pt idx="1737">
                  <c:v>1.1958072507999999</c:v>
                </c:pt>
                <c:pt idx="1738">
                  <c:v>1.2337293508</c:v>
                </c:pt>
                <c:pt idx="1739">
                  <c:v>1.2459547268</c:v>
                </c:pt>
                <c:pt idx="1740">
                  <c:v>1.2760382507000001</c:v>
                </c:pt>
                <c:pt idx="1741">
                  <c:v>1.2564777152</c:v>
                </c:pt>
                <c:pt idx="1742">
                  <c:v>1.2469270393</c:v>
                </c:pt>
                <c:pt idx="1743">
                  <c:v>1.2469270393</c:v>
                </c:pt>
                <c:pt idx="1744">
                  <c:v>1.2469270393</c:v>
                </c:pt>
                <c:pt idx="1745">
                  <c:v>1.2691629436</c:v>
                </c:pt>
                <c:pt idx="1746">
                  <c:v>1.2790446155999999</c:v>
                </c:pt>
                <c:pt idx="1747">
                  <c:v>1.2550457015000001</c:v>
                </c:pt>
                <c:pt idx="1748">
                  <c:v>1.2826345455999999</c:v>
                </c:pt>
                <c:pt idx="1749">
                  <c:v>1.2918776517999999</c:v>
                </c:pt>
                <c:pt idx="1750">
                  <c:v>1.2918776517999999</c:v>
                </c:pt>
                <c:pt idx="1751">
                  <c:v>1.2918776517999999</c:v>
                </c:pt>
                <c:pt idx="1752">
                  <c:v>1.3119736907999999</c:v>
                </c:pt>
                <c:pt idx="1753">
                  <c:v>1.2732575283000001</c:v>
                </c:pt>
                <c:pt idx="1754">
                  <c:v>1.2810574663000001</c:v>
                </c:pt>
                <c:pt idx="1755">
                  <c:v>1.2935874440999999</c:v>
                </c:pt>
                <c:pt idx="1756">
                  <c:v>1.2215660053999999</c:v>
                </c:pt>
                <c:pt idx="1757">
                  <c:v>1.2215660053999999</c:v>
                </c:pt>
                <c:pt idx="1758">
                  <c:v>1.2215660053999999</c:v>
                </c:pt>
                <c:pt idx="1759">
                  <c:v>1.2293444162</c:v>
                </c:pt>
                <c:pt idx="1760">
                  <c:v>1.2525277739</c:v>
                </c:pt>
                <c:pt idx="1761">
                  <c:v>1.2535585672</c:v>
                </c:pt>
                <c:pt idx="1762">
                  <c:v>1.1862731081</c:v>
                </c:pt>
                <c:pt idx="1763">
                  <c:v>1.1813377163000001</c:v>
                </c:pt>
                <c:pt idx="1764">
                  <c:v>1.1813377163000001</c:v>
                </c:pt>
                <c:pt idx="1765">
                  <c:v>1.1813377163000001</c:v>
                </c:pt>
                <c:pt idx="1766">
                  <c:v>1.1650675881000001</c:v>
                </c:pt>
                <c:pt idx="1767">
                  <c:v>1.1594435578</c:v>
                </c:pt>
                <c:pt idx="1768">
                  <c:v>1.1454049761</c:v>
                </c:pt>
                <c:pt idx="1769">
                  <c:v>1.2050887843</c:v>
                </c:pt>
                <c:pt idx="1770">
                  <c:v>1.19918408</c:v>
                </c:pt>
                <c:pt idx="1771">
                  <c:v>1.19918408</c:v>
                </c:pt>
                <c:pt idx="1772">
                  <c:v>1.19918408</c:v>
                </c:pt>
                <c:pt idx="1773">
                  <c:v>1.2151440909</c:v>
                </c:pt>
                <c:pt idx="1774">
                  <c:v>1.1915191266</c:v>
                </c:pt>
                <c:pt idx="1775">
                  <c:v>1.3264522182</c:v>
                </c:pt>
                <c:pt idx="1776">
                  <c:v>1.3936217166</c:v>
                </c:pt>
                <c:pt idx="1777">
                  <c:v>1.4336585427999999</c:v>
                </c:pt>
                <c:pt idx="1778">
                  <c:v>1.4336585427999999</c:v>
                </c:pt>
                <c:pt idx="1779">
                  <c:v>1.4336585427999999</c:v>
                </c:pt>
                <c:pt idx="1780">
                  <c:v>1.4388533745000001</c:v>
                </c:pt>
                <c:pt idx="1781">
                  <c:v>1.4901499947000001</c:v>
                </c:pt>
                <c:pt idx="1782">
                  <c:v>1.4744494263000001</c:v>
                </c:pt>
                <c:pt idx="1783">
                  <c:v>1.4677578385000001</c:v>
                </c:pt>
                <c:pt idx="1784">
                  <c:v>1.4564119517</c:v>
                </c:pt>
                <c:pt idx="1785">
                  <c:v>1.4564119517</c:v>
                </c:pt>
                <c:pt idx="1786">
                  <c:v>1.4564119517</c:v>
                </c:pt>
                <c:pt idx="1787">
                  <c:v>1.4156565628</c:v>
                </c:pt>
                <c:pt idx="1788">
                  <c:v>1.4302399619999999</c:v>
                </c:pt>
                <c:pt idx="1789">
                  <c:v>1.4559169948999999</c:v>
                </c:pt>
                <c:pt idx="1790">
                  <c:v>1.4696804268999999</c:v>
                </c:pt>
                <c:pt idx="1791">
                  <c:v>1.5271510633000001</c:v>
                </c:pt>
                <c:pt idx="1792">
                  <c:v>1.5271510633000001</c:v>
                </c:pt>
                <c:pt idx="1793">
                  <c:v>1.5271510633000001</c:v>
                </c:pt>
                <c:pt idx="1794">
                  <c:v>1.4648901831000001</c:v>
                </c:pt>
                <c:pt idx="1795">
                  <c:v>1.4672075767999999</c:v>
                </c:pt>
                <c:pt idx="1796">
                  <c:v>1.4275575790999999</c:v>
                </c:pt>
                <c:pt idx="1797">
                  <c:v>1.459278528</c:v>
                </c:pt>
                <c:pt idx="1798">
                  <c:v>1.4370700881</c:v>
                </c:pt>
                <c:pt idx="1799">
                  <c:v>1.4370700881</c:v>
                </c:pt>
                <c:pt idx="1800">
                  <c:v>1.4370700881</c:v>
                </c:pt>
                <c:pt idx="1801">
                  <c:v>1.4149492822</c:v>
                </c:pt>
                <c:pt idx="1802">
                  <c:v>1.3926163292</c:v>
                </c:pt>
                <c:pt idx="1803">
                  <c:v>1.3995536754</c:v>
                </c:pt>
                <c:pt idx="1804">
                  <c:v>1.3898897216999999</c:v>
                </c:pt>
                <c:pt idx="1805">
                  <c:v>1.3962520758000001</c:v>
                </c:pt>
                <c:pt idx="1806">
                  <c:v>1.3962520758000001</c:v>
                </c:pt>
                <c:pt idx="1807">
                  <c:v>1.3962520758000001</c:v>
                </c:pt>
                <c:pt idx="1808">
                  <c:v>1.3974366785000001</c:v>
                </c:pt>
                <c:pt idx="1809">
                  <c:v>1.4674450304</c:v>
                </c:pt>
                <c:pt idx="1810">
                  <c:v>1.5189644450999999</c:v>
                </c:pt>
                <c:pt idx="1811">
                  <c:v>1.5139053316</c:v>
                </c:pt>
                <c:pt idx="1812">
                  <c:v>1.5252643858999999</c:v>
                </c:pt>
                <c:pt idx="1813">
                  <c:v>1.5252643858999999</c:v>
                </c:pt>
                <c:pt idx="1814">
                  <c:v>1.5252643858999999</c:v>
                </c:pt>
                <c:pt idx="1815">
                  <c:v>1.5296033023</c:v>
                </c:pt>
                <c:pt idx="1816">
                  <c:v>1.4690568670999999</c:v>
                </c:pt>
                <c:pt idx="1817">
                  <c:v>1.4977294245999999</c:v>
                </c:pt>
                <c:pt idx="1818">
                  <c:v>1.5083330868</c:v>
                </c:pt>
                <c:pt idx="1819">
                  <c:v>1.5044039680000001</c:v>
                </c:pt>
                <c:pt idx="1820">
                  <c:v>1.5044039680000001</c:v>
                </c:pt>
                <c:pt idx="1821">
                  <c:v>1.5044039680000001</c:v>
                </c:pt>
                <c:pt idx="1822">
                  <c:v>1.5578796519</c:v>
                </c:pt>
                <c:pt idx="1823">
                  <c:v>1.5737914404</c:v>
                </c:pt>
                <c:pt idx="1824">
                  <c:v>1.5807551057</c:v>
                </c:pt>
                <c:pt idx="1825">
                  <c:v>1.5792884023</c:v>
                </c:pt>
                <c:pt idx="1826">
                  <c:v>1.5777841687</c:v>
                </c:pt>
                <c:pt idx="1827">
                  <c:v>1.5777841687</c:v>
                </c:pt>
                <c:pt idx="1828">
                  <c:v>1.5777841687</c:v>
                </c:pt>
                <c:pt idx="1829">
                  <c:v>1.5802114413999999</c:v>
                </c:pt>
                <c:pt idx="1830">
                  <c:v>1.5891425516</c:v>
                </c:pt>
                <c:pt idx="1831">
                  <c:v>1.6237101464000001</c:v>
                </c:pt>
                <c:pt idx="1832">
                  <c:v>1.6239652738000001</c:v>
                </c:pt>
                <c:pt idx="1833">
                  <c:v>1.5849669725</c:v>
                </c:pt>
                <c:pt idx="1834">
                  <c:v>1.5849669725</c:v>
                </c:pt>
                <c:pt idx="1835">
                  <c:v>1.5849669725</c:v>
                </c:pt>
                <c:pt idx="1836">
                  <c:v>1.5857088028999999</c:v>
                </c:pt>
                <c:pt idx="1837">
                  <c:v>1.5692841388000001</c:v>
                </c:pt>
                <c:pt idx="1838">
                  <c:v>1.5897175781999999</c:v>
                </c:pt>
                <c:pt idx="1839">
                  <c:v>1.5405064945</c:v>
                </c:pt>
                <c:pt idx="1840">
                  <c:v>1.4979755587000001</c:v>
                </c:pt>
                <c:pt idx="1841">
                  <c:v>1.4979755587000001</c:v>
                </c:pt>
                <c:pt idx="1842">
                  <c:v>1.4979755587000001</c:v>
                </c:pt>
                <c:pt idx="1843">
                  <c:v>1.4569240537000001</c:v>
                </c:pt>
                <c:pt idx="1844">
                  <c:v>1.5259973084</c:v>
                </c:pt>
                <c:pt idx="1845">
                  <c:v>1.5445148231000001</c:v>
                </c:pt>
                <c:pt idx="1846">
                  <c:v>1.4933925603</c:v>
                </c:pt>
                <c:pt idx="1847">
                  <c:v>1.5634525801000001</c:v>
                </c:pt>
                <c:pt idx="1848">
                  <c:v>1.5634525801000001</c:v>
                </c:pt>
                <c:pt idx="1849">
                  <c:v>1.5634525801000001</c:v>
                </c:pt>
                <c:pt idx="1850">
                  <c:v>1.5407168758000001</c:v>
                </c:pt>
                <c:pt idx="1851">
                  <c:v>1.5730699666000001</c:v>
                </c:pt>
                <c:pt idx="1852">
                  <c:v>1.5462363652</c:v>
                </c:pt>
                <c:pt idx="1853">
                  <c:v>1.5257786363000001</c:v>
                </c:pt>
                <c:pt idx="1854">
                  <c:v>1.5402407566</c:v>
                </c:pt>
                <c:pt idx="1855">
                  <c:v>1.5402407566</c:v>
                </c:pt>
                <c:pt idx="1856">
                  <c:v>1.5402407566</c:v>
                </c:pt>
                <c:pt idx="1857">
                  <c:v>1.4814754844</c:v>
                </c:pt>
                <c:pt idx="1858">
                  <c:v>1.4718053729</c:v>
                </c:pt>
                <c:pt idx="1859">
                  <c:v>1.5031496150000001</c:v>
                </c:pt>
                <c:pt idx="1860">
                  <c:v>1.5416730461000001</c:v>
                </c:pt>
                <c:pt idx="1861">
                  <c:v>1.5857824884</c:v>
                </c:pt>
                <c:pt idx="1862">
                  <c:v>1.5857824884</c:v>
                </c:pt>
                <c:pt idx="1863">
                  <c:v>1.5857824884</c:v>
                </c:pt>
                <c:pt idx="1864">
                  <c:v>1.5495939551</c:v>
                </c:pt>
                <c:pt idx="1865">
                  <c:v>1.5870516155000001</c:v>
                </c:pt>
                <c:pt idx="1866">
                  <c:v>1.5737278198</c:v>
                </c:pt>
                <c:pt idx="1867">
                  <c:v>1.5620746619000001</c:v>
                </c:pt>
                <c:pt idx="1868">
                  <c:v>1.5366261809999999</c:v>
                </c:pt>
                <c:pt idx="1869">
                  <c:v>1.5366261809999999</c:v>
                </c:pt>
                <c:pt idx="1870">
                  <c:v>1.5366261809999999</c:v>
                </c:pt>
                <c:pt idx="1871">
                  <c:v>1.5451114112</c:v>
                </c:pt>
                <c:pt idx="1872">
                  <c:v>1.5710186994999999</c:v>
                </c:pt>
                <c:pt idx="1873">
                  <c:v>1.5723675001999999</c:v>
                </c:pt>
                <c:pt idx="1874">
                  <c:v>1.5468179857</c:v>
                </c:pt>
                <c:pt idx="1875">
                  <c:v>1.4768413379000001</c:v>
                </c:pt>
                <c:pt idx="1876">
                  <c:v>1.4768413379000001</c:v>
                </c:pt>
                <c:pt idx="1877">
                  <c:v>1.4768413379000001</c:v>
                </c:pt>
                <c:pt idx="1878">
                  <c:v>1.4542818791000001</c:v>
                </c:pt>
                <c:pt idx="1879">
                  <c:v>1.4747715062</c:v>
                </c:pt>
                <c:pt idx="1880">
                  <c:v>1.5760959763</c:v>
                </c:pt>
                <c:pt idx="1881">
                  <c:v>1.6167927393999999</c:v>
                </c:pt>
                <c:pt idx="1882">
                  <c:v>1.6499204921999999</c:v>
                </c:pt>
                <c:pt idx="1883">
                  <c:v>1.6499204921999999</c:v>
                </c:pt>
                <c:pt idx="1884">
                  <c:v>1.6499204921999999</c:v>
                </c:pt>
                <c:pt idx="1885">
                  <c:v>1.7104793391999999</c:v>
                </c:pt>
                <c:pt idx="1886">
                  <c:v>1.7647772986000001</c:v>
                </c:pt>
                <c:pt idx="1887">
                  <c:v>1.7946658134</c:v>
                </c:pt>
                <c:pt idx="1888">
                  <c:v>1.7406346449000001</c:v>
                </c:pt>
                <c:pt idx="1889">
                  <c:v>1.7185755579999999</c:v>
                </c:pt>
                <c:pt idx="1890">
                  <c:v>1.7185755579999999</c:v>
                </c:pt>
                <c:pt idx="1891">
                  <c:v>1.7185755579999999</c:v>
                </c:pt>
                <c:pt idx="1892">
                  <c:v>1.704132464</c:v>
                </c:pt>
                <c:pt idx="1893">
                  <c:v>1.7549683165000001</c:v>
                </c:pt>
                <c:pt idx="1894">
                  <c:v>1.7469173171000001</c:v>
                </c:pt>
                <c:pt idx="1895">
                  <c:v>1.6404533429999999</c:v>
                </c:pt>
                <c:pt idx="1896">
                  <c:v>1.5740778896000001</c:v>
                </c:pt>
                <c:pt idx="1897">
                  <c:v>1.5740778896000001</c:v>
                </c:pt>
                <c:pt idx="1898">
                  <c:v>1.5740778896000001</c:v>
                </c:pt>
                <c:pt idx="1899">
                  <c:v>1.5374824245000001</c:v>
                </c:pt>
                <c:pt idx="1900">
                  <c:v>1.5766510117999999</c:v>
                </c:pt>
                <c:pt idx="1901">
                  <c:v>1.7613170596000001</c:v>
                </c:pt>
                <c:pt idx="1902">
                  <c:v>1.7506654522</c:v>
                </c:pt>
                <c:pt idx="1903">
                  <c:v>1.7318955961</c:v>
                </c:pt>
                <c:pt idx="1904">
                  <c:v>1.7318955961</c:v>
                </c:pt>
                <c:pt idx="1905">
                  <c:v>1.7318955961</c:v>
                </c:pt>
                <c:pt idx="1906">
                  <c:v>1.7318955961</c:v>
                </c:pt>
                <c:pt idx="1907">
                  <c:v>1.7010453926</c:v>
                </c:pt>
                <c:pt idx="1908">
                  <c:v>1.7010453926</c:v>
                </c:pt>
                <c:pt idx="1909">
                  <c:v>1.7448183824000001</c:v>
                </c:pt>
                <c:pt idx="1910">
                  <c:v>1.7309587375</c:v>
                </c:pt>
                <c:pt idx="1911">
                  <c:v>1.7309587375</c:v>
                </c:pt>
                <c:pt idx="1912">
                  <c:v>1.7309587375</c:v>
                </c:pt>
                <c:pt idx="1913">
                  <c:v>1.7309587375</c:v>
                </c:pt>
                <c:pt idx="1914">
                  <c:v>1.7079192331999999</c:v>
                </c:pt>
                <c:pt idx="1915">
                  <c:v>1.6171711431</c:v>
                </c:pt>
                <c:pt idx="1916">
                  <c:v>1.5977786975999999</c:v>
                </c:pt>
                <c:pt idx="1917">
                  <c:v>1.6106556295000001</c:v>
                </c:pt>
                <c:pt idx="1918">
                  <c:v>1.6106556295000001</c:v>
                </c:pt>
                <c:pt idx="1919">
                  <c:v>1.6106556295000001</c:v>
                </c:pt>
                <c:pt idx="1920">
                  <c:v>1.6641907925999999</c:v>
                </c:pt>
                <c:pt idx="1921">
                  <c:v>1.6053859091</c:v>
                </c:pt>
                <c:pt idx="1922">
                  <c:v>1.6150928120000001</c:v>
                </c:pt>
                <c:pt idx="1923">
                  <c:v>1.6026949689000001</c:v>
                </c:pt>
                <c:pt idx="1924">
                  <c:v>1.5801601110000001</c:v>
                </c:pt>
                <c:pt idx="1925">
                  <c:v>1.5801601110000001</c:v>
                </c:pt>
                <c:pt idx="1926">
                  <c:v>1.5801601110000001</c:v>
                </c:pt>
                <c:pt idx="1927">
                  <c:v>1.5560406114000001</c:v>
                </c:pt>
                <c:pt idx="1928">
                  <c:v>1.6111395603000001</c:v>
                </c:pt>
                <c:pt idx="1929">
                  <c:v>1.6494919017</c:v>
                </c:pt>
                <c:pt idx="1930">
                  <c:v>1.6494919017</c:v>
                </c:pt>
                <c:pt idx="1931">
                  <c:v>1.6494919017</c:v>
                </c:pt>
                <c:pt idx="1932">
                  <c:v>1.6494919017</c:v>
                </c:pt>
                <c:pt idx="1933">
                  <c:v>1.6494919017</c:v>
                </c:pt>
                <c:pt idx="1934">
                  <c:v>1.6754158718000001</c:v>
                </c:pt>
                <c:pt idx="1935">
                  <c:v>1.7224640288999999</c:v>
                </c:pt>
                <c:pt idx="1936">
                  <c:v>1.6799298737999999</c:v>
                </c:pt>
                <c:pt idx="1937">
                  <c:v>1.6415014503000001</c:v>
                </c:pt>
                <c:pt idx="1938">
                  <c:v>1.6879083045000001</c:v>
                </c:pt>
                <c:pt idx="1939">
                  <c:v>1.6879083045000001</c:v>
                </c:pt>
                <c:pt idx="1940">
                  <c:v>1.6879083045000001</c:v>
                </c:pt>
                <c:pt idx="1941">
                  <c:v>1.7624468875999999</c:v>
                </c:pt>
                <c:pt idx="1942">
                  <c:v>1.7651499194</c:v>
                </c:pt>
                <c:pt idx="1943">
                  <c:v>1.7364542257</c:v>
                </c:pt>
                <c:pt idx="1944">
                  <c:v>1.702091792</c:v>
                </c:pt>
                <c:pt idx="1945">
                  <c:v>1.6934160082</c:v>
                </c:pt>
                <c:pt idx="1946">
                  <c:v>1.6934160082</c:v>
                </c:pt>
                <c:pt idx="1947">
                  <c:v>1.6934160082</c:v>
                </c:pt>
                <c:pt idx="1948">
                  <c:v>1.7750715902</c:v>
                </c:pt>
                <c:pt idx="1949">
                  <c:v>1.8706055880000001</c:v>
                </c:pt>
                <c:pt idx="1950">
                  <c:v>1.9111863457</c:v>
                </c:pt>
                <c:pt idx="1951">
                  <c:v>1.9682550699000001</c:v>
                </c:pt>
                <c:pt idx="1952">
                  <c:v>1.9412249579</c:v>
                </c:pt>
                <c:pt idx="1953">
                  <c:v>1.9412249579</c:v>
                </c:pt>
                <c:pt idx="1954">
                  <c:v>1.9412249579</c:v>
                </c:pt>
                <c:pt idx="1955">
                  <c:v>1.9957452433</c:v>
                </c:pt>
                <c:pt idx="1956">
                  <c:v>2.1302276169000001</c:v>
                </c:pt>
                <c:pt idx="1957">
                  <c:v>2.1526014901999999</c:v>
                </c:pt>
                <c:pt idx="1958">
                  <c:v>2.2647656152</c:v>
                </c:pt>
                <c:pt idx="1959">
                  <c:v>2.3320421813999999</c:v>
                </c:pt>
                <c:pt idx="1960">
                  <c:v>2.3320421813999999</c:v>
                </c:pt>
                <c:pt idx="1961">
                  <c:v>2.3320421813999999</c:v>
                </c:pt>
                <c:pt idx="1962">
                  <c:v>2.3320421813999999</c:v>
                </c:pt>
                <c:pt idx="1963">
                  <c:v>2.3320421813999999</c:v>
                </c:pt>
                <c:pt idx="1964">
                  <c:v>2.1237033252000002</c:v>
                </c:pt>
                <c:pt idx="1965">
                  <c:v>2.1116084760999998</c:v>
                </c:pt>
                <c:pt idx="1966">
                  <c:v>2.0123880849</c:v>
                </c:pt>
                <c:pt idx="1967">
                  <c:v>2.0123880849</c:v>
                </c:pt>
                <c:pt idx="1968">
                  <c:v>2.0123880849</c:v>
                </c:pt>
                <c:pt idx="1969">
                  <c:v>2.0490516264999998</c:v>
                </c:pt>
                <c:pt idx="1970">
                  <c:v>2.0601581383999998</c:v>
                </c:pt>
                <c:pt idx="1971">
                  <c:v>2.0202853802999998</c:v>
                </c:pt>
                <c:pt idx="1972">
                  <c:v>1.9710964543</c:v>
                </c:pt>
                <c:pt idx="1973">
                  <c:v>1.9169434427000001</c:v>
                </c:pt>
                <c:pt idx="1974">
                  <c:v>1.9169434427000001</c:v>
                </c:pt>
                <c:pt idx="1975">
                  <c:v>1.9169434427000001</c:v>
                </c:pt>
                <c:pt idx="1976">
                  <c:v>1.9503696442</c:v>
                </c:pt>
                <c:pt idx="1977">
                  <c:v>1.9810315807000001</c:v>
                </c:pt>
                <c:pt idx="1978">
                  <c:v>2.1130788590999998</c:v>
                </c:pt>
                <c:pt idx="1979">
                  <c:v>2.1163773907999999</c:v>
                </c:pt>
                <c:pt idx="1980">
                  <c:v>2.1252036160999999</c:v>
                </c:pt>
                <c:pt idx="1981">
                  <c:v>2.1252036160999999</c:v>
                </c:pt>
                <c:pt idx="1982">
                  <c:v>2.1252036160999999</c:v>
                </c:pt>
                <c:pt idx="1983">
                  <c:v>2.1104306201999998</c:v>
                </c:pt>
                <c:pt idx="1984">
                  <c:v>2.1673396859</c:v>
                </c:pt>
                <c:pt idx="1985">
                  <c:v>2.1112643055999998</c:v>
                </c:pt>
                <c:pt idx="1986">
                  <c:v>2.0847899239999998</c:v>
                </c:pt>
                <c:pt idx="1987">
                  <c:v>2.1116543239999999</c:v>
                </c:pt>
                <c:pt idx="1988">
                  <c:v>2.1116543239999999</c:v>
                </c:pt>
                <c:pt idx="1989">
                  <c:v>2.1116543239999999</c:v>
                </c:pt>
                <c:pt idx="1990">
                  <c:v>2.1498273726999999</c:v>
                </c:pt>
                <c:pt idx="1991">
                  <c:v>2.1731810694</c:v>
                </c:pt>
                <c:pt idx="1992">
                  <c:v>2.1744352185000002</c:v>
                </c:pt>
                <c:pt idx="1993">
                  <c:v>2.0370845298</c:v>
                </c:pt>
                <c:pt idx="1994">
                  <c:v>1.8949843718999999</c:v>
                </c:pt>
                <c:pt idx="1995">
                  <c:v>1.8949843718999999</c:v>
                </c:pt>
                <c:pt idx="1996">
                  <c:v>1.8949843718999999</c:v>
                </c:pt>
                <c:pt idx="1997">
                  <c:v>1.7683647296</c:v>
                </c:pt>
                <c:pt idx="1998">
                  <c:v>1.8184180877</c:v>
                </c:pt>
                <c:pt idx="1999">
                  <c:v>1.8200423286</c:v>
                </c:pt>
                <c:pt idx="2000">
                  <c:v>1.8551945472</c:v>
                </c:pt>
                <c:pt idx="2001">
                  <c:v>1.8040657577000001</c:v>
                </c:pt>
                <c:pt idx="2002">
                  <c:v>1.8040657577000001</c:v>
                </c:pt>
                <c:pt idx="2003">
                  <c:v>1.8040657577000001</c:v>
                </c:pt>
                <c:pt idx="2004">
                  <c:v>1.8352506726</c:v>
                </c:pt>
                <c:pt idx="2005">
                  <c:v>1.8669944454</c:v>
                </c:pt>
                <c:pt idx="2006">
                  <c:v>1.8243063674</c:v>
                </c:pt>
                <c:pt idx="2007">
                  <c:v>1.8360542998</c:v>
                </c:pt>
                <c:pt idx="2008">
                  <c:v>1.8610802725</c:v>
                </c:pt>
                <c:pt idx="2009">
                  <c:v>1.8610802725</c:v>
                </c:pt>
                <c:pt idx="2010">
                  <c:v>1.8610802725</c:v>
                </c:pt>
                <c:pt idx="2011">
                  <c:v>1.9315884810999999</c:v>
                </c:pt>
                <c:pt idx="2012">
                  <c:v>1.9793277467999999</c:v>
                </c:pt>
                <c:pt idx="2013">
                  <c:v>1.9857300605999999</c:v>
                </c:pt>
                <c:pt idx="2014">
                  <c:v>2.0160282624999999</c:v>
                </c:pt>
                <c:pt idx="2015">
                  <c:v>1.9221502988000001</c:v>
                </c:pt>
                <c:pt idx="2016">
                  <c:v>1.9221502988000001</c:v>
                </c:pt>
                <c:pt idx="2017">
                  <c:v>1.9221502988000001</c:v>
                </c:pt>
                <c:pt idx="2018">
                  <c:v>1.9460014632</c:v>
                </c:pt>
                <c:pt idx="2019">
                  <c:v>1.9876110101</c:v>
                </c:pt>
                <c:pt idx="2020">
                  <c:v>1.9772416177000001</c:v>
                </c:pt>
                <c:pt idx="2021">
                  <c:v>2.0193140858</c:v>
                </c:pt>
                <c:pt idx="2022">
                  <c:v>2.0289256146999999</c:v>
                </c:pt>
                <c:pt idx="2023">
                  <c:v>2.0289256146999999</c:v>
                </c:pt>
                <c:pt idx="2024">
                  <c:v>2.0289256146999999</c:v>
                </c:pt>
                <c:pt idx="2025">
                  <c:v>2.0289256146999999</c:v>
                </c:pt>
                <c:pt idx="2026">
                  <c:v>1.8904408053999999</c:v>
                </c:pt>
                <c:pt idx="2027">
                  <c:v>1.8576699381999999</c:v>
                </c:pt>
                <c:pt idx="2028">
                  <c:v>1.8215557783</c:v>
                </c:pt>
                <c:pt idx="2029">
                  <c:v>1.8987338669</c:v>
                </c:pt>
                <c:pt idx="2030">
                  <c:v>1.8987338669</c:v>
                </c:pt>
                <c:pt idx="2031">
                  <c:v>1.8987338669</c:v>
                </c:pt>
                <c:pt idx="2032">
                  <c:v>1.9177998475</c:v>
                </c:pt>
                <c:pt idx="2033">
                  <c:v>1.9199329387999999</c:v>
                </c:pt>
                <c:pt idx="2034">
                  <c:v>1.9224241811</c:v>
                </c:pt>
                <c:pt idx="2035">
                  <c:v>1.9792547196000001</c:v>
                </c:pt>
                <c:pt idx="2036">
                  <c:v>1.8314706207</c:v>
                </c:pt>
                <c:pt idx="2037">
                  <c:v>1.8314706207</c:v>
                </c:pt>
                <c:pt idx="2038">
                  <c:v>1.8314706207</c:v>
                </c:pt>
                <c:pt idx="2039">
                  <c:v>1.9404289778999999</c:v>
                </c:pt>
                <c:pt idx="2040">
                  <c:v>2.0380574093999999</c:v>
                </c:pt>
                <c:pt idx="2041">
                  <c:v>2.0996600054000001</c:v>
                </c:pt>
                <c:pt idx="2042">
                  <c:v>2.0789895659000002</c:v>
                </c:pt>
                <c:pt idx="2043">
                  <c:v>2.0286304937000001</c:v>
                </c:pt>
                <c:pt idx="2044">
                  <c:v>2.0286304937000001</c:v>
                </c:pt>
                <c:pt idx="2045">
                  <c:v>2.0286304937000001</c:v>
                </c:pt>
                <c:pt idx="2046">
                  <c:v>2.0599323278999999</c:v>
                </c:pt>
                <c:pt idx="2047">
                  <c:v>2.0603268939000001</c:v>
                </c:pt>
                <c:pt idx="2048">
                  <c:v>2.0528593176999999</c:v>
                </c:pt>
                <c:pt idx="2049">
                  <c:v>2.1259060686</c:v>
                </c:pt>
                <c:pt idx="2050">
                  <c:v>2.0847770346000001</c:v>
                </c:pt>
                <c:pt idx="2051">
                  <c:v>2.0847770346000001</c:v>
                </c:pt>
                <c:pt idx="2052">
                  <c:v>2.0847770346000001</c:v>
                </c:pt>
                <c:pt idx="2053">
                  <c:v>2.0984599517000002</c:v>
                </c:pt>
                <c:pt idx="2054">
                  <c:v>2.1149835095</c:v>
                </c:pt>
                <c:pt idx="2055">
                  <c:v>2.1255016744000002</c:v>
                </c:pt>
                <c:pt idx="2056">
                  <c:v>2.1419749363</c:v>
                </c:pt>
                <c:pt idx="2057">
                  <c:v>2.0920786349</c:v>
                </c:pt>
                <c:pt idx="2058">
                  <c:v>2.0920786349</c:v>
                </c:pt>
                <c:pt idx="2059">
                  <c:v>2.0920786349</c:v>
                </c:pt>
                <c:pt idx="2060">
                  <c:v>2.0715488550000001</c:v>
                </c:pt>
                <c:pt idx="2061">
                  <c:v>2.0553963811</c:v>
                </c:pt>
                <c:pt idx="2062">
                  <c:v>2.1244634434999998</c:v>
                </c:pt>
                <c:pt idx="2063">
                  <c:v>2.0974589192000002</c:v>
                </c:pt>
                <c:pt idx="2064">
                  <c:v>2.1108697738000002</c:v>
                </c:pt>
                <c:pt idx="2065">
                  <c:v>2.1108697738000002</c:v>
                </c:pt>
                <c:pt idx="2066">
                  <c:v>2.1108697738000002</c:v>
                </c:pt>
                <c:pt idx="2067">
                  <c:v>2.1385159530000002</c:v>
                </c:pt>
                <c:pt idx="2068">
                  <c:v>2.1143368370000002</c:v>
                </c:pt>
                <c:pt idx="2069">
                  <c:v>2.1519857353999998</c:v>
                </c:pt>
                <c:pt idx="2070">
                  <c:v>2.1822592728000001</c:v>
                </c:pt>
                <c:pt idx="2071">
                  <c:v>2.2593832962999998</c:v>
                </c:pt>
                <c:pt idx="2072">
                  <c:v>2.2593832962999998</c:v>
                </c:pt>
                <c:pt idx="2073">
                  <c:v>2.2593832962999998</c:v>
                </c:pt>
                <c:pt idx="2074">
                  <c:v>2.2560363334</c:v>
                </c:pt>
                <c:pt idx="2075">
                  <c:v>2.2560363334</c:v>
                </c:pt>
                <c:pt idx="2076">
                  <c:v>2.2560363334</c:v>
                </c:pt>
                <c:pt idx="2077">
                  <c:v>2.2560363334</c:v>
                </c:pt>
                <c:pt idx="2078">
                  <c:v>2.2794279875000001</c:v>
                </c:pt>
                <c:pt idx="2079">
                  <c:v>2.2794279875000001</c:v>
                </c:pt>
                <c:pt idx="2080">
                  <c:v>2.2794279875000001</c:v>
                </c:pt>
                <c:pt idx="2081">
                  <c:v>2.3080286814000002</c:v>
                </c:pt>
                <c:pt idx="2082">
                  <c:v>2.3379352359999999</c:v>
                </c:pt>
                <c:pt idx="2083">
                  <c:v>2.3976869636</c:v>
                </c:pt>
                <c:pt idx="2084">
                  <c:v>2.3976869636</c:v>
                </c:pt>
                <c:pt idx="2085">
                  <c:v>2.3976869636</c:v>
                </c:pt>
                <c:pt idx="2086">
                  <c:v>2.3976869636</c:v>
                </c:pt>
                <c:pt idx="2087">
                  <c:v>2.3976869636</c:v>
                </c:pt>
                <c:pt idx="2088">
                  <c:v>2.3787933585999999</c:v>
                </c:pt>
                <c:pt idx="2089">
                  <c:v>2.3787933585999999</c:v>
                </c:pt>
                <c:pt idx="2090">
                  <c:v>2.3787933585999999</c:v>
                </c:pt>
                <c:pt idx="2091">
                  <c:v>2.4294044972000002</c:v>
                </c:pt>
                <c:pt idx="2092">
                  <c:v>2.4400876017000002</c:v>
                </c:pt>
                <c:pt idx="2093">
                  <c:v>2.4400876017000002</c:v>
                </c:pt>
                <c:pt idx="2094">
                  <c:v>2.4400876017000002</c:v>
                </c:pt>
                <c:pt idx="2095">
                  <c:v>2.6556498746999999</c:v>
                </c:pt>
                <c:pt idx="2096">
                  <c:v>2.6556498746999999</c:v>
                </c:pt>
                <c:pt idx="2097">
                  <c:v>2.6556498746999999</c:v>
                </c:pt>
                <c:pt idx="2098">
                  <c:v>2.4997470932999999</c:v>
                </c:pt>
                <c:pt idx="2099">
                  <c:v>2.5548389743</c:v>
                </c:pt>
                <c:pt idx="2100">
                  <c:v>2.5548389743</c:v>
                </c:pt>
                <c:pt idx="2101">
                  <c:v>2.5548389743</c:v>
                </c:pt>
                <c:pt idx="2102">
                  <c:v>2.5311377214999999</c:v>
                </c:pt>
                <c:pt idx="2103">
                  <c:v>2.5536009447999999</c:v>
                </c:pt>
                <c:pt idx="2104">
                  <c:v>2.5273278519</c:v>
                </c:pt>
                <c:pt idx="2105">
                  <c:v>2.5087868298</c:v>
                </c:pt>
                <c:pt idx="2106">
                  <c:v>2.4680620844000001</c:v>
                </c:pt>
                <c:pt idx="2107">
                  <c:v>2.4680620844000001</c:v>
                </c:pt>
                <c:pt idx="2108">
                  <c:v>2.4680620844000001</c:v>
                </c:pt>
                <c:pt idx="2109">
                  <c:v>2.5351915790000001</c:v>
                </c:pt>
                <c:pt idx="2110">
                  <c:v>2.5408639842</c:v>
                </c:pt>
                <c:pt idx="2111">
                  <c:v>2.5273989779999999</c:v>
                </c:pt>
                <c:pt idx="2112">
                  <c:v>2.5762485178999999</c:v>
                </c:pt>
                <c:pt idx="2113">
                  <c:v>2.6104994265000001</c:v>
                </c:pt>
                <c:pt idx="2114">
                  <c:v>2.6104994265000001</c:v>
                </c:pt>
                <c:pt idx="2115">
                  <c:v>2.6104994265000001</c:v>
                </c:pt>
                <c:pt idx="2116">
                  <c:v>2.6666612250999999</c:v>
                </c:pt>
                <c:pt idx="2117">
                  <c:v>2.6485095618000001</c:v>
                </c:pt>
                <c:pt idx="2118">
                  <c:v>2.6236688061</c:v>
                </c:pt>
                <c:pt idx="2119">
                  <c:v>2.6474312525000001</c:v>
                </c:pt>
                <c:pt idx="2120">
                  <c:v>2.6252170152000001</c:v>
                </c:pt>
                <c:pt idx="2121">
                  <c:v>2.6252170152000001</c:v>
                </c:pt>
                <c:pt idx="2122">
                  <c:v>2.6252170152000001</c:v>
                </c:pt>
                <c:pt idx="2123">
                  <c:v>2.7720685332000001</c:v>
                </c:pt>
                <c:pt idx="2124">
                  <c:v>2.895061772</c:v>
                </c:pt>
                <c:pt idx="2125">
                  <c:v>2.9832970002999999</c:v>
                </c:pt>
                <c:pt idx="2126">
                  <c:v>2.9399290693000002</c:v>
                </c:pt>
                <c:pt idx="2127">
                  <c:v>2.9145376742</c:v>
                </c:pt>
                <c:pt idx="2128">
                  <c:v>2.9145376742</c:v>
                </c:pt>
                <c:pt idx="2129">
                  <c:v>2.9145376742</c:v>
                </c:pt>
                <c:pt idx="2130">
                  <c:v>2.8644474501000001</c:v>
                </c:pt>
                <c:pt idx="2131">
                  <c:v>3.0084290053</c:v>
                </c:pt>
                <c:pt idx="2132">
                  <c:v>2.9265918931999999</c:v>
                </c:pt>
                <c:pt idx="2133">
                  <c:v>2.8392971234000002</c:v>
                </c:pt>
                <c:pt idx="2134">
                  <c:v>2.8871037473999999</c:v>
                </c:pt>
                <c:pt idx="2135">
                  <c:v>2.8871037473999999</c:v>
                </c:pt>
                <c:pt idx="2136">
                  <c:v>2.8871037473999999</c:v>
                </c:pt>
                <c:pt idx="2137">
                  <c:v>2.8051209179000001</c:v>
                </c:pt>
                <c:pt idx="2138">
                  <c:v>2.7065497019999998</c:v>
                </c:pt>
                <c:pt idx="2139">
                  <c:v>2.6457596598999999</c:v>
                </c:pt>
                <c:pt idx="2140">
                  <c:v>2.6843160224</c:v>
                </c:pt>
                <c:pt idx="2141">
                  <c:v>2.7569706423000002</c:v>
                </c:pt>
                <c:pt idx="2142">
                  <c:v>2.7569706423000002</c:v>
                </c:pt>
                <c:pt idx="2143">
                  <c:v>2.7569706423000002</c:v>
                </c:pt>
                <c:pt idx="2144">
                  <c:v>2.71461314</c:v>
                </c:pt>
                <c:pt idx="2145">
                  <c:v>2.6705164577999998</c:v>
                </c:pt>
                <c:pt idx="2146">
                  <c:v>2.6798293371000002</c:v>
                </c:pt>
                <c:pt idx="2147">
                  <c:v>2.6301376708999999</c:v>
                </c:pt>
                <c:pt idx="2148">
                  <c:v>2.5655013422000001</c:v>
                </c:pt>
                <c:pt idx="2149">
                  <c:v>2.5655013422000001</c:v>
                </c:pt>
                <c:pt idx="2150">
                  <c:v>2.5655013422000001</c:v>
                </c:pt>
                <c:pt idx="2151">
                  <c:v>2.5365590919000001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AE-4A35-BFB5-C4C854114122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1.6342211503999999</c:v>
                </c:pt>
                <c:pt idx="1">
                  <c:v>1.6342211503999999</c:v>
                </c:pt>
                <c:pt idx="2">
                  <c:v>1.6331065409000001</c:v>
                </c:pt>
                <c:pt idx="3">
                  <c:v>1.630993235</c:v>
                </c:pt>
                <c:pt idx="4">
                  <c:v>1.6113987362</c:v>
                </c:pt>
                <c:pt idx="5">
                  <c:v>1.5714719924</c:v>
                </c:pt>
                <c:pt idx="6">
                  <c:v>1.5377831761</c:v>
                </c:pt>
                <c:pt idx="7">
                  <c:v>1.5377831761</c:v>
                </c:pt>
                <c:pt idx="8">
                  <c:v>1.5377831761</c:v>
                </c:pt>
                <c:pt idx="9">
                  <c:v>1.4586428171000001</c:v>
                </c:pt>
                <c:pt idx="10">
                  <c:v>1.4354034857</c:v>
                </c:pt>
                <c:pt idx="11">
                  <c:v>1.3944030401</c:v>
                </c:pt>
                <c:pt idx="12">
                  <c:v>1.3762138769000001</c:v>
                </c:pt>
                <c:pt idx="13">
                  <c:v>1.3589441413000001</c:v>
                </c:pt>
                <c:pt idx="14">
                  <c:v>1.3589441413000001</c:v>
                </c:pt>
                <c:pt idx="15">
                  <c:v>1.3589441413000001</c:v>
                </c:pt>
                <c:pt idx="16">
                  <c:v>1.3388391032</c:v>
                </c:pt>
                <c:pt idx="17">
                  <c:v>1.3616009004</c:v>
                </c:pt>
                <c:pt idx="18">
                  <c:v>1.3677184321</c:v>
                </c:pt>
                <c:pt idx="19">
                  <c:v>1.2759760226000001</c:v>
                </c:pt>
                <c:pt idx="20">
                  <c:v>1.3200045542000001</c:v>
                </c:pt>
                <c:pt idx="21">
                  <c:v>1.3200045542000001</c:v>
                </c:pt>
                <c:pt idx="22">
                  <c:v>1.3200045542000001</c:v>
                </c:pt>
                <c:pt idx="23">
                  <c:v>1.2912458903999999</c:v>
                </c:pt>
                <c:pt idx="24">
                  <c:v>1.3060455788000001</c:v>
                </c:pt>
                <c:pt idx="25">
                  <c:v>1.3335051272</c:v>
                </c:pt>
                <c:pt idx="26">
                  <c:v>1.312946583</c:v>
                </c:pt>
                <c:pt idx="27">
                  <c:v>1.3731187781</c:v>
                </c:pt>
                <c:pt idx="28">
                  <c:v>1.3731187781</c:v>
                </c:pt>
                <c:pt idx="29">
                  <c:v>1.3731187781</c:v>
                </c:pt>
                <c:pt idx="30">
                  <c:v>1.3307141462000001</c:v>
                </c:pt>
                <c:pt idx="31">
                  <c:v>1.3942751903999999</c:v>
                </c:pt>
                <c:pt idx="32">
                  <c:v>1.4076916185999999</c:v>
                </c:pt>
                <c:pt idx="33">
                  <c:v>1.4069148452</c:v>
                </c:pt>
                <c:pt idx="34">
                  <c:v>1.375847354</c:v>
                </c:pt>
                <c:pt idx="35">
                  <c:v>1.375847354</c:v>
                </c:pt>
                <c:pt idx="36">
                  <c:v>1.375847354</c:v>
                </c:pt>
                <c:pt idx="37">
                  <c:v>1.3610098693999999</c:v>
                </c:pt>
                <c:pt idx="38">
                  <c:v>1.3093044682999999</c:v>
                </c:pt>
                <c:pt idx="39">
                  <c:v>1.3156582445</c:v>
                </c:pt>
                <c:pt idx="40">
                  <c:v>1.2654091834000001</c:v>
                </c:pt>
                <c:pt idx="41">
                  <c:v>1.3079707041999999</c:v>
                </c:pt>
                <c:pt idx="42">
                  <c:v>1.3079707041999999</c:v>
                </c:pt>
                <c:pt idx="43">
                  <c:v>1.3079707041999999</c:v>
                </c:pt>
                <c:pt idx="44">
                  <c:v>1.3342717225</c:v>
                </c:pt>
                <c:pt idx="45">
                  <c:v>1.3780634241</c:v>
                </c:pt>
                <c:pt idx="46">
                  <c:v>1.3874382742</c:v>
                </c:pt>
                <c:pt idx="47">
                  <c:v>1.4533103986</c:v>
                </c:pt>
                <c:pt idx="48">
                  <c:v>1.3917683234</c:v>
                </c:pt>
                <c:pt idx="49">
                  <c:v>1.3917683234</c:v>
                </c:pt>
                <c:pt idx="50">
                  <c:v>1.3917683234</c:v>
                </c:pt>
                <c:pt idx="51">
                  <c:v>1.3764115672999999</c:v>
                </c:pt>
                <c:pt idx="52">
                  <c:v>1.4102547994000001</c:v>
                </c:pt>
                <c:pt idx="53">
                  <c:v>1.4382382545000001</c:v>
                </c:pt>
                <c:pt idx="54">
                  <c:v>1.4468846180999999</c:v>
                </c:pt>
                <c:pt idx="55">
                  <c:v>1.4938383498000001</c:v>
                </c:pt>
                <c:pt idx="56">
                  <c:v>1.4938383498000001</c:v>
                </c:pt>
                <c:pt idx="57">
                  <c:v>1.4938383498000001</c:v>
                </c:pt>
                <c:pt idx="58">
                  <c:v>1.6549600817000001</c:v>
                </c:pt>
                <c:pt idx="59">
                  <c:v>1.6170996811</c:v>
                </c:pt>
                <c:pt idx="60">
                  <c:v>1.6104315565</c:v>
                </c:pt>
                <c:pt idx="61">
                  <c:v>1.6063806527</c:v>
                </c:pt>
                <c:pt idx="62">
                  <c:v>1.5349961529</c:v>
                </c:pt>
                <c:pt idx="63">
                  <c:v>1.5349961529</c:v>
                </c:pt>
                <c:pt idx="64">
                  <c:v>1.5349961529</c:v>
                </c:pt>
                <c:pt idx="65">
                  <c:v>1.5359249774999999</c:v>
                </c:pt>
                <c:pt idx="66">
                  <c:v>1.4638399066000001</c:v>
                </c:pt>
                <c:pt idx="67">
                  <c:v>1.5313777552000001</c:v>
                </c:pt>
                <c:pt idx="68">
                  <c:v>1.5077012316</c:v>
                </c:pt>
                <c:pt idx="69">
                  <c:v>1.4597216411</c:v>
                </c:pt>
                <c:pt idx="70">
                  <c:v>1.4597216411</c:v>
                </c:pt>
                <c:pt idx="71">
                  <c:v>1.4597216411</c:v>
                </c:pt>
                <c:pt idx="72">
                  <c:v>1.5105332079</c:v>
                </c:pt>
                <c:pt idx="73">
                  <c:v>1.5270288031000001</c:v>
                </c:pt>
                <c:pt idx="74">
                  <c:v>1.5786892068</c:v>
                </c:pt>
                <c:pt idx="75">
                  <c:v>1.5716159728000001</c:v>
                </c:pt>
                <c:pt idx="76">
                  <c:v>1.5216830127000001</c:v>
                </c:pt>
                <c:pt idx="77">
                  <c:v>1.5216830127000001</c:v>
                </c:pt>
                <c:pt idx="78">
                  <c:v>1.5216830127000001</c:v>
                </c:pt>
                <c:pt idx="79">
                  <c:v>1.4763484677000001</c:v>
                </c:pt>
                <c:pt idx="80">
                  <c:v>1.4466834567</c:v>
                </c:pt>
                <c:pt idx="81">
                  <c:v>1.44551813</c:v>
                </c:pt>
                <c:pt idx="82">
                  <c:v>1.4558578238</c:v>
                </c:pt>
                <c:pt idx="83">
                  <c:v>1.4558578238</c:v>
                </c:pt>
                <c:pt idx="84">
                  <c:v>1.4558578238</c:v>
                </c:pt>
                <c:pt idx="85">
                  <c:v>1.4558578238</c:v>
                </c:pt>
                <c:pt idx="86">
                  <c:v>1.4708074617</c:v>
                </c:pt>
                <c:pt idx="87">
                  <c:v>1.4283277041</c:v>
                </c:pt>
                <c:pt idx="88">
                  <c:v>1.3829759135999999</c:v>
                </c:pt>
                <c:pt idx="89">
                  <c:v>1.3267357967</c:v>
                </c:pt>
                <c:pt idx="90">
                  <c:v>1.3264747973</c:v>
                </c:pt>
                <c:pt idx="91">
                  <c:v>1.3264747973</c:v>
                </c:pt>
                <c:pt idx="92">
                  <c:v>1.3264747973</c:v>
                </c:pt>
                <c:pt idx="93">
                  <c:v>1.2946983814999999</c:v>
                </c:pt>
                <c:pt idx="94">
                  <c:v>1.2351658745</c:v>
                </c:pt>
                <c:pt idx="95">
                  <c:v>1.2612635222999999</c:v>
                </c:pt>
                <c:pt idx="96">
                  <c:v>1.2308770146000001</c:v>
                </c:pt>
                <c:pt idx="97">
                  <c:v>1.2928152685000001</c:v>
                </c:pt>
                <c:pt idx="98">
                  <c:v>1.2928152685000001</c:v>
                </c:pt>
                <c:pt idx="99">
                  <c:v>1.2928152685000001</c:v>
                </c:pt>
                <c:pt idx="100">
                  <c:v>1.2264634908000001</c:v>
                </c:pt>
                <c:pt idx="101">
                  <c:v>1.2412897458000001</c:v>
                </c:pt>
                <c:pt idx="102">
                  <c:v>1.3095418634</c:v>
                </c:pt>
                <c:pt idx="103">
                  <c:v>1.3669296968</c:v>
                </c:pt>
                <c:pt idx="104">
                  <c:v>1.4095340085000001</c:v>
                </c:pt>
                <c:pt idx="105">
                  <c:v>1.4095340085000001</c:v>
                </c:pt>
                <c:pt idx="106">
                  <c:v>1.4095340085000001</c:v>
                </c:pt>
                <c:pt idx="107">
                  <c:v>1.3348971484000001</c:v>
                </c:pt>
                <c:pt idx="108">
                  <c:v>1.3905219635999999</c:v>
                </c:pt>
                <c:pt idx="109">
                  <c:v>1.3948942929000001</c:v>
                </c:pt>
                <c:pt idx="110">
                  <c:v>1.4318691401000001</c:v>
                </c:pt>
                <c:pt idx="111">
                  <c:v>1.4759003830999999</c:v>
                </c:pt>
                <c:pt idx="112">
                  <c:v>1.4759003830999999</c:v>
                </c:pt>
                <c:pt idx="113">
                  <c:v>1.4759003830999999</c:v>
                </c:pt>
                <c:pt idx="114">
                  <c:v>1.4445671975000001</c:v>
                </c:pt>
                <c:pt idx="115">
                  <c:v>1.4942275978999999</c:v>
                </c:pt>
                <c:pt idx="116">
                  <c:v>1.5251210924</c:v>
                </c:pt>
                <c:pt idx="117">
                  <c:v>1.4426860761</c:v>
                </c:pt>
                <c:pt idx="118">
                  <c:v>1.4426860761</c:v>
                </c:pt>
                <c:pt idx="119">
                  <c:v>1.4426860761</c:v>
                </c:pt>
                <c:pt idx="120">
                  <c:v>1.4426860761</c:v>
                </c:pt>
                <c:pt idx="121">
                  <c:v>1.4456430701</c:v>
                </c:pt>
                <c:pt idx="122">
                  <c:v>1.4646044936</c:v>
                </c:pt>
                <c:pt idx="123">
                  <c:v>1.3895909463</c:v>
                </c:pt>
                <c:pt idx="124">
                  <c:v>1.3145555304000001</c:v>
                </c:pt>
                <c:pt idx="125">
                  <c:v>1.3387602965000001</c:v>
                </c:pt>
                <c:pt idx="126">
                  <c:v>1.3387602965000001</c:v>
                </c:pt>
                <c:pt idx="127">
                  <c:v>1.3387602965000001</c:v>
                </c:pt>
                <c:pt idx="128">
                  <c:v>1.3308171450999999</c:v>
                </c:pt>
                <c:pt idx="129">
                  <c:v>1.2966305725</c:v>
                </c:pt>
                <c:pt idx="130">
                  <c:v>1.314201161</c:v>
                </c:pt>
                <c:pt idx="131">
                  <c:v>1.314201161</c:v>
                </c:pt>
                <c:pt idx="132">
                  <c:v>1.314201161</c:v>
                </c:pt>
                <c:pt idx="133">
                  <c:v>1.314201161</c:v>
                </c:pt>
                <c:pt idx="134">
                  <c:v>1.314201161</c:v>
                </c:pt>
                <c:pt idx="135">
                  <c:v>1.2968034036</c:v>
                </c:pt>
                <c:pt idx="136">
                  <c:v>1.2882580701999999</c:v>
                </c:pt>
                <c:pt idx="137">
                  <c:v>1.2694879495</c:v>
                </c:pt>
                <c:pt idx="138">
                  <c:v>1.3675801577</c:v>
                </c:pt>
                <c:pt idx="139">
                  <c:v>1.4320332574000001</c:v>
                </c:pt>
                <c:pt idx="140">
                  <c:v>1.4320332574000001</c:v>
                </c:pt>
                <c:pt idx="141">
                  <c:v>1.4320332574000001</c:v>
                </c:pt>
                <c:pt idx="142">
                  <c:v>1.3544410605999999</c:v>
                </c:pt>
                <c:pt idx="143">
                  <c:v>1.3002166858999999</c:v>
                </c:pt>
                <c:pt idx="144">
                  <c:v>1.3388677715999999</c:v>
                </c:pt>
                <c:pt idx="145">
                  <c:v>1.4171294998999999</c:v>
                </c:pt>
                <c:pt idx="146">
                  <c:v>1.4252065401</c:v>
                </c:pt>
                <c:pt idx="147">
                  <c:v>1.4252065401</c:v>
                </c:pt>
                <c:pt idx="148">
                  <c:v>1.4252065401</c:v>
                </c:pt>
                <c:pt idx="149">
                  <c:v>1.3818830036</c:v>
                </c:pt>
                <c:pt idx="150">
                  <c:v>1.4051636842999999</c:v>
                </c:pt>
                <c:pt idx="151">
                  <c:v>1.4059409507</c:v>
                </c:pt>
                <c:pt idx="152">
                  <c:v>1.3477117806000001</c:v>
                </c:pt>
                <c:pt idx="153">
                  <c:v>1.3149150981</c:v>
                </c:pt>
                <c:pt idx="154">
                  <c:v>1.3149150981</c:v>
                </c:pt>
                <c:pt idx="155">
                  <c:v>1.3149150981</c:v>
                </c:pt>
                <c:pt idx="156">
                  <c:v>1.3114940995</c:v>
                </c:pt>
                <c:pt idx="157">
                  <c:v>1.2783592711</c:v>
                </c:pt>
                <c:pt idx="158">
                  <c:v>1.2730651802999999</c:v>
                </c:pt>
                <c:pt idx="159">
                  <c:v>1.3424795849</c:v>
                </c:pt>
                <c:pt idx="160">
                  <c:v>1.3676808620000001</c:v>
                </c:pt>
                <c:pt idx="161">
                  <c:v>1.3676808620000001</c:v>
                </c:pt>
                <c:pt idx="162">
                  <c:v>1.3676808620000001</c:v>
                </c:pt>
                <c:pt idx="163">
                  <c:v>1.3676808620000001</c:v>
                </c:pt>
                <c:pt idx="164">
                  <c:v>1.2787679677999999</c:v>
                </c:pt>
                <c:pt idx="165">
                  <c:v>1.2903331371</c:v>
                </c:pt>
                <c:pt idx="166">
                  <c:v>1.2918767997</c:v>
                </c:pt>
                <c:pt idx="167">
                  <c:v>1.3369354518000001</c:v>
                </c:pt>
                <c:pt idx="168">
                  <c:v>1.3369354518000001</c:v>
                </c:pt>
                <c:pt idx="169">
                  <c:v>1.3369354518000001</c:v>
                </c:pt>
                <c:pt idx="170">
                  <c:v>1.3324774918</c:v>
                </c:pt>
                <c:pt idx="171">
                  <c:v>1.321722498</c:v>
                </c:pt>
                <c:pt idx="172">
                  <c:v>1.3550522917000001</c:v>
                </c:pt>
                <c:pt idx="173">
                  <c:v>1.3526801609000001</c:v>
                </c:pt>
                <c:pt idx="174">
                  <c:v>1.3726047081999999</c:v>
                </c:pt>
                <c:pt idx="175">
                  <c:v>1.3726047081999999</c:v>
                </c:pt>
                <c:pt idx="176">
                  <c:v>1.3726047081999999</c:v>
                </c:pt>
                <c:pt idx="177">
                  <c:v>1.2924436655</c:v>
                </c:pt>
                <c:pt idx="178">
                  <c:v>1.2548944153999999</c:v>
                </c:pt>
                <c:pt idx="179">
                  <c:v>1.2683453371</c:v>
                </c:pt>
                <c:pt idx="180">
                  <c:v>1.3554376311</c:v>
                </c:pt>
                <c:pt idx="181">
                  <c:v>1.3536154725</c:v>
                </c:pt>
                <c:pt idx="182">
                  <c:v>1.3536154725</c:v>
                </c:pt>
                <c:pt idx="183">
                  <c:v>1.3536154725</c:v>
                </c:pt>
                <c:pt idx="184">
                  <c:v>1.3707816543</c:v>
                </c:pt>
                <c:pt idx="185">
                  <c:v>1.3486459957000001</c:v>
                </c:pt>
                <c:pt idx="186">
                  <c:v>1.3809344823</c:v>
                </c:pt>
                <c:pt idx="187">
                  <c:v>1.3803363712000001</c:v>
                </c:pt>
                <c:pt idx="188">
                  <c:v>1.4072719918000001</c:v>
                </c:pt>
                <c:pt idx="189">
                  <c:v>1.4072719918000001</c:v>
                </c:pt>
                <c:pt idx="190">
                  <c:v>1.4072719918000001</c:v>
                </c:pt>
                <c:pt idx="191">
                  <c:v>1.417413625</c:v>
                </c:pt>
                <c:pt idx="192">
                  <c:v>1.4036252434000001</c:v>
                </c:pt>
                <c:pt idx="193">
                  <c:v>1.3908872328999999</c:v>
                </c:pt>
                <c:pt idx="194">
                  <c:v>1.4002553541</c:v>
                </c:pt>
                <c:pt idx="195">
                  <c:v>1.4098429873</c:v>
                </c:pt>
                <c:pt idx="196">
                  <c:v>1.4098429873</c:v>
                </c:pt>
                <c:pt idx="197">
                  <c:v>1.4098429873</c:v>
                </c:pt>
                <c:pt idx="198">
                  <c:v>1.4245802191000001</c:v>
                </c:pt>
                <c:pt idx="199">
                  <c:v>1.4179600228</c:v>
                </c:pt>
                <c:pt idx="200">
                  <c:v>1.3879465820000001</c:v>
                </c:pt>
                <c:pt idx="201">
                  <c:v>1.4145931218000001</c:v>
                </c:pt>
                <c:pt idx="202">
                  <c:v>1.4520042369999999</c:v>
                </c:pt>
                <c:pt idx="203">
                  <c:v>1.4520042369999999</c:v>
                </c:pt>
                <c:pt idx="204">
                  <c:v>1.4520042369999999</c:v>
                </c:pt>
                <c:pt idx="205">
                  <c:v>1.5021873176</c:v>
                </c:pt>
                <c:pt idx="206">
                  <c:v>1.4696913818999999</c:v>
                </c:pt>
                <c:pt idx="207">
                  <c:v>1.3968357729000001</c:v>
                </c:pt>
                <c:pt idx="208">
                  <c:v>1.4063298082</c:v>
                </c:pt>
                <c:pt idx="209">
                  <c:v>1.4462447411999999</c:v>
                </c:pt>
                <c:pt idx="210">
                  <c:v>1.4462447411999999</c:v>
                </c:pt>
                <c:pt idx="211">
                  <c:v>1.4462447411999999</c:v>
                </c:pt>
                <c:pt idx="212">
                  <c:v>1.4434511422</c:v>
                </c:pt>
                <c:pt idx="213">
                  <c:v>1.3972948949999999</c:v>
                </c:pt>
                <c:pt idx="214">
                  <c:v>1.3539143204999999</c:v>
                </c:pt>
                <c:pt idx="215">
                  <c:v>1.3796576904</c:v>
                </c:pt>
                <c:pt idx="216">
                  <c:v>1.4670254636</c:v>
                </c:pt>
                <c:pt idx="217">
                  <c:v>1.4670254636</c:v>
                </c:pt>
                <c:pt idx="218">
                  <c:v>1.4670254636</c:v>
                </c:pt>
                <c:pt idx="219">
                  <c:v>1.4376101293000001</c:v>
                </c:pt>
                <c:pt idx="220">
                  <c:v>1.4042259269999999</c:v>
                </c:pt>
                <c:pt idx="221">
                  <c:v>1.4077813203</c:v>
                </c:pt>
                <c:pt idx="222">
                  <c:v>1.3627000411000001</c:v>
                </c:pt>
                <c:pt idx="223">
                  <c:v>1.4048341308000001</c:v>
                </c:pt>
                <c:pt idx="224">
                  <c:v>1.4048341308000001</c:v>
                </c:pt>
                <c:pt idx="225">
                  <c:v>1.4048341308000001</c:v>
                </c:pt>
                <c:pt idx="226">
                  <c:v>1.4048341308000001</c:v>
                </c:pt>
                <c:pt idx="227">
                  <c:v>1.3516569040999999</c:v>
                </c:pt>
                <c:pt idx="228">
                  <c:v>1.3216521178</c:v>
                </c:pt>
                <c:pt idx="229">
                  <c:v>1.3381895391</c:v>
                </c:pt>
                <c:pt idx="230">
                  <c:v>1.3147271907</c:v>
                </c:pt>
                <c:pt idx="231">
                  <c:v>1.3147271907</c:v>
                </c:pt>
                <c:pt idx="232">
                  <c:v>1.3147271907</c:v>
                </c:pt>
                <c:pt idx="233">
                  <c:v>1.2870507356000001</c:v>
                </c:pt>
                <c:pt idx="234">
                  <c:v>1.2941696727000001</c:v>
                </c:pt>
                <c:pt idx="235">
                  <c:v>1.3028113401000001</c:v>
                </c:pt>
                <c:pt idx="236">
                  <c:v>1.3979844800000001</c:v>
                </c:pt>
                <c:pt idx="237">
                  <c:v>1.4142950486999999</c:v>
                </c:pt>
                <c:pt idx="238">
                  <c:v>1.4142950486999999</c:v>
                </c:pt>
                <c:pt idx="239">
                  <c:v>1.4142950486999999</c:v>
                </c:pt>
                <c:pt idx="240">
                  <c:v>1.468148829</c:v>
                </c:pt>
                <c:pt idx="241">
                  <c:v>1.4672823186999999</c:v>
                </c:pt>
                <c:pt idx="242">
                  <c:v>1.456125817</c:v>
                </c:pt>
                <c:pt idx="243">
                  <c:v>1.4611842304</c:v>
                </c:pt>
                <c:pt idx="244">
                  <c:v>1.4816153374000001</c:v>
                </c:pt>
                <c:pt idx="245">
                  <c:v>1.4816153374000001</c:v>
                </c:pt>
                <c:pt idx="246">
                  <c:v>1.4816153374000001</c:v>
                </c:pt>
                <c:pt idx="247">
                  <c:v>1.4588540123</c:v>
                </c:pt>
                <c:pt idx="248">
                  <c:v>1.4642606374</c:v>
                </c:pt>
                <c:pt idx="249">
                  <c:v>1.4581173928</c:v>
                </c:pt>
                <c:pt idx="250">
                  <c:v>1.4523591166000001</c:v>
                </c:pt>
                <c:pt idx="251">
                  <c:v>1.4436979005999999</c:v>
                </c:pt>
                <c:pt idx="252">
                  <c:v>1.4436979005999999</c:v>
                </c:pt>
                <c:pt idx="253">
                  <c:v>1.4436979005999999</c:v>
                </c:pt>
                <c:pt idx="254">
                  <c:v>1.4294076213</c:v>
                </c:pt>
                <c:pt idx="255">
                  <c:v>1.4827813964000001</c:v>
                </c:pt>
                <c:pt idx="256">
                  <c:v>1.4859396801</c:v>
                </c:pt>
                <c:pt idx="257">
                  <c:v>1.4087690707</c:v>
                </c:pt>
                <c:pt idx="258">
                  <c:v>1.3987250026</c:v>
                </c:pt>
                <c:pt idx="259">
                  <c:v>1.3987250026</c:v>
                </c:pt>
                <c:pt idx="260">
                  <c:v>1.3987250026</c:v>
                </c:pt>
                <c:pt idx="261">
                  <c:v>1.3616393186</c:v>
                </c:pt>
                <c:pt idx="262">
                  <c:v>1.3291859278</c:v>
                </c:pt>
                <c:pt idx="263">
                  <c:v>1.3298102609</c:v>
                </c:pt>
                <c:pt idx="264">
                  <c:v>1.2939722939</c:v>
                </c:pt>
                <c:pt idx="265">
                  <c:v>1.2849736574999999</c:v>
                </c:pt>
                <c:pt idx="266">
                  <c:v>1.2849736574999999</c:v>
                </c:pt>
                <c:pt idx="267">
                  <c:v>1.2849736574999999</c:v>
                </c:pt>
                <c:pt idx="268">
                  <c:v>1.2277407947000001</c:v>
                </c:pt>
                <c:pt idx="269">
                  <c:v>1.2873475062999999</c:v>
                </c:pt>
                <c:pt idx="270">
                  <c:v>1.2837457910000001</c:v>
                </c:pt>
                <c:pt idx="271">
                  <c:v>1.2634697361</c:v>
                </c:pt>
                <c:pt idx="272">
                  <c:v>1.2860094148000001</c:v>
                </c:pt>
                <c:pt idx="273">
                  <c:v>1.2860094148000001</c:v>
                </c:pt>
                <c:pt idx="274">
                  <c:v>1.2860094148000001</c:v>
                </c:pt>
                <c:pt idx="275">
                  <c:v>1.2860094148000001</c:v>
                </c:pt>
                <c:pt idx="276">
                  <c:v>1.2860094148000001</c:v>
                </c:pt>
                <c:pt idx="277">
                  <c:v>1.2860094148000001</c:v>
                </c:pt>
                <c:pt idx="278">
                  <c:v>1.2293023867999999</c:v>
                </c:pt>
                <c:pt idx="279">
                  <c:v>1.228560074</c:v>
                </c:pt>
                <c:pt idx="280">
                  <c:v>1.228560074</c:v>
                </c:pt>
                <c:pt idx="281">
                  <c:v>1.228560074</c:v>
                </c:pt>
                <c:pt idx="282">
                  <c:v>1.2094575514000001</c:v>
                </c:pt>
                <c:pt idx="283">
                  <c:v>1.2481492375000001</c:v>
                </c:pt>
                <c:pt idx="284">
                  <c:v>1.2481492375000001</c:v>
                </c:pt>
                <c:pt idx="285">
                  <c:v>1.2481492375000001</c:v>
                </c:pt>
                <c:pt idx="286">
                  <c:v>1.2405604559000001</c:v>
                </c:pt>
                <c:pt idx="287">
                  <c:v>1.2405604559000001</c:v>
                </c:pt>
                <c:pt idx="288">
                  <c:v>1.2405604559000001</c:v>
                </c:pt>
                <c:pt idx="289">
                  <c:v>1.2405604559000001</c:v>
                </c:pt>
                <c:pt idx="290">
                  <c:v>1.2405604559000001</c:v>
                </c:pt>
                <c:pt idx="291">
                  <c:v>1.1857509394000001</c:v>
                </c:pt>
                <c:pt idx="292">
                  <c:v>1.2084287201999999</c:v>
                </c:pt>
                <c:pt idx="293">
                  <c:v>1.2305709452</c:v>
                </c:pt>
                <c:pt idx="294">
                  <c:v>1.2305709452</c:v>
                </c:pt>
                <c:pt idx="295">
                  <c:v>1.2305709452</c:v>
                </c:pt>
                <c:pt idx="296">
                  <c:v>1.2305709452</c:v>
                </c:pt>
                <c:pt idx="297">
                  <c:v>1.2305709452</c:v>
                </c:pt>
                <c:pt idx="298">
                  <c:v>1.2514630958999999</c:v>
                </c:pt>
                <c:pt idx="299">
                  <c:v>1.2336484563000001</c:v>
                </c:pt>
                <c:pt idx="300">
                  <c:v>1.2793646055000001</c:v>
                </c:pt>
                <c:pt idx="301">
                  <c:v>1.2793646055000001</c:v>
                </c:pt>
                <c:pt idx="302">
                  <c:v>1.2793646055000001</c:v>
                </c:pt>
                <c:pt idx="303">
                  <c:v>1.3629612994</c:v>
                </c:pt>
                <c:pt idx="304">
                  <c:v>1.317318894</c:v>
                </c:pt>
                <c:pt idx="305">
                  <c:v>1.3417861478999999</c:v>
                </c:pt>
                <c:pt idx="306">
                  <c:v>1.3508212683</c:v>
                </c:pt>
                <c:pt idx="307">
                  <c:v>1.3635314999000001</c:v>
                </c:pt>
                <c:pt idx="308">
                  <c:v>1.3635314999000001</c:v>
                </c:pt>
                <c:pt idx="309">
                  <c:v>1.3635314999000001</c:v>
                </c:pt>
                <c:pt idx="310">
                  <c:v>1.3465247346</c:v>
                </c:pt>
                <c:pt idx="311">
                  <c:v>1.3692574307000001</c:v>
                </c:pt>
                <c:pt idx="312">
                  <c:v>1.3530199696</c:v>
                </c:pt>
                <c:pt idx="313">
                  <c:v>1.4133386108999999</c:v>
                </c:pt>
                <c:pt idx="314">
                  <c:v>1.4735455504999999</c:v>
                </c:pt>
                <c:pt idx="315">
                  <c:v>1.4735455504999999</c:v>
                </c:pt>
                <c:pt idx="316">
                  <c:v>1.4735455504999999</c:v>
                </c:pt>
                <c:pt idx="317">
                  <c:v>1.4348821794</c:v>
                </c:pt>
                <c:pt idx="318">
                  <c:v>1.5267846372</c:v>
                </c:pt>
                <c:pt idx="319">
                  <c:v>1.5278090626</c:v>
                </c:pt>
                <c:pt idx="320">
                  <c:v>1.5232232161000001</c:v>
                </c:pt>
                <c:pt idx="321">
                  <c:v>1.5974967978000001</c:v>
                </c:pt>
                <c:pt idx="322">
                  <c:v>1.5974967978000001</c:v>
                </c:pt>
                <c:pt idx="323">
                  <c:v>1.5974967978000001</c:v>
                </c:pt>
                <c:pt idx="324">
                  <c:v>1.6214858534000001</c:v>
                </c:pt>
                <c:pt idx="325">
                  <c:v>1.5439363152000001</c:v>
                </c:pt>
                <c:pt idx="326">
                  <c:v>1.4967527541000001</c:v>
                </c:pt>
                <c:pt idx="327">
                  <c:v>1.4547399451</c:v>
                </c:pt>
                <c:pt idx="328">
                  <c:v>1.4528043989999999</c:v>
                </c:pt>
                <c:pt idx="329">
                  <c:v>1.4528043989999999</c:v>
                </c:pt>
                <c:pt idx="330">
                  <c:v>1.4528043989999999</c:v>
                </c:pt>
                <c:pt idx="331">
                  <c:v>1.4490583207000001</c:v>
                </c:pt>
                <c:pt idx="332">
                  <c:v>1.3835888659</c:v>
                </c:pt>
                <c:pt idx="333">
                  <c:v>1.3560479448</c:v>
                </c:pt>
                <c:pt idx="334">
                  <c:v>1.3964374736</c:v>
                </c:pt>
                <c:pt idx="335">
                  <c:v>1.4862552044999999</c:v>
                </c:pt>
                <c:pt idx="336">
                  <c:v>1.4862552044999999</c:v>
                </c:pt>
                <c:pt idx="337">
                  <c:v>1.4862552044999999</c:v>
                </c:pt>
                <c:pt idx="338">
                  <c:v>1.5195859619000001</c:v>
                </c:pt>
                <c:pt idx="339">
                  <c:v>1.5292400991999999</c:v>
                </c:pt>
                <c:pt idx="340">
                  <c:v>1.5116965902999999</c:v>
                </c:pt>
                <c:pt idx="341">
                  <c:v>1.481754064</c:v>
                </c:pt>
                <c:pt idx="342">
                  <c:v>1.5014112707</c:v>
                </c:pt>
                <c:pt idx="343">
                  <c:v>1.5014112707</c:v>
                </c:pt>
                <c:pt idx="344">
                  <c:v>1.5014112707</c:v>
                </c:pt>
                <c:pt idx="345">
                  <c:v>1.5003350755</c:v>
                </c:pt>
                <c:pt idx="346">
                  <c:v>1.5082544710000001</c:v>
                </c:pt>
                <c:pt idx="347">
                  <c:v>1.4777267207</c:v>
                </c:pt>
                <c:pt idx="348">
                  <c:v>1.4691335590000001</c:v>
                </c:pt>
                <c:pt idx="349">
                  <c:v>1.4436609824</c:v>
                </c:pt>
                <c:pt idx="350">
                  <c:v>1.4436609824</c:v>
                </c:pt>
                <c:pt idx="351">
                  <c:v>1.4436609824</c:v>
                </c:pt>
                <c:pt idx="352">
                  <c:v>1.4681900327999999</c:v>
                </c:pt>
                <c:pt idx="353">
                  <c:v>1.4111583879</c:v>
                </c:pt>
                <c:pt idx="354">
                  <c:v>1.3885411006999999</c:v>
                </c:pt>
                <c:pt idx="355">
                  <c:v>1.3672606791999999</c:v>
                </c:pt>
                <c:pt idx="356">
                  <c:v>1.3621390516</c:v>
                </c:pt>
                <c:pt idx="357">
                  <c:v>1.3621390516</c:v>
                </c:pt>
                <c:pt idx="358">
                  <c:v>1.3621390516</c:v>
                </c:pt>
                <c:pt idx="359">
                  <c:v>1.3198926226000001</c:v>
                </c:pt>
                <c:pt idx="360">
                  <c:v>1.3057480691000001</c:v>
                </c:pt>
                <c:pt idx="361">
                  <c:v>1.4099063928</c:v>
                </c:pt>
                <c:pt idx="362">
                  <c:v>1.3930081955</c:v>
                </c:pt>
                <c:pt idx="363">
                  <c:v>1.3950052678</c:v>
                </c:pt>
                <c:pt idx="364">
                  <c:v>1.3950052678</c:v>
                </c:pt>
                <c:pt idx="365">
                  <c:v>1.3950052678</c:v>
                </c:pt>
                <c:pt idx="366">
                  <c:v>1.4204003680999999</c:v>
                </c:pt>
                <c:pt idx="367">
                  <c:v>1.4468725351</c:v>
                </c:pt>
                <c:pt idx="368">
                  <c:v>1.5323772732000001</c:v>
                </c:pt>
                <c:pt idx="369">
                  <c:v>1.5502096775</c:v>
                </c:pt>
                <c:pt idx="370">
                  <c:v>1.5759198806000001</c:v>
                </c:pt>
                <c:pt idx="371">
                  <c:v>1.5759198806000001</c:v>
                </c:pt>
                <c:pt idx="372">
                  <c:v>1.5759198806000001</c:v>
                </c:pt>
                <c:pt idx="373">
                  <c:v>1.5751737152</c:v>
                </c:pt>
                <c:pt idx="374">
                  <c:v>1.5866349143</c:v>
                </c:pt>
                <c:pt idx="375">
                  <c:v>1.5643075411</c:v>
                </c:pt>
                <c:pt idx="376">
                  <c:v>1.5907389535000001</c:v>
                </c:pt>
                <c:pt idx="377">
                  <c:v>1.5493160342000001</c:v>
                </c:pt>
                <c:pt idx="378">
                  <c:v>1.5493160342000001</c:v>
                </c:pt>
                <c:pt idx="379">
                  <c:v>1.5493160342000001</c:v>
                </c:pt>
                <c:pt idx="380">
                  <c:v>1.4468911682000001</c:v>
                </c:pt>
                <c:pt idx="381">
                  <c:v>1.4748423742000001</c:v>
                </c:pt>
                <c:pt idx="382">
                  <c:v>1.4494379493</c:v>
                </c:pt>
                <c:pt idx="383">
                  <c:v>1.4826258672999999</c:v>
                </c:pt>
                <c:pt idx="384">
                  <c:v>1.5219893511</c:v>
                </c:pt>
                <c:pt idx="385">
                  <c:v>1.5219893511</c:v>
                </c:pt>
                <c:pt idx="386">
                  <c:v>1.5219893511</c:v>
                </c:pt>
                <c:pt idx="387">
                  <c:v>1.5218482833</c:v>
                </c:pt>
                <c:pt idx="388">
                  <c:v>1.5191102469</c:v>
                </c:pt>
                <c:pt idx="389">
                  <c:v>1.5315988287</c:v>
                </c:pt>
                <c:pt idx="390">
                  <c:v>1.4983742557999999</c:v>
                </c:pt>
                <c:pt idx="391">
                  <c:v>1.4675225614</c:v>
                </c:pt>
                <c:pt idx="392">
                  <c:v>1.4675225614</c:v>
                </c:pt>
                <c:pt idx="393">
                  <c:v>1.4675225614</c:v>
                </c:pt>
                <c:pt idx="394">
                  <c:v>1.506922911</c:v>
                </c:pt>
                <c:pt idx="395">
                  <c:v>1.5212896073</c:v>
                </c:pt>
                <c:pt idx="396">
                  <c:v>1.5295895011</c:v>
                </c:pt>
                <c:pt idx="397">
                  <c:v>1.5718985130000001</c:v>
                </c:pt>
                <c:pt idx="398">
                  <c:v>1.5887675851</c:v>
                </c:pt>
                <c:pt idx="399">
                  <c:v>1.5887675851</c:v>
                </c:pt>
                <c:pt idx="400">
                  <c:v>1.5887675851</c:v>
                </c:pt>
                <c:pt idx="401">
                  <c:v>1.5847280576</c:v>
                </c:pt>
                <c:pt idx="402">
                  <c:v>1.5991012645</c:v>
                </c:pt>
                <c:pt idx="403">
                  <c:v>1.5459843202000001</c:v>
                </c:pt>
                <c:pt idx="404">
                  <c:v>1.4584185410999999</c:v>
                </c:pt>
                <c:pt idx="405">
                  <c:v>1.4509256328</c:v>
                </c:pt>
                <c:pt idx="406">
                  <c:v>1.4509256328</c:v>
                </c:pt>
                <c:pt idx="407">
                  <c:v>1.4509256328</c:v>
                </c:pt>
                <c:pt idx="408">
                  <c:v>1.4715674259</c:v>
                </c:pt>
                <c:pt idx="409">
                  <c:v>1.4813749654999999</c:v>
                </c:pt>
                <c:pt idx="410">
                  <c:v>1.4994280048999999</c:v>
                </c:pt>
                <c:pt idx="411">
                  <c:v>1.5202355706999999</c:v>
                </c:pt>
                <c:pt idx="412">
                  <c:v>1.506271656</c:v>
                </c:pt>
                <c:pt idx="413">
                  <c:v>1.506271656</c:v>
                </c:pt>
                <c:pt idx="414">
                  <c:v>1.506271656</c:v>
                </c:pt>
                <c:pt idx="415">
                  <c:v>1.5802929856000001</c:v>
                </c:pt>
                <c:pt idx="416">
                  <c:v>1.6045542797000001</c:v>
                </c:pt>
                <c:pt idx="417">
                  <c:v>1.5214795833000001</c:v>
                </c:pt>
                <c:pt idx="418">
                  <c:v>1.4597702800000001</c:v>
                </c:pt>
                <c:pt idx="419">
                  <c:v>1.5041593817000001</c:v>
                </c:pt>
                <c:pt idx="420">
                  <c:v>1.5041593817000001</c:v>
                </c:pt>
                <c:pt idx="421">
                  <c:v>1.5041593817000001</c:v>
                </c:pt>
                <c:pt idx="422">
                  <c:v>1.5066964442999999</c:v>
                </c:pt>
                <c:pt idx="423">
                  <c:v>1.4387571142</c:v>
                </c:pt>
                <c:pt idx="424">
                  <c:v>1.4245699055000001</c:v>
                </c:pt>
                <c:pt idx="425">
                  <c:v>1.4335193204000001</c:v>
                </c:pt>
                <c:pt idx="426">
                  <c:v>1.4620748597</c:v>
                </c:pt>
                <c:pt idx="427">
                  <c:v>1.4620748597</c:v>
                </c:pt>
                <c:pt idx="428">
                  <c:v>1.4620748597</c:v>
                </c:pt>
                <c:pt idx="429">
                  <c:v>1.5072590239999999</c:v>
                </c:pt>
                <c:pt idx="430">
                  <c:v>1.4926291133</c:v>
                </c:pt>
                <c:pt idx="431">
                  <c:v>1.4622022764</c:v>
                </c:pt>
                <c:pt idx="432">
                  <c:v>1.3780416804</c:v>
                </c:pt>
                <c:pt idx="433">
                  <c:v>1.3178389555000001</c:v>
                </c:pt>
                <c:pt idx="434">
                  <c:v>1.3178389555000001</c:v>
                </c:pt>
                <c:pt idx="435">
                  <c:v>1.3178389555000001</c:v>
                </c:pt>
                <c:pt idx="436">
                  <c:v>1.3178389555000001</c:v>
                </c:pt>
                <c:pt idx="437">
                  <c:v>1.2839406269</c:v>
                </c:pt>
                <c:pt idx="438">
                  <c:v>1.377659508</c:v>
                </c:pt>
                <c:pt idx="439">
                  <c:v>1.4706482523</c:v>
                </c:pt>
                <c:pt idx="440">
                  <c:v>1.4177000423999999</c:v>
                </c:pt>
                <c:pt idx="441">
                  <c:v>1.4177000423999999</c:v>
                </c:pt>
                <c:pt idx="442">
                  <c:v>1.4177000423999999</c:v>
                </c:pt>
                <c:pt idx="443">
                  <c:v>1.3857658813</c:v>
                </c:pt>
                <c:pt idx="444">
                  <c:v>1.3191669237999999</c:v>
                </c:pt>
                <c:pt idx="445">
                  <c:v>1.3114055202999999</c:v>
                </c:pt>
                <c:pt idx="446">
                  <c:v>1.4096632006000001</c:v>
                </c:pt>
                <c:pt idx="447">
                  <c:v>1.3535199458</c:v>
                </c:pt>
                <c:pt idx="448">
                  <c:v>1.3535199458</c:v>
                </c:pt>
                <c:pt idx="449">
                  <c:v>1.3535199458</c:v>
                </c:pt>
                <c:pt idx="450">
                  <c:v>1.2732428012999999</c:v>
                </c:pt>
                <c:pt idx="451">
                  <c:v>1.2666061814</c:v>
                </c:pt>
                <c:pt idx="452">
                  <c:v>1.2940253883999999</c:v>
                </c:pt>
                <c:pt idx="453">
                  <c:v>1.3335623373000001</c:v>
                </c:pt>
                <c:pt idx="454">
                  <c:v>1.4002176472000001</c:v>
                </c:pt>
                <c:pt idx="455">
                  <c:v>1.4002176472000001</c:v>
                </c:pt>
                <c:pt idx="456">
                  <c:v>1.4002176472000001</c:v>
                </c:pt>
                <c:pt idx="457">
                  <c:v>1.4376997882</c:v>
                </c:pt>
                <c:pt idx="458">
                  <c:v>1.4599470269999999</c:v>
                </c:pt>
                <c:pt idx="459">
                  <c:v>1.4463791373999999</c:v>
                </c:pt>
                <c:pt idx="460">
                  <c:v>1.4695040524</c:v>
                </c:pt>
                <c:pt idx="461">
                  <c:v>1.4984196771</c:v>
                </c:pt>
                <c:pt idx="462">
                  <c:v>1.4984196771</c:v>
                </c:pt>
                <c:pt idx="463">
                  <c:v>1.4984196771</c:v>
                </c:pt>
                <c:pt idx="464">
                  <c:v>1.4745277875</c:v>
                </c:pt>
                <c:pt idx="465">
                  <c:v>1.4745277875</c:v>
                </c:pt>
                <c:pt idx="466">
                  <c:v>1.4745277875</c:v>
                </c:pt>
                <c:pt idx="467">
                  <c:v>1.4793215980000001</c:v>
                </c:pt>
                <c:pt idx="468">
                  <c:v>1.4603963768999999</c:v>
                </c:pt>
                <c:pt idx="469">
                  <c:v>1.4603963768999999</c:v>
                </c:pt>
                <c:pt idx="470">
                  <c:v>1.4603963768999999</c:v>
                </c:pt>
                <c:pt idx="471">
                  <c:v>1.4603963768999999</c:v>
                </c:pt>
                <c:pt idx="472">
                  <c:v>1.4603963768999999</c:v>
                </c:pt>
                <c:pt idx="473">
                  <c:v>1.508298726</c:v>
                </c:pt>
                <c:pt idx="474">
                  <c:v>1.5511664341</c:v>
                </c:pt>
                <c:pt idx="475">
                  <c:v>1.5704078084999999</c:v>
                </c:pt>
                <c:pt idx="476">
                  <c:v>1.5704078084999999</c:v>
                </c:pt>
                <c:pt idx="477">
                  <c:v>1.5704078084999999</c:v>
                </c:pt>
                <c:pt idx="478">
                  <c:v>1.5799281851</c:v>
                </c:pt>
                <c:pt idx="479">
                  <c:v>1.6206399233</c:v>
                </c:pt>
                <c:pt idx="480">
                  <c:v>1.6015084647</c:v>
                </c:pt>
                <c:pt idx="481">
                  <c:v>1.6133607635</c:v>
                </c:pt>
                <c:pt idx="482">
                  <c:v>1.6685955884000001</c:v>
                </c:pt>
                <c:pt idx="483">
                  <c:v>1.6685955884000001</c:v>
                </c:pt>
                <c:pt idx="484">
                  <c:v>1.6685955884000001</c:v>
                </c:pt>
                <c:pt idx="485">
                  <c:v>1.6807310512</c:v>
                </c:pt>
                <c:pt idx="486">
                  <c:v>1.6807310512</c:v>
                </c:pt>
                <c:pt idx="487">
                  <c:v>1.6807310512</c:v>
                </c:pt>
                <c:pt idx="488">
                  <c:v>1.5986916322</c:v>
                </c:pt>
                <c:pt idx="489">
                  <c:v>1.5811651899000001</c:v>
                </c:pt>
                <c:pt idx="490">
                  <c:v>1.5811651899000001</c:v>
                </c:pt>
                <c:pt idx="491">
                  <c:v>1.5811651899000001</c:v>
                </c:pt>
                <c:pt idx="492">
                  <c:v>1.5589245681999999</c:v>
                </c:pt>
                <c:pt idx="493">
                  <c:v>1.4912505109</c:v>
                </c:pt>
                <c:pt idx="494">
                  <c:v>1.5274062767000001</c:v>
                </c:pt>
                <c:pt idx="495">
                  <c:v>1.518845037</c:v>
                </c:pt>
                <c:pt idx="496">
                  <c:v>1.5290998334000001</c:v>
                </c:pt>
                <c:pt idx="497">
                  <c:v>1.5290998334000001</c:v>
                </c:pt>
                <c:pt idx="498">
                  <c:v>1.5290998334000001</c:v>
                </c:pt>
                <c:pt idx="499">
                  <c:v>1.5098286540999999</c:v>
                </c:pt>
                <c:pt idx="500">
                  <c:v>1.5194948065</c:v>
                </c:pt>
                <c:pt idx="501">
                  <c:v>1.5106338934000001</c:v>
                </c:pt>
                <c:pt idx="502">
                  <c:v>1.5487162643000001</c:v>
                </c:pt>
                <c:pt idx="503">
                  <c:v>1.5834548787</c:v>
                </c:pt>
                <c:pt idx="504">
                  <c:v>1.5834548787</c:v>
                </c:pt>
                <c:pt idx="505">
                  <c:v>1.5834548787</c:v>
                </c:pt>
                <c:pt idx="506">
                  <c:v>1.6356225974</c:v>
                </c:pt>
                <c:pt idx="507">
                  <c:v>1.5802981481</c:v>
                </c:pt>
                <c:pt idx="508">
                  <c:v>1.6218444647000001</c:v>
                </c:pt>
                <c:pt idx="509">
                  <c:v>1.5774555398000001</c:v>
                </c:pt>
                <c:pt idx="510">
                  <c:v>1.5275542951000001</c:v>
                </c:pt>
                <c:pt idx="511">
                  <c:v>1.5275542951000001</c:v>
                </c:pt>
                <c:pt idx="512">
                  <c:v>1.5275542951000001</c:v>
                </c:pt>
                <c:pt idx="513">
                  <c:v>1.5294939135000001</c:v>
                </c:pt>
                <c:pt idx="514">
                  <c:v>1.4730116141</c:v>
                </c:pt>
                <c:pt idx="515">
                  <c:v>1.4730116141</c:v>
                </c:pt>
                <c:pt idx="516">
                  <c:v>1.4730116141</c:v>
                </c:pt>
                <c:pt idx="517">
                  <c:v>1.4308277482</c:v>
                </c:pt>
                <c:pt idx="518">
                  <c:v>1.4308277482</c:v>
                </c:pt>
                <c:pt idx="519">
                  <c:v>1.4308277482</c:v>
                </c:pt>
                <c:pt idx="520">
                  <c:v>1.3563244295000001</c:v>
                </c:pt>
                <c:pt idx="521">
                  <c:v>1.3996951926000001</c:v>
                </c:pt>
                <c:pt idx="522">
                  <c:v>1.3825283535999999</c:v>
                </c:pt>
                <c:pt idx="523">
                  <c:v>1.3499018867000001</c:v>
                </c:pt>
                <c:pt idx="524">
                  <c:v>1.3603673778000001</c:v>
                </c:pt>
                <c:pt idx="525">
                  <c:v>1.3603673778000001</c:v>
                </c:pt>
                <c:pt idx="526">
                  <c:v>1.3603673778000001</c:v>
                </c:pt>
                <c:pt idx="527">
                  <c:v>1.3623621506000001</c:v>
                </c:pt>
                <c:pt idx="528">
                  <c:v>1.3438065784</c:v>
                </c:pt>
                <c:pt idx="529">
                  <c:v>1.3434450591</c:v>
                </c:pt>
                <c:pt idx="530">
                  <c:v>1.3239663572</c:v>
                </c:pt>
                <c:pt idx="531">
                  <c:v>1.3800623075</c:v>
                </c:pt>
                <c:pt idx="532">
                  <c:v>1.3800623075</c:v>
                </c:pt>
                <c:pt idx="533">
                  <c:v>1.3800623075</c:v>
                </c:pt>
                <c:pt idx="534">
                  <c:v>1.3738558528</c:v>
                </c:pt>
                <c:pt idx="535">
                  <c:v>1.2788876495999999</c:v>
                </c:pt>
                <c:pt idx="536">
                  <c:v>1.2626384492</c:v>
                </c:pt>
                <c:pt idx="537">
                  <c:v>1.3198018009000001</c:v>
                </c:pt>
                <c:pt idx="538">
                  <c:v>1.461707987</c:v>
                </c:pt>
                <c:pt idx="539">
                  <c:v>1.461707987</c:v>
                </c:pt>
                <c:pt idx="540">
                  <c:v>1.461707987</c:v>
                </c:pt>
                <c:pt idx="541">
                  <c:v>1.5396294640999999</c:v>
                </c:pt>
                <c:pt idx="542">
                  <c:v>1.5692705383000001</c:v>
                </c:pt>
                <c:pt idx="543">
                  <c:v>1.5355247119</c:v>
                </c:pt>
                <c:pt idx="544">
                  <c:v>1.5066820424</c:v>
                </c:pt>
                <c:pt idx="545">
                  <c:v>1.4565672327999999</c:v>
                </c:pt>
                <c:pt idx="546">
                  <c:v>1.4565672327999999</c:v>
                </c:pt>
                <c:pt idx="547">
                  <c:v>1.4565672327999999</c:v>
                </c:pt>
                <c:pt idx="548">
                  <c:v>1.4647132434000001</c:v>
                </c:pt>
                <c:pt idx="549">
                  <c:v>1.5485909475999999</c:v>
                </c:pt>
                <c:pt idx="550">
                  <c:v>1.5602508509999999</c:v>
                </c:pt>
                <c:pt idx="551">
                  <c:v>1.5846285626000001</c:v>
                </c:pt>
                <c:pt idx="552">
                  <c:v>1.5704327485</c:v>
                </c:pt>
                <c:pt idx="553">
                  <c:v>1.5704327485</c:v>
                </c:pt>
                <c:pt idx="554">
                  <c:v>1.5704327485</c:v>
                </c:pt>
                <c:pt idx="555">
                  <c:v>1.5649384727</c:v>
                </c:pt>
                <c:pt idx="556">
                  <c:v>1.5768564920000001</c:v>
                </c:pt>
                <c:pt idx="557">
                  <c:v>1.6205026229999999</c:v>
                </c:pt>
                <c:pt idx="558">
                  <c:v>1.5401645935999999</c:v>
                </c:pt>
                <c:pt idx="559">
                  <c:v>1.5470387214000001</c:v>
                </c:pt>
                <c:pt idx="560">
                  <c:v>1.5470387214000001</c:v>
                </c:pt>
                <c:pt idx="561">
                  <c:v>1.5470387214000001</c:v>
                </c:pt>
                <c:pt idx="562">
                  <c:v>1.4873258589</c:v>
                </c:pt>
                <c:pt idx="563">
                  <c:v>1.3963924434999999</c:v>
                </c:pt>
                <c:pt idx="564">
                  <c:v>1.3429327525999999</c:v>
                </c:pt>
                <c:pt idx="565">
                  <c:v>1.3745873790000001</c:v>
                </c:pt>
                <c:pt idx="566">
                  <c:v>1.4145928414</c:v>
                </c:pt>
                <c:pt idx="567">
                  <c:v>1.4145928414</c:v>
                </c:pt>
                <c:pt idx="568">
                  <c:v>1.4145928414</c:v>
                </c:pt>
                <c:pt idx="569">
                  <c:v>1.4589627626999999</c:v>
                </c:pt>
                <c:pt idx="570">
                  <c:v>1.4278167783</c:v>
                </c:pt>
                <c:pt idx="571">
                  <c:v>1.368702426</c:v>
                </c:pt>
                <c:pt idx="572">
                  <c:v>1.3655001627000001</c:v>
                </c:pt>
                <c:pt idx="573">
                  <c:v>1.4140572887</c:v>
                </c:pt>
                <c:pt idx="574">
                  <c:v>1.4140572887</c:v>
                </c:pt>
                <c:pt idx="575">
                  <c:v>1.4140572887</c:v>
                </c:pt>
                <c:pt idx="576">
                  <c:v>1.420818178</c:v>
                </c:pt>
                <c:pt idx="577">
                  <c:v>1.3662512367999999</c:v>
                </c:pt>
                <c:pt idx="578">
                  <c:v>1.3662512367999999</c:v>
                </c:pt>
                <c:pt idx="579">
                  <c:v>1.3519512633999999</c:v>
                </c:pt>
                <c:pt idx="580">
                  <c:v>1.4364858624000001</c:v>
                </c:pt>
                <c:pt idx="581">
                  <c:v>1.4364858624000001</c:v>
                </c:pt>
                <c:pt idx="582">
                  <c:v>1.4364858624000001</c:v>
                </c:pt>
                <c:pt idx="583">
                  <c:v>1.5056288233999999</c:v>
                </c:pt>
                <c:pt idx="584">
                  <c:v>1.5407827823</c:v>
                </c:pt>
                <c:pt idx="585">
                  <c:v>1.5533029743</c:v>
                </c:pt>
                <c:pt idx="586">
                  <c:v>1.5536428718999999</c:v>
                </c:pt>
                <c:pt idx="587">
                  <c:v>1.5304903003000001</c:v>
                </c:pt>
                <c:pt idx="588">
                  <c:v>1.5304903003000001</c:v>
                </c:pt>
                <c:pt idx="589">
                  <c:v>1.5304903003000001</c:v>
                </c:pt>
                <c:pt idx="590">
                  <c:v>1.5358028775999999</c:v>
                </c:pt>
                <c:pt idx="591">
                  <c:v>1.5084066301000001</c:v>
                </c:pt>
                <c:pt idx="592">
                  <c:v>1.5347382924999999</c:v>
                </c:pt>
                <c:pt idx="593">
                  <c:v>1.5407214605999999</c:v>
                </c:pt>
                <c:pt idx="594">
                  <c:v>1.5766801658</c:v>
                </c:pt>
                <c:pt idx="595">
                  <c:v>1.5766801658</c:v>
                </c:pt>
                <c:pt idx="596">
                  <c:v>1.5766801658</c:v>
                </c:pt>
                <c:pt idx="597">
                  <c:v>1.5935309892</c:v>
                </c:pt>
                <c:pt idx="598">
                  <c:v>1.6436982280000001</c:v>
                </c:pt>
                <c:pt idx="599">
                  <c:v>1.6648911024999999</c:v>
                </c:pt>
                <c:pt idx="600">
                  <c:v>1.6809824279000001</c:v>
                </c:pt>
                <c:pt idx="601">
                  <c:v>1.5704592175000001</c:v>
                </c:pt>
                <c:pt idx="602">
                  <c:v>1.5704592175000001</c:v>
                </c:pt>
                <c:pt idx="603">
                  <c:v>1.5704592175000001</c:v>
                </c:pt>
                <c:pt idx="604">
                  <c:v>1.5157692469999999</c:v>
                </c:pt>
                <c:pt idx="605">
                  <c:v>1.5168602837</c:v>
                </c:pt>
                <c:pt idx="606">
                  <c:v>1.5339111244999999</c:v>
                </c:pt>
                <c:pt idx="607">
                  <c:v>1.4686513564999999</c:v>
                </c:pt>
                <c:pt idx="608">
                  <c:v>1.4155286580999999</c:v>
                </c:pt>
                <c:pt idx="609">
                  <c:v>1.4155286580999999</c:v>
                </c:pt>
                <c:pt idx="610">
                  <c:v>1.4155286580999999</c:v>
                </c:pt>
                <c:pt idx="611">
                  <c:v>1.4121994904999999</c:v>
                </c:pt>
                <c:pt idx="612">
                  <c:v>1.453675547</c:v>
                </c:pt>
                <c:pt idx="613">
                  <c:v>1.476758907</c:v>
                </c:pt>
                <c:pt idx="614">
                  <c:v>1.4469326681000001</c:v>
                </c:pt>
                <c:pt idx="615">
                  <c:v>1.4647894457999999</c:v>
                </c:pt>
                <c:pt idx="616">
                  <c:v>1.4647894457999999</c:v>
                </c:pt>
                <c:pt idx="617">
                  <c:v>1.4647894457999999</c:v>
                </c:pt>
                <c:pt idx="618">
                  <c:v>1.4490554454</c:v>
                </c:pt>
                <c:pt idx="619">
                  <c:v>1.450756782</c:v>
                </c:pt>
                <c:pt idx="620">
                  <c:v>1.4380242352999999</c:v>
                </c:pt>
                <c:pt idx="621">
                  <c:v>1.4577230079000001</c:v>
                </c:pt>
                <c:pt idx="622">
                  <c:v>1.4386652155999999</c:v>
                </c:pt>
                <c:pt idx="623">
                  <c:v>1.4386652155999999</c:v>
                </c:pt>
                <c:pt idx="624">
                  <c:v>1.4386652155999999</c:v>
                </c:pt>
                <c:pt idx="625">
                  <c:v>1.3408126808</c:v>
                </c:pt>
                <c:pt idx="626">
                  <c:v>1.3783921508999999</c:v>
                </c:pt>
                <c:pt idx="627">
                  <c:v>1.3965683553999999</c:v>
                </c:pt>
                <c:pt idx="628">
                  <c:v>1.3965683553999999</c:v>
                </c:pt>
                <c:pt idx="629">
                  <c:v>1.3965683553999999</c:v>
                </c:pt>
                <c:pt idx="630">
                  <c:v>1.3965683553999999</c:v>
                </c:pt>
                <c:pt idx="631">
                  <c:v>1.3965683553999999</c:v>
                </c:pt>
                <c:pt idx="632">
                  <c:v>1.4302058821000001</c:v>
                </c:pt>
                <c:pt idx="633">
                  <c:v>1.4202978637000001</c:v>
                </c:pt>
                <c:pt idx="634">
                  <c:v>1.3896267952000001</c:v>
                </c:pt>
                <c:pt idx="635">
                  <c:v>1.3532935696999999</c:v>
                </c:pt>
                <c:pt idx="636">
                  <c:v>1.4847357144</c:v>
                </c:pt>
                <c:pt idx="637">
                  <c:v>1.4847357144</c:v>
                </c:pt>
                <c:pt idx="638">
                  <c:v>1.4847357144</c:v>
                </c:pt>
                <c:pt idx="639">
                  <c:v>1.4772035429000001</c:v>
                </c:pt>
                <c:pt idx="640">
                  <c:v>1.5439509566</c:v>
                </c:pt>
                <c:pt idx="641">
                  <c:v>1.5776408892</c:v>
                </c:pt>
                <c:pt idx="642">
                  <c:v>1.5776408892</c:v>
                </c:pt>
                <c:pt idx="643">
                  <c:v>1.5776408892</c:v>
                </c:pt>
                <c:pt idx="644">
                  <c:v>1.5776408892</c:v>
                </c:pt>
                <c:pt idx="645">
                  <c:v>1.5776408892</c:v>
                </c:pt>
                <c:pt idx="646">
                  <c:v>1.5819103082999999</c:v>
                </c:pt>
                <c:pt idx="647">
                  <c:v>1.6036589572</c:v>
                </c:pt>
                <c:pt idx="648">
                  <c:v>1.5568627886999999</c:v>
                </c:pt>
                <c:pt idx="649">
                  <c:v>1.5568627886999999</c:v>
                </c:pt>
                <c:pt idx="650">
                  <c:v>1.5568627886999999</c:v>
                </c:pt>
                <c:pt idx="651">
                  <c:v>1.5568627886999999</c:v>
                </c:pt>
                <c:pt idx="652">
                  <c:v>1.5568627886999999</c:v>
                </c:pt>
                <c:pt idx="653">
                  <c:v>1.4891881754</c:v>
                </c:pt>
                <c:pt idx="654">
                  <c:v>1.4788380482000001</c:v>
                </c:pt>
                <c:pt idx="655">
                  <c:v>1.4520345042</c:v>
                </c:pt>
                <c:pt idx="656">
                  <c:v>1.4251214153</c:v>
                </c:pt>
                <c:pt idx="657">
                  <c:v>1.368944918</c:v>
                </c:pt>
                <c:pt idx="658">
                  <c:v>1.368944918</c:v>
                </c:pt>
                <c:pt idx="659">
                  <c:v>1.368944918</c:v>
                </c:pt>
                <c:pt idx="660">
                  <c:v>1.4086319721</c:v>
                </c:pt>
                <c:pt idx="661">
                  <c:v>1.4074589416000001</c:v>
                </c:pt>
                <c:pt idx="662">
                  <c:v>1.3665836943</c:v>
                </c:pt>
                <c:pt idx="663">
                  <c:v>1.3513268550999999</c:v>
                </c:pt>
                <c:pt idx="664">
                  <c:v>1.3362679488</c:v>
                </c:pt>
                <c:pt idx="665">
                  <c:v>1.3362679488</c:v>
                </c:pt>
                <c:pt idx="666">
                  <c:v>1.3362679488</c:v>
                </c:pt>
                <c:pt idx="667">
                  <c:v>1.3861630086000001</c:v>
                </c:pt>
                <c:pt idx="668">
                  <c:v>1.4363244457</c:v>
                </c:pt>
                <c:pt idx="669">
                  <c:v>1.4595091514</c:v>
                </c:pt>
                <c:pt idx="670">
                  <c:v>1.4771176264000001</c:v>
                </c:pt>
                <c:pt idx="671">
                  <c:v>1.491712272</c:v>
                </c:pt>
                <c:pt idx="672">
                  <c:v>1.491712272</c:v>
                </c:pt>
                <c:pt idx="673">
                  <c:v>1.491712272</c:v>
                </c:pt>
                <c:pt idx="674">
                  <c:v>1.5529447934</c:v>
                </c:pt>
                <c:pt idx="675">
                  <c:v>1.5326056969999999</c:v>
                </c:pt>
                <c:pt idx="676">
                  <c:v>1.5534321792000001</c:v>
                </c:pt>
                <c:pt idx="677">
                  <c:v>1.5275994787</c:v>
                </c:pt>
                <c:pt idx="678">
                  <c:v>1.4715993633</c:v>
                </c:pt>
                <c:pt idx="679">
                  <c:v>1.4715993633</c:v>
                </c:pt>
                <c:pt idx="680">
                  <c:v>1.4715993633</c:v>
                </c:pt>
                <c:pt idx="681">
                  <c:v>1.4568855027000001</c:v>
                </c:pt>
                <c:pt idx="682">
                  <c:v>1.4839211014</c:v>
                </c:pt>
                <c:pt idx="683">
                  <c:v>1.5109781813000001</c:v>
                </c:pt>
                <c:pt idx="684">
                  <c:v>1.4917046388999999</c:v>
                </c:pt>
                <c:pt idx="685">
                  <c:v>1.5105193906000001</c:v>
                </c:pt>
                <c:pt idx="686">
                  <c:v>1.5105193906000001</c:v>
                </c:pt>
                <c:pt idx="687">
                  <c:v>1.5105193906000001</c:v>
                </c:pt>
                <c:pt idx="688">
                  <c:v>1.4378465714999999</c:v>
                </c:pt>
                <c:pt idx="689">
                  <c:v>1.402634693</c:v>
                </c:pt>
                <c:pt idx="690">
                  <c:v>1.4312761624000001</c:v>
                </c:pt>
                <c:pt idx="691">
                  <c:v>1.4517064504999999</c:v>
                </c:pt>
                <c:pt idx="692">
                  <c:v>1.4349847346</c:v>
                </c:pt>
                <c:pt idx="693">
                  <c:v>1.4349847346</c:v>
                </c:pt>
                <c:pt idx="694">
                  <c:v>1.4349847346</c:v>
                </c:pt>
                <c:pt idx="695">
                  <c:v>1.4087896767000001</c:v>
                </c:pt>
                <c:pt idx="696">
                  <c:v>1.4198448128000001</c:v>
                </c:pt>
                <c:pt idx="697">
                  <c:v>1.4597742312999999</c:v>
                </c:pt>
                <c:pt idx="698">
                  <c:v>1.4606722032999999</c:v>
                </c:pt>
                <c:pt idx="699">
                  <c:v>1.4906906367999999</c:v>
                </c:pt>
                <c:pt idx="700">
                  <c:v>1.4906906367999999</c:v>
                </c:pt>
                <c:pt idx="701">
                  <c:v>1.4906906367999999</c:v>
                </c:pt>
                <c:pt idx="702">
                  <c:v>1.5088127184</c:v>
                </c:pt>
                <c:pt idx="703">
                  <c:v>1.5240221982</c:v>
                </c:pt>
                <c:pt idx="704">
                  <c:v>1.581998748</c:v>
                </c:pt>
                <c:pt idx="705">
                  <c:v>1.5636843772</c:v>
                </c:pt>
                <c:pt idx="706">
                  <c:v>1.5098710796000001</c:v>
                </c:pt>
                <c:pt idx="707">
                  <c:v>1.5098710796000001</c:v>
                </c:pt>
                <c:pt idx="708">
                  <c:v>1.5098710796000001</c:v>
                </c:pt>
                <c:pt idx="709">
                  <c:v>1.5122162665000001</c:v>
                </c:pt>
                <c:pt idx="710">
                  <c:v>1.5473332318999999</c:v>
                </c:pt>
                <c:pt idx="711">
                  <c:v>1.5260268907000001</c:v>
                </c:pt>
                <c:pt idx="712">
                  <c:v>1.4757044347999999</c:v>
                </c:pt>
                <c:pt idx="713">
                  <c:v>1.3798104866000001</c:v>
                </c:pt>
                <c:pt idx="714">
                  <c:v>1.3798104866000001</c:v>
                </c:pt>
                <c:pt idx="715">
                  <c:v>1.3798104866000001</c:v>
                </c:pt>
                <c:pt idx="716">
                  <c:v>1.2861533206</c:v>
                </c:pt>
                <c:pt idx="717">
                  <c:v>1.3332178833999999</c:v>
                </c:pt>
                <c:pt idx="718">
                  <c:v>1.3191712836</c:v>
                </c:pt>
                <c:pt idx="719">
                  <c:v>1.3632862953</c:v>
                </c:pt>
                <c:pt idx="720">
                  <c:v>1.4126617540999999</c:v>
                </c:pt>
                <c:pt idx="721">
                  <c:v>1.4126617540999999</c:v>
                </c:pt>
                <c:pt idx="722">
                  <c:v>1.4126617540999999</c:v>
                </c:pt>
                <c:pt idx="723">
                  <c:v>1.4463387745</c:v>
                </c:pt>
                <c:pt idx="724">
                  <c:v>1.4478292867</c:v>
                </c:pt>
                <c:pt idx="725">
                  <c:v>1.4577279204</c:v>
                </c:pt>
                <c:pt idx="726">
                  <c:v>1.5157541442</c:v>
                </c:pt>
                <c:pt idx="727">
                  <c:v>1.5100934112</c:v>
                </c:pt>
                <c:pt idx="728">
                  <c:v>1.5100934112</c:v>
                </c:pt>
                <c:pt idx="729">
                  <c:v>1.5100934112</c:v>
                </c:pt>
                <c:pt idx="730">
                  <c:v>1.4770838212999999</c:v>
                </c:pt>
                <c:pt idx="731">
                  <c:v>1.4419055617000001</c:v>
                </c:pt>
                <c:pt idx="732">
                  <c:v>1.4241083768</c:v>
                </c:pt>
                <c:pt idx="733">
                  <c:v>1.403054115</c:v>
                </c:pt>
                <c:pt idx="734">
                  <c:v>1.4109035454000001</c:v>
                </c:pt>
                <c:pt idx="735">
                  <c:v>1.4109035454000001</c:v>
                </c:pt>
                <c:pt idx="736">
                  <c:v>1.4109035454000001</c:v>
                </c:pt>
                <c:pt idx="737">
                  <c:v>1.4414487953999999</c:v>
                </c:pt>
                <c:pt idx="738">
                  <c:v>1.4859089926</c:v>
                </c:pt>
                <c:pt idx="739">
                  <c:v>1.4360100330000001</c:v>
                </c:pt>
                <c:pt idx="740">
                  <c:v>1.4564164983000001</c:v>
                </c:pt>
                <c:pt idx="741">
                  <c:v>1.4849112246</c:v>
                </c:pt>
                <c:pt idx="742">
                  <c:v>1.4849112246</c:v>
                </c:pt>
                <c:pt idx="743">
                  <c:v>1.4849112246</c:v>
                </c:pt>
                <c:pt idx="744">
                  <c:v>1.4689152917999999</c:v>
                </c:pt>
                <c:pt idx="745">
                  <c:v>1.466086921</c:v>
                </c:pt>
                <c:pt idx="746">
                  <c:v>1.4960758280999999</c:v>
                </c:pt>
                <c:pt idx="747">
                  <c:v>1.5844267614</c:v>
                </c:pt>
                <c:pt idx="748">
                  <c:v>1.5996363323</c:v>
                </c:pt>
                <c:pt idx="749">
                  <c:v>1.5996363323</c:v>
                </c:pt>
                <c:pt idx="750">
                  <c:v>1.5996363323</c:v>
                </c:pt>
                <c:pt idx="751">
                  <c:v>1.6048788817999999</c:v>
                </c:pt>
                <c:pt idx="752">
                  <c:v>1.5849163838</c:v>
                </c:pt>
                <c:pt idx="753">
                  <c:v>1.5690668583</c:v>
                </c:pt>
                <c:pt idx="754">
                  <c:v>1.5436583808</c:v>
                </c:pt>
                <c:pt idx="755">
                  <c:v>1.5417215814</c:v>
                </c:pt>
                <c:pt idx="756">
                  <c:v>1.5417215814</c:v>
                </c:pt>
                <c:pt idx="757">
                  <c:v>1.5417215814</c:v>
                </c:pt>
                <c:pt idx="758">
                  <c:v>1.5283734702</c:v>
                </c:pt>
                <c:pt idx="759">
                  <c:v>1.5081770984</c:v>
                </c:pt>
                <c:pt idx="760">
                  <c:v>1.5540229133000001</c:v>
                </c:pt>
                <c:pt idx="761">
                  <c:v>1.5756256465</c:v>
                </c:pt>
                <c:pt idx="762">
                  <c:v>1.5667108090999999</c:v>
                </c:pt>
                <c:pt idx="763">
                  <c:v>1.5667108090999999</c:v>
                </c:pt>
                <c:pt idx="764">
                  <c:v>1.5667108090999999</c:v>
                </c:pt>
                <c:pt idx="765">
                  <c:v>1.5931275278000001</c:v>
                </c:pt>
                <c:pt idx="766">
                  <c:v>1.5354879698999999</c:v>
                </c:pt>
                <c:pt idx="767">
                  <c:v>1.5448758817999999</c:v>
                </c:pt>
                <c:pt idx="768">
                  <c:v>1.5287449309000001</c:v>
                </c:pt>
                <c:pt idx="769">
                  <c:v>1.5182341151000001</c:v>
                </c:pt>
                <c:pt idx="770">
                  <c:v>1.5182341151000001</c:v>
                </c:pt>
                <c:pt idx="771">
                  <c:v>1.5182341151000001</c:v>
                </c:pt>
                <c:pt idx="772">
                  <c:v>1.4429460849</c:v>
                </c:pt>
                <c:pt idx="773">
                  <c:v>1.5005983321</c:v>
                </c:pt>
                <c:pt idx="774">
                  <c:v>1.5234112116</c:v>
                </c:pt>
                <c:pt idx="775">
                  <c:v>1.5586107843999999</c:v>
                </c:pt>
                <c:pt idx="776">
                  <c:v>1.6214590214</c:v>
                </c:pt>
                <c:pt idx="777">
                  <c:v>1.6214590214</c:v>
                </c:pt>
                <c:pt idx="778">
                  <c:v>1.6214590214</c:v>
                </c:pt>
                <c:pt idx="779">
                  <c:v>1.5201130771</c:v>
                </c:pt>
                <c:pt idx="780">
                  <c:v>1.5494510924</c:v>
                </c:pt>
                <c:pt idx="781">
                  <c:v>1.5281310614000001</c:v>
                </c:pt>
                <c:pt idx="782">
                  <c:v>1.5044689224000001</c:v>
                </c:pt>
                <c:pt idx="783">
                  <c:v>1.4972241836</c:v>
                </c:pt>
                <c:pt idx="784">
                  <c:v>1.4972241836</c:v>
                </c:pt>
                <c:pt idx="785">
                  <c:v>1.4972241836</c:v>
                </c:pt>
                <c:pt idx="786">
                  <c:v>1.4891194226</c:v>
                </c:pt>
                <c:pt idx="787">
                  <c:v>1.4579607165999999</c:v>
                </c:pt>
                <c:pt idx="788">
                  <c:v>1.4855144858</c:v>
                </c:pt>
                <c:pt idx="789">
                  <c:v>1.46700962</c:v>
                </c:pt>
                <c:pt idx="790">
                  <c:v>1.46700962</c:v>
                </c:pt>
                <c:pt idx="791">
                  <c:v>1.46700962</c:v>
                </c:pt>
                <c:pt idx="792">
                  <c:v>1.46700962</c:v>
                </c:pt>
                <c:pt idx="793">
                  <c:v>1.4355565553</c:v>
                </c:pt>
                <c:pt idx="794">
                  <c:v>1.4374000736000001</c:v>
                </c:pt>
                <c:pt idx="795">
                  <c:v>1.4225002404</c:v>
                </c:pt>
                <c:pt idx="796">
                  <c:v>1.4043123531999999</c:v>
                </c:pt>
                <c:pt idx="797">
                  <c:v>1.4081462615</c:v>
                </c:pt>
                <c:pt idx="798">
                  <c:v>1.4081462615</c:v>
                </c:pt>
                <c:pt idx="799">
                  <c:v>1.4081462615</c:v>
                </c:pt>
                <c:pt idx="800">
                  <c:v>1.3982231626999999</c:v>
                </c:pt>
                <c:pt idx="801">
                  <c:v>1.3705972235999999</c:v>
                </c:pt>
                <c:pt idx="802">
                  <c:v>1.3836773447999999</c:v>
                </c:pt>
                <c:pt idx="803">
                  <c:v>1.3742242123999999</c:v>
                </c:pt>
                <c:pt idx="804">
                  <c:v>1.3773998511000001</c:v>
                </c:pt>
                <c:pt idx="805">
                  <c:v>1.3773998511000001</c:v>
                </c:pt>
                <c:pt idx="806">
                  <c:v>1.3773998511000001</c:v>
                </c:pt>
                <c:pt idx="807">
                  <c:v>1.4091819885000001</c:v>
                </c:pt>
                <c:pt idx="808">
                  <c:v>1.3656487262999999</c:v>
                </c:pt>
                <c:pt idx="809">
                  <c:v>1.3650446736999999</c:v>
                </c:pt>
                <c:pt idx="810">
                  <c:v>1.4153285175999999</c:v>
                </c:pt>
                <c:pt idx="811">
                  <c:v>1.4067335218999999</c:v>
                </c:pt>
                <c:pt idx="812">
                  <c:v>1.4067335218999999</c:v>
                </c:pt>
                <c:pt idx="813">
                  <c:v>1.4067335218999999</c:v>
                </c:pt>
                <c:pt idx="814">
                  <c:v>1.414262455</c:v>
                </c:pt>
                <c:pt idx="815">
                  <c:v>1.3513779340000001</c:v>
                </c:pt>
                <c:pt idx="816">
                  <c:v>1.3557428344</c:v>
                </c:pt>
                <c:pt idx="817">
                  <c:v>1.2371061279</c:v>
                </c:pt>
                <c:pt idx="818">
                  <c:v>1.1669075846000001</c:v>
                </c:pt>
                <c:pt idx="819">
                  <c:v>1.1669075846000001</c:v>
                </c:pt>
                <c:pt idx="820">
                  <c:v>1.1669075846000001</c:v>
                </c:pt>
                <c:pt idx="821">
                  <c:v>1.2577095196000001</c:v>
                </c:pt>
                <c:pt idx="822">
                  <c:v>1.3203083229000001</c:v>
                </c:pt>
                <c:pt idx="823">
                  <c:v>1.2780436701</c:v>
                </c:pt>
                <c:pt idx="824">
                  <c:v>1.3003854586000001</c:v>
                </c:pt>
                <c:pt idx="825">
                  <c:v>1.3003854586000001</c:v>
                </c:pt>
                <c:pt idx="826">
                  <c:v>1.3003854586000001</c:v>
                </c:pt>
                <c:pt idx="827">
                  <c:v>1.3003854586000001</c:v>
                </c:pt>
                <c:pt idx="828">
                  <c:v>1.3001751236000001</c:v>
                </c:pt>
                <c:pt idx="829">
                  <c:v>1.3482787249999999</c:v>
                </c:pt>
                <c:pt idx="830">
                  <c:v>1.4267211593</c:v>
                </c:pt>
                <c:pt idx="831">
                  <c:v>1.3919749883000001</c:v>
                </c:pt>
                <c:pt idx="832">
                  <c:v>1.4029812598</c:v>
                </c:pt>
                <c:pt idx="833">
                  <c:v>1.4029812598</c:v>
                </c:pt>
                <c:pt idx="834">
                  <c:v>1.4029812598</c:v>
                </c:pt>
                <c:pt idx="835">
                  <c:v>1.4201632234999999</c:v>
                </c:pt>
                <c:pt idx="836">
                  <c:v>1.4468320432999999</c:v>
                </c:pt>
                <c:pt idx="837">
                  <c:v>1.3995081820999999</c:v>
                </c:pt>
                <c:pt idx="838">
                  <c:v>1.3995081820999999</c:v>
                </c:pt>
                <c:pt idx="839">
                  <c:v>1.3995081820999999</c:v>
                </c:pt>
                <c:pt idx="840">
                  <c:v>1.3995081820999999</c:v>
                </c:pt>
                <c:pt idx="841">
                  <c:v>1.3995081820999999</c:v>
                </c:pt>
                <c:pt idx="842">
                  <c:v>1.5144762597999999</c:v>
                </c:pt>
                <c:pt idx="843">
                  <c:v>1.4926106141</c:v>
                </c:pt>
                <c:pt idx="844">
                  <c:v>1.4929138026</c:v>
                </c:pt>
                <c:pt idx="845">
                  <c:v>1.4674145082000001</c:v>
                </c:pt>
                <c:pt idx="846">
                  <c:v>1.4506553149999999</c:v>
                </c:pt>
                <c:pt idx="847">
                  <c:v>1.4506553149999999</c:v>
                </c:pt>
                <c:pt idx="848">
                  <c:v>1.4506553149999999</c:v>
                </c:pt>
                <c:pt idx="849">
                  <c:v>1.4781465491000001</c:v>
                </c:pt>
                <c:pt idx="850">
                  <c:v>1.5043145811</c:v>
                </c:pt>
                <c:pt idx="851">
                  <c:v>1.4914676900999999</c:v>
                </c:pt>
                <c:pt idx="852">
                  <c:v>1.4731843199000001</c:v>
                </c:pt>
                <c:pt idx="853">
                  <c:v>1.4577088241</c:v>
                </c:pt>
                <c:pt idx="854">
                  <c:v>1.4577088241</c:v>
                </c:pt>
                <c:pt idx="855">
                  <c:v>1.4577088241</c:v>
                </c:pt>
                <c:pt idx="856">
                  <c:v>1.4702216964999999</c:v>
                </c:pt>
                <c:pt idx="857">
                  <c:v>1.5279434752000001</c:v>
                </c:pt>
                <c:pt idx="858">
                  <c:v>1.5073458480999999</c:v>
                </c:pt>
                <c:pt idx="859">
                  <c:v>1.5393387245000001</c:v>
                </c:pt>
                <c:pt idx="860">
                  <c:v>1.5534736248000001</c:v>
                </c:pt>
                <c:pt idx="861">
                  <c:v>1.5534736248000001</c:v>
                </c:pt>
                <c:pt idx="862">
                  <c:v>1.5534736248000001</c:v>
                </c:pt>
                <c:pt idx="863">
                  <c:v>1.5562805413</c:v>
                </c:pt>
                <c:pt idx="864">
                  <c:v>1.5527143513999999</c:v>
                </c:pt>
                <c:pt idx="865">
                  <c:v>1.6027185392000001</c:v>
                </c:pt>
                <c:pt idx="866">
                  <c:v>1.6270888173</c:v>
                </c:pt>
                <c:pt idx="867">
                  <c:v>1.649615743</c:v>
                </c:pt>
                <c:pt idx="868">
                  <c:v>1.649615743</c:v>
                </c:pt>
                <c:pt idx="869">
                  <c:v>1.649615743</c:v>
                </c:pt>
                <c:pt idx="870">
                  <c:v>1.649615743</c:v>
                </c:pt>
                <c:pt idx="871">
                  <c:v>1.6817095229000001</c:v>
                </c:pt>
                <c:pt idx="872">
                  <c:v>1.6926283468000001</c:v>
                </c:pt>
                <c:pt idx="873">
                  <c:v>1.6968518815</c:v>
                </c:pt>
                <c:pt idx="874">
                  <c:v>1.6999848230000001</c:v>
                </c:pt>
                <c:pt idx="875">
                  <c:v>1.6999848230000001</c:v>
                </c:pt>
                <c:pt idx="876">
                  <c:v>1.6999848230000001</c:v>
                </c:pt>
                <c:pt idx="877">
                  <c:v>1.6815080754</c:v>
                </c:pt>
                <c:pt idx="878">
                  <c:v>1.7026205846</c:v>
                </c:pt>
                <c:pt idx="879">
                  <c:v>1.6249426964</c:v>
                </c:pt>
                <c:pt idx="880">
                  <c:v>1.6416842403</c:v>
                </c:pt>
                <c:pt idx="881">
                  <c:v>1.6375397666</c:v>
                </c:pt>
                <c:pt idx="882">
                  <c:v>1.6375397666</c:v>
                </c:pt>
                <c:pt idx="883">
                  <c:v>1.6375397666</c:v>
                </c:pt>
                <c:pt idx="884">
                  <c:v>1.6054474534000001</c:v>
                </c:pt>
                <c:pt idx="885">
                  <c:v>1.6201882686</c:v>
                </c:pt>
                <c:pt idx="886">
                  <c:v>1.5970837815000001</c:v>
                </c:pt>
                <c:pt idx="887">
                  <c:v>1.6260346649999999</c:v>
                </c:pt>
                <c:pt idx="888">
                  <c:v>1.6150216707</c:v>
                </c:pt>
                <c:pt idx="889">
                  <c:v>1.6150216707</c:v>
                </c:pt>
                <c:pt idx="890">
                  <c:v>1.6150216707</c:v>
                </c:pt>
                <c:pt idx="891">
                  <c:v>1.6171041886999999</c:v>
                </c:pt>
                <c:pt idx="892">
                  <c:v>1.6320046238999999</c:v>
                </c:pt>
                <c:pt idx="893">
                  <c:v>1.6577447635</c:v>
                </c:pt>
                <c:pt idx="894">
                  <c:v>1.6320820983</c:v>
                </c:pt>
                <c:pt idx="895">
                  <c:v>1.6292363947999999</c:v>
                </c:pt>
                <c:pt idx="896">
                  <c:v>1.6292363947999999</c:v>
                </c:pt>
                <c:pt idx="897">
                  <c:v>1.6292363947999999</c:v>
                </c:pt>
                <c:pt idx="898">
                  <c:v>1.6528343262</c:v>
                </c:pt>
                <c:pt idx="899">
                  <c:v>1.7265443241</c:v>
                </c:pt>
                <c:pt idx="900">
                  <c:v>1.7920079040000001</c:v>
                </c:pt>
                <c:pt idx="901">
                  <c:v>1.8311650442</c:v>
                </c:pt>
                <c:pt idx="902">
                  <c:v>1.8024774292000001</c:v>
                </c:pt>
                <c:pt idx="903">
                  <c:v>1.8024774292000001</c:v>
                </c:pt>
                <c:pt idx="904">
                  <c:v>1.8024774292000001</c:v>
                </c:pt>
                <c:pt idx="905">
                  <c:v>1.8120364813000001</c:v>
                </c:pt>
                <c:pt idx="906">
                  <c:v>1.7972635940999999</c:v>
                </c:pt>
                <c:pt idx="907">
                  <c:v>1.7598170733</c:v>
                </c:pt>
                <c:pt idx="908">
                  <c:v>1.7083854048</c:v>
                </c:pt>
                <c:pt idx="909">
                  <c:v>1.6365118161000001</c:v>
                </c:pt>
                <c:pt idx="910">
                  <c:v>1.6365118161000001</c:v>
                </c:pt>
                <c:pt idx="911">
                  <c:v>1.6365118161000001</c:v>
                </c:pt>
                <c:pt idx="912">
                  <c:v>1.6809421742999999</c:v>
                </c:pt>
                <c:pt idx="913">
                  <c:v>1.7734875189999999</c:v>
                </c:pt>
                <c:pt idx="914">
                  <c:v>1.7621954419999999</c:v>
                </c:pt>
                <c:pt idx="915">
                  <c:v>1.7234832645</c:v>
                </c:pt>
                <c:pt idx="916">
                  <c:v>1.6607828003</c:v>
                </c:pt>
                <c:pt idx="917">
                  <c:v>1.6607828003</c:v>
                </c:pt>
                <c:pt idx="918">
                  <c:v>1.6607828003</c:v>
                </c:pt>
                <c:pt idx="919">
                  <c:v>1.6393380157999999</c:v>
                </c:pt>
                <c:pt idx="920">
                  <c:v>1.6554269302</c:v>
                </c:pt>
                <c:pt idx="921">
                  <c:v>1.635568726</c:v>
                </c:pt>
                <c:pt idx="922">
                  <c:v>1.6403058296999999</c:v>
                </c:pt>
                <c:pt idx="923">
                  <c:v>1.6108729789</c:v>
                </c:pt>
                <c:pt idx="924">
                  <c:v>1.6108729789</c:v>
                </c:pt>
                <c:pt idx="925">
                  <c:v>1.6108729789</c:v>
                </c:pt>
                <c:pt idx="926">
                  <c:v>1.6769588419999999</c:v>
                </c:pt>
                <c:pt idx="927">
                  <c:v>1.6692759145</c:v>
                </c:pt>
                <c:pt idx="928">
                  <c:v>1.6010101853000001</c:v>
                </c:pt>
                <c:pt idx="929">
                  <c:v>1.6187778714000001</c:v>
                </c:pt>
                <c:pt idx="930">
                  <c:v>1.5633227263</c:v>
                </c:pt>
                <c:pt idx="931">
                  <c:v>1.5633227263</c:v>
                </c:pt>
                <c:pt idx="932">
                  <c:v>1.5633227263</c:v>
                </c:pt>
                <c:pt idx="933">
                  <c:v>1.5633227263</c:v>
                </c:pt>
                <c:pt idx="934">
                  <c:v>1.6943571192</c:v>
                </c:pt>
                <c:pt idx="935">
                  <c:v>1.6793299161999999</c:v>
                </c:pt>
                <c:pt idx="936">
                  <c:v>1.7015206813999999</c:v>
                </c:pt>
                <c:pt idx="937">
                  <c:v>1.7427512555</c:v>
                </c:pt>
                <c:pt idx="938">
                  <c:v>1.7427512555</c:v>
                </c:pt>
                <c:pt idx="939">
                  <c:v>1.7427512555</c:v>
                </c:pt>
                <c:pt idx="940">
                  <c:v>1.768524572</c:v>
                </c:pt>
                <c:pt idx="941">
                  <c:v>1.7740130811000001</c:v>
                </c:pt>
                <c:pt idx="942">
                  <c:v>1.779856479</c:v>
                </c:pt>
                <c:pt idx="943">
                  <c:v>1.7841493239999999</c:v>
                </c:pt>
                <c:pt idx="944">
                  <c:v>1.7978040252</c:v>
                </c:pt>
                <c:pt idx="945">
                  <c:v>1.7978040252</c:v>
                </c:pt>
                <c:pt idx="946">
                  <c:v>1.7978040252</c:v>
                </c:pt>
                <c:pt idx="947">
                  <c:v>1.7900437573000001</c:v>
                </c:pt>
                <c:pt idx="948">
                  <c:v>1.7079401291</c:v>
                </c:pt>
                <c:pt idx="949">
                  <c:v>1.7151392942000001</c:v>
                </c:pt>
                <c:pt idx="950">
                  <c:v>1.6542111543</c:v>
                </c:pt>
                <c:pt idx="951">
                  <c:v>1.6925772190999999</c:v>
                </c:pt>
                <c:pt idx="952">
                  <c:v>1.6925772190999999</c:v>
                </c:pt>
                <c:pt idx="953">
                  <c:v>1.6925772190999999</c:v>
                </c:pt>
                <c:pt idx="954">
                  <c:v>1.7062361919</c:v>
                </c:pt>
                <c:pt idx="955">
                  <c:v>1.6785839250000001</c:v>
                </c:pt>
                <c:pt idx="956">
                  <c:v>1.7080320575000001</c:v>
                </c:pt>
                <c:pt idx="957">
                  <c:v>1.7822328760999999</c:v>
                </c:pt>
                <c:pt idx="958">
                  <c:v>1.8271246750000001</c:v>
                </c:pt>
                <c:pt idx="959">
                  <c:v>1.8271246750000001</c:v>
                </c:pt>
                <c:pt idx="960">
                  <c:v>1.8271246750000001</c:v>
                </c:pt>
                <c:pt idx="961">
                  <c:v>1.8246233030000001</c:v>
                </c:pt>
                <c:pt idx="962">
                  <c:v>1.8310040840999999</c:v>
                </c:pt>
                <c:pt idx="963">
                  <c:v>1.7858109335000001</c:v>
                </c:pt>
                <c:pt idx="964">
                  <c:v>1.7454556014</c:v>
                </c:pt>
                <c:pt idx="965">
                  <c:v>1.7367073749999999</c:v>
                </c:pt>
                <c:pt idx="966">
                  <c:v>1.7367073749999999</c:v>
                </c:pt>
                <c:pt idx="967">
                  <c:v>1.7367073749999999</c:v>
                </c:pt>
                <c:pt idx="968">
                  <c:v>1.6971229517999999</c:v>
                </c:pt>
                <c:pt idx="969">
                  <c:v>1.7312025069999999</c:v>
                </c:pt>
                <c:pt idx="970">
                  <c:v>1.7154847143</c:v>
                </c:pt>
                <c:pt idx="971">
                  <c:v>1.7281198607999999</c:v>
                </c:pt>
                <c:pt idx="972">
                  <c:v>1.7373775671</c:v>
                </c:pt>
                <c:pt idx="973">
                  <c:v>1.7373775671</c:v>
                </c:pt>
                <c:pt idx="974">
                  <c:v>1.7373775671</c:v>
                </c:pt>
                <c:pt idx="975">
                  <c:v>1.6809759071999999</c:v>
                </c:pt>
                <c:pt idx="976">
                  <c:v>1.6880702598999999</c:v>
                </c:pt>
                <c:pt idx="977">
                  <c:v>1.6803274301</c:v>
                </c:pt>
                <c:pt idx="978">
                  <c:v>1.7118848325</c:v>
                </c:pt>
                <c:pt idx="979">
                  <c:v>1.7489142181999999</c:v>
                </c:pt>
                <c:pt idx="980">
                  <c:v>1.7489142181999999</c:v>
                </c:pt>
                <c:pt idx="981">
                  <c:v>1.7489142181999999</c:v>
                </c:pt>
                <c:pt idx="982">
                  <c:v>1.7489142181999999</c:v>
                </c:pt>
                <c:pt idx="983">
                  <c:v>1.7489142181999999</c:v>
                </c:pt>
                <c:pt idx="984">
                  <c:v>1.7489142181999999</c:v>
                </c:pt>
                <c:pt idx="985">
                  <c:v>1.7145112688999999</c:v>
                </c:pt>
                <c:pt idx="986">
                  <c:v>1.7381523751000001</c:v>
                </c:pt>
                <c:pt idx="987">
                  <c:v>1.7381523751000001</c:v>
                </c:pt>
                <c:pt idx="988">
                  <c:v>1.7381523751000001</c:v>
                </c:pt>
                <c:pt idx="989">
                  <c:v>1.6673022392000001</c:v>
                </c:pt>
                <c:pt idx="990">
                  <c:v>1.6052583541000001</c:v>
                </c:pt>
                <c:pt idx="991">
                  <c:v>1.6052583541000001</c:v>
                </c:pt>
                <c:pt idx="992">
                  <c:v>1.6052583541000001</c:v>
                </c:pt>
                <c:pt idx="993">
                  <c:v>1.6427532732000001</c:v>
                </c:pt>
                <c:pt idx="994">
                  <c:v>1.6427532732000001</c:v>
                </c:pt>
                <c:pt idx="995">
                  <c:v>1.6427532732000001</c:v>
                </c:pt>
                <c:pt idx="996">
                  <c:v>1.6427532732000001</c:v>
                </c:pt>
                <c:pt idx="997">
                  <c:v>1.6427532732000001</c:v>
                </c:pt>
                <c:pt idx="998">
                  <c:v>1.6397015221</c:v>
                </c:pt>
                <c:pt idx="999">
                  <c:v>1.657563551</c:v>
                </c:pt>
                <c:pt idx="1000">
                  <c:v>1.7029718132</c:v>
                </c:pt>
                <c:pt idx="1001">
                  <c:v>1.7029718132</c:v>
                </c:pt>
                <c:pt idx="1002">
                  <c:v>1.7029718132</c:v>
                </c:pt>
                <c:pt idx="1003">
                  <c:v>1.7029718132</c:v>
                </c:pt>
                <c:pt idx="1004">
                  <c:v>1.7029718132</c:v>
                </c:pt>
                <c:pt idx="1005">
                  <c:v>1.7029401372999999</c:v>
                </c:pt>
                <c:pt idx="1006">
                  <c:v>1.7644562816</c:v>
                </c:pt>
                <c:pt idx="1007">
                  <c:v>1.7742421771000001</c:v>
                </c:pt>
                <c:pt idx="1008">
                  <c:v>1.7742421771000001</c:v>
                </c:pt>
                <c:pt idx="1009">
                  <c:v>1.7742421771000001</c:v>
                </c:pt>
                <c:pt idx="1010">
                  <c:v>1.7340082626</c:v>
                </c:pt>
                <c:pt idx="1011">
                  <c:v>1.7457357362999999</c:v>
                </c:pt>
                <c:pt idx="1012">
                  <c:v>1.7723883272000001</c:v>
                </c:pt>
                <c:pt idx="1013">
                  <c:v>1.8054454120000001</c:v>
                </c:pt>
                <c:pt idx="1014">
                  <c:v>1.7480643916</c:v>
                </c:pt>
                <c:pt idx="1015">
                  <c:v>1.7480643916</c:v>
                </c:pt>
                <c:pt idx="1016">
                  <c:v>1.7480643916</c:v>
                </c:pt>
                <c:pt idx="1017">
                  <c:v>1.7062004377</c:v>
                </c:pt>
                <c:pt idx="1018">
                  <c:v>1.6907017296</c:v>
                </c:pt>
                <c:pt idx="1019">
                  <c:v>1.7534792487999999</c:v>
                </c:pt>
                <c:pt idx="1020">
                  <c:v>1.791346833</c:v>
                </c:pt>
                <c:pt idx="1021">
                  <c:v>1.7831320435</c:v>
                </c:pt>
                <c:pt idx="1022">
                  <c:v>1.7831320435</c:v>
                </c:pt>
                <c:pt idx="1023">
                  <c:v>1.7831320435</c:v>
                </c:pt>
                <c:pt idx="1024">
                  <c:v>1.7485057581000001</c:v>
                </c:pt>
                <c:pt idx="1025">
                  <c:v>1.7417415908</c:v>
                </c:pt>
                <c:pt idx="1026">
                  <c:v>1.7257756262999999</c:v>
                </c:pt>
                <c:pt idx="1027">
                  <c:v>1.7479420488999999</c:v>
                </c:pt>
                <c:pt idx="1028">
                  <c:v>1.7000019290999999</c:v>
                </c:pt>
                <c:pt idx="1029">
                  <c:v>1.7000019290999999</c:v>
                </c:pt>
                <c:pt idx="1030">
                  <c:v>1.7000019290999999</c:v>
                </c:pt>
                <c:pt idx="1031">
                  <c:v>1.7081519834000001</c:v>
                </c:pt>
                <c:pt idx="1032">
                  <c:v>1.6729960906000001</c:v>
                </c:pt>
                <c:pt idx="1033">
                  <c:v>1.6729960906000001</c:v>
                </c:pt>
                <c:pt idx="1034">
                  <c:v>1.6685914234000001</c:v>
                </c:pt>
                <c:pt idx="1035">
                  <c:v>1.6583251480000001</c:v>
                </c:pt>
                <c:pt idx="1036">
                  <c:v>1.6583251480000001</c:v>
                </c:pt>
                <c:pt idx="1037">
                  <c:v>1.6583251480000001</c:v>
                </c:pt>
                <c:pt idx="1038">
                  <c:v>1.6462776039</c:v>
                </c:pt>
                <c:pt idx="1039">
                  <c:v>1.7452888154999999</c:v>
                </c:pt>
                <c:pt idx="1040">
                  <c:v>1.7261882013000001</c:v>
                </c:pt>
                <c:pt idx="1041">
                  <c:v>1.6981787375999999</c:v>
                </c:pt>
                <c:pt idx="1042">
                  <c:v>1.7027587688000001</c:v>
                </c:pt>
                <c:pt idx="1043">
                  <c:v>1.7027587688000001</c:v>
                </c:pt>
                <c:pt idx="1044">
                  <c:v>1.7027587688000001</c:v>
                </c:pt>
                <c:pt idx="1045">
                  <c:v>1.7003249282999999</c:v>
                </c:pt>
                <c:pt idx="1046">
                  <c:v>1.7712657783000001</c:v>
                </c:pt>
                <c:pt idx="1047">
                  <c:v>1.7605292869</c:v>
                </c:pt>
                <c:pt idx="1048">
                  <c:v>1.7553542049999999</c:v>
                </c:pt>
                <c:pt idx="1049">
                  <c:v>1.717534787</c:v>
                </c:pt>
                <c:pt idx="1050">
                  <c:v>1.717534787</c:v>
                </c:pt>
                <c:pt idx="1051">
                  <c:v>1.717534787</c:v>
                </c:pt>
                <c:pt idx="1052">
                  <c:v>1.7358552765999999</c:v>
                </c:pt>
                <c:pt idx="1053">
                  <c:v>1.7250469498000001</c:v>
                </c:pt>
                <c:pt idx="1054">
                  <c:v>1.6741978404</c:v>
                </c:pt>
                <c:pt idx="1055">
                  <c:v>1.6812904771999999</c:v>
                </c:pt>
                <c:pt idx="1056">
                  <c:v>1.6666595278</c:v>
                </c:pt>
                <c:pt idx="1057">
                  <c:v>1.6666595278</c:v>
                </c:pt>
                <c:pt idx="1058">
                  <c:v>1.6666595278</c:v>
                </c:pt>
                <c:pt idx="1059">
                  <c:v>1.6121481602000001</c:v>
                </c:pt>
                <c:pt idx="1060">
                  <c:v>1.6213102852000001</c:v>
                </c:pt>
                <c:pt idx="1061">
                  <c:v>1.6004190826</c:v>
                </c:pt>
                <c:pt idx="1062">
                  <c:v>1.6191982353000001</c:v>
                </c:pt>
                <c:pt idx="1063">
                  <c:v>1.5800200238</c:v>
                </c:pt>
                <c:pt idx="1064">
                  <c:v>1.5800200238</c:v>
                </c:pt>
                <c:pt idx="1065">
                  <c:v>1.5800200238</c:v>
                </c:pt>
                <c:pt idx="1066">
                  <c:v>1.5729206666</c:v>
                </c:pt>
                <c:pt idx="1067">
                  <c:v>1.6345326497999999</c:v>
                </c:pt>
                <c:pt idx="1068">
                  <c:v>1.5952577535000001</c:v>
                </c:pt>
                <c:pt idx="1069">
                  <c:v>1.6024497481</c:v>
                </c:pt>
                <c:pt idx="1070">
                  <c:v>1.5628289466</c:v>
                </c:pt>
                <c:pt idx="1071">
                  <c:v>1.5628289466</c:v>
                </c:pt>
                <c:pt idx="1072">
                  <c:v>1.5628289466</c:v>
                </c:pt>
                <c:pt idx="1073">
                  <c:v>1.5791357080999999</c:v>
                </c:pt>
                <c:pt idx="1074">
                  <c:v>1.5574733678999999</c:v>
                </c:pt>
                <c:pt idx="1075">
                  <c:v>1.5573362308000001</c:v>
                </c:pt>
                <c:pt idx="1076">
                  <c:v>1.5876945692</c:v>
                </c:pt>
                <c:pt idx="1077">
                  <c:v>1.7030898331</c:v>
                </c:pt>
                <c:pt idx="1078">
                  <c:v>1.7030898331</c:v>
                </c:pt>
                <c:pt idx="1079">
                  <c:v>1.7030898331</c:v>
                </c:pt>
                <c:pt idx="1080">
                  <c:v>1.7177815432000001</c:v>
                </c:pt>
                <c:pt idx="1081">
                  <c:v>1.6526597044</c:v>
                </c:pt>
                <c:pt idx="1082">
                  <c:v>1.6347536761999999</c:v>
                </c:pt>
                <c:pt idx="1083">
                  <c:v>1.6016624138</c:v>
                </c:pt>
                <c:pt idx="1084">
                  <c:v>1.5813660188000001</c:v>
                </c:pt>
                <c:pt idx="1085">
                  <c:v>1.5813660188000001</c:v>
                </c:pt>
                <c:pt idx="1086">
                  <c:v>1.5813660188000001</c:v>
                </c:pt>
                <c:pt idx="1087">
                  <c:v>1.5507823171999999</c:v>
                </c:pt>
                <c:pt idx="1088">
                  <c:v>1.5521987091</c:v>
                </c:pt>
                <c:pt idx="1089">
                  <c:v>1.5479209154</c:v>
                </c:pt>
                <c:pt idx="1090">
                  <c:v>1.6028328731000001</c:v>
                </c:pt>
                <c:pt idx="1091">
                  <c:v>1.5554416614</c:v>
                </c:pt>
                <c:pt idx="1092">
                  <c:v>1.5554416614</c:v>
                </c:pt>
                <c:pt idx="1093">
                  <c:v>1.5554416614</c:v>
                </c:pt>
                <c:pt idx="1094">
                  <c:v>1.4877051728999999</c:v>
                </c:pt>
                <c:pt idx="1095">
                  <c:v>1.4980477603</c:v>
                </c:pt>
                <c:pt idx="1096">
                  <c:v>1.5353873782</c:v>
                </c:pt>
                <c:pt idx="1097">
                  <c:v>1.5114111077000001</c:v>
                </c:pt>
                <c:pt idx="1098">
                  <c:v>1.5077776837000001</c:v>
                </c:pt>
                <c:pt idx="1099">
                  <c:v>1.5077776837000001</c:v>
                </c:pt>
                <c:pt idx="1100">
                  <c:v>1.5077776837000001</c:v>
                </c:pt>
                <c:pt idx="1101">
                  <c:v>1.4992761849</c:v>
                </c:pt>
                <c:pt idx="1102">
                  <c:v>1.4858780730000001</c:v>
                </c:pt>
                <c:pt idx="1103">
                  <c:v>1.4518719444999999</c:v>
                </c:pt>
                <c:pt idx="1104">
                  <c:v>1.4731540151</c:v>
                </c:pt>
                <c:pt idx="1105">
                  <c:v>1.5932132225</c:v>
                </c:pt>
                <c:pt idx="1106">
                  <c:v>1.5932132225</c:v>
                </c:pt>
                <c:pt idx="1107">
                  <c:v>1.5932132225</c:v>
                </c:pt>
                <c:pt idx="1108">
                  <c:v>1.5723763535999999</c:v>
                </c:pt>
                <c:pt idx="1109">
                  <c:v>1.6175951779</c:v>
                </c:pt>
                <c:pt idx="1110">
                  <c:v>1.5727928354</c:v>
                </c:pt>
                <c:pt idx="1111">
                  <c:v>1.5444851530000001</c:v>
                </c:pt>
                <c:pt idx="1112">
                  <c:v>1.5737761023000001</c:v>
                </c:pt>
                <c:pt idx="1113">
                  <c:v>1.5737761023000001</c:v>
                </c:pt>
                <c:pt idx="1114">
                  <c:v>1.5737761023000001</c:v>
                </c:pt>
                <c:pt idx="1115">
                  <c:v>1.5738082031</c:v>
                </c:pt>
                <c:pt idx="1116">
                  <c:v>1.6545649980999999</c:v>
                </c:pt>
                <c:pt idx="1117">
                  <c:v>1.6268886994</c:v>
                </c:pt>
                <c:pt idx="1118">
                  <c:v>1.6124412771000001</c:v>
                </c:pt>
                <c:pt idx="1119">
                  <c:v>1.6030536496000001</c:v>
                </c:pt>
                <c:pt idx="1120">
                  <c:v>1.6030536496000001</c:v>
                </c:pt>
                <c:pt idx="1121">
                  <c:v>1.6030536496000001</c:v>
                </c:pt>
                <c:pt idx="1122">
                  <c:v>1.5917928172</c:v>
                </c:pt>
                <c:pt idx="1123">
                  <c:v>1.6165175142999999</c:v>
                </c:pt>
                <c:pt idx="1124">
                  <c:v>1.5829362655999999</c:v>
                </c:pt>
                <c:pt idx="1125">
                  <c:v>1.5974956023</c:v>
                </c:pt>
                <c:pt idx="1126">
                  <c:v>1.6009853526</c:v>
                </c:pt>
                <c:pt idx="1127">
                  <c:v>1.6009853526</c:v>
                </c:pt>
                <c:pt idx="1128">
                  <c:v>1.6009853526</c:v>
                </c:pt>
                <c:pt idx="1129">
                  <c:v>1.621288764</c:v>
                </c:pt>
                <c:pt idx="1130">
                  <c:v>1.5989355975999999</c:v>
                </c:pt>
                <c:pt idx="1131">
                  <c:v>1.5849192616000001</c:v>
                </c:pt>
                <c:pt idx="1132">
                  <c:v>1.5798283391000001</c:v>
                </c:pt>
                <c:pt idx="1133">
                  <c:v>1.5988412972999999</c:v>
                </c:pt>
                <c:pt idx="1134">
                  <c:v>1.5988412972999999</c:v>
                </c:pt>
                <c:pt idx="1135">
                  <c:v>1.5988412972999999</c:v>
                </c:pt>
                <c:pt idx="1136">
                  <c:v>1.6250039457000001</c:v>
                </c:pt>
                <c:pt idx="1137">
                  <c:v>1.5867741459</c:v>
                </c:pt>
                <c:pt idx="1138">
                  <c:v>1.6156326523</c:v>
                </c:pt>
                <c:pt idx="1139">
                  <c:v>1.6337804958</c:v>
                </c:pt>
                <c:pt idx="1140">
                  <c:v>1.6323673446</c:v>
                </c:pt>
                <c:pt idx="1141">
                  <c:v>1.6323673446</c:v>
                </c:pt>
                <c:pt idx="1142">
                  <c:v>1.6323673446</c:v>
                </c:pt>
                <c:pt idx="1143">
                  <c:v>1.630533837</c:v>
                </c:pt>
                <c:pt idx="1144">
                  <c:v>1.646296795</c:v>
                </c:pt>
                <c:pt idx="1145">
                  <c:v>1.6286964634000001</c:v>
                </c:pt>
                <c:pt idx="1146">
                  <c:v>1.6135892289</c:v>
                </c:pt>
                <c:pt idx="1147">
                  <c:v>1.6904244332</c:v>
                </c:pt>
                <c:pt idx="1148">
                  <c:v>1.6904244332</c:v>
                </c:pt>
                <c:pt idx="1149">
                  <c:v>1.6904244332</c:v>
                </c:pt>
                <c:pt idx="1150">
                  <c:v>1.6755186338000001</c:v>
                </c:pt>
                <c:pt idx="1151">
                  <c:v>1.6233350899000001</c:v>
                </c:pt>
                <c:pt idx="1152">
                  <c:v>1.5819006252000001</c:v>
                </c:pt>
                <c:pt idx="1153">
                  <c:v>1.5998675234999999</c:v>
                </c:pt>
                <c:pt idx="1154">
                  <c:v>1.6302551995000001</c:v>
                </c:pt>
                <c:pt idx="1155">
                  <c:v>1.6302551995000001</c:v>
                </c:pt>
                <c:pt idx="1156">
                  <c:v>1.6302551995000001</c:v>
                </c:pt>
                <c:pt idx="1157">
                  <c:v>1.6668656229000001</c:v>
                </c:pt>
                <c:pt idx="1158">
                  <c:v>1.6501779968000001</c:v>
                </c:pt>
                <c:pt idx="1159">
                  <c:v>1.6417936208999999</c:v>
                </c:pt>
                <c:pt idx="1160">
                  <c:v>1.6362961789999999</c:v>
                </c:pt>
                <c:pt idx="1161">
                  <c:v>1.6047006157999999</c:v>
                </c:pt>
                <c:pt idx="1162">
                  <c:v>1.6047006157999999</c:v>
                </c:pt>
                <c:pt idx="1163">
                  <c:v>1.6047006157999999</c:v>
                </c:pt>
                <c:pt idx="1164">
                  <c:v>1.6504258964</c:v>
                </c:pt>
                <c:pt idx="1165">
                  <c:v>1.6735220637999999</c:v>
                </c:pt>
                <c:pt idx="1166">
                  <c:v>1.6658695534000001</c:v>
                </c:pt>
                <c:pt idx="1167">
                  <c:v>1.6823728625000001</c:v>
                </c:pt>
                <c:pt idx="1168">
                  <c:v>1.6654157675000001</c:v>
                </c:pt>
                <c:pt idx="1169">
                  <c:v>1.6654157675000001</c:v>
                </c:pt>
                <c:pt idx="1170">
                  <c:v>1.6654157675000001</c:v>
                </c:pt>
                <c:pt idx="1171">
                  <c:v>1.6447945895</c:v>
                </c:pt>
                <c:pt idx="1172">
                  <c:v>1.7084018672000001</c:v>
                </c:pt>
                <c:pt idx="1173">
                  <c:v>1.7532051738000001</c:v>
                </c:pt>
                <c:pt idx="1174">
                  <c:v>1.7481052745000001</c:v>
                </c:pt>
                <c:pt idx="1175">
                  <c:v>1.7481052745000001</c:v>
                </c:pt>
                <c:pt idx="1176">
                  <c:v>1.7481052745000001</c:v>
                </c:pt>
                <c:pt idx="1177">
                  <c:v>1.7481052745000001</c:v>
                </c:pt>
                <c:pt idx="1178">
                  <c:v>1.7515552342</c:v>
                </c:pt>
                <c:pt idx="1179">
                  <c:v>1.6678765962</c:v>
                </c:pt>
                <c:pt idx="1180">
                  <c:v>1.6723886115</c:v>
                </c:pt>
                <c:pt idx="1181">
                  <c:v>1.7043684357</c:v>
                </c:pt>
                <c:pt idx="1182">
                  <c:v>1.6455182930000001</c:v>
                </c:pt>
                <c:pt idx="1183">
                  <c:v>1.6455182930000001</c:v>
                </c:pt>
                <c:pt idx="1184">
                  <c:v>1.6455182930000001</c:v>
                </c:pt>
                <c:pt idx="1185">
                  <c:v>1.5885820249</c:v>
                </c:pt>
                <c:pt idx="1186">
                  <c:v>1.5832448861999999</c:v>
                </c:pt>
                <c:pt idx="1187">
                  <c:v>1.6304144074</c:v>
                </c:pt>
                <c:pt idx="1188">
                  <c:v>1.6092960816999999</c:v>
                </c:pt>
                <c:pt idx="1189">
                  <c:v>1.6342726906</c:v>
                </c:pt>
                <c:pt idx="1190">
                  <c:v>1.6342726906</c:v>
                </c:pt>
                <c:pt idx="1191">
                  <c:v>1.6342726906</c:v>
                </c:pt>
                <c:pt idx="1192">
                  <c:v>1.6359239361</c:v>
                </c:pt>
                <c:pt idx="1193">
                  <c:v>1.63208866</c:v>
                </c:pt>
                <c:pt idx="1194">
                  <c:v>1.63208866</c:v>
                </c:pt>
                <c:pt idx="1195">
                  <c:v>1.6028257932000001</c:v>
                </c:pt>
                <c:pt idx="1196">
                  <c:v>1.6884349446</c:v>
                </c:pt>
                <c:pt idx="1197">
                  <c:v>1.6884349446</c:v>
                </c:pt>
                <c:pt idx="1198">
                  <c:v>1.6884349446</c:v>
                </c:pt>
                <c:pt idx="1199">
                  <c:v>1.7323595350000001</c:v>
                </c:pt>
                <c:pt idx="1200">
                  <c:v>1.7741872303999999</c:v>
                </c:pt>
                <c:pt idx="1201">
                  <c:v>1.8284630116</c:v>
                </c:pt>
                <c:pt idx="1202">
                  <c:v>1.8488281768999999</c:v>
                </c:pt>
                <c:pt idx="1203">
                  <c:v>1.8212845069000001</c:v>
                </c:pt>
                <c:pt idx="1204">
                  <c:v>1.8212845069000001</c:v>
                </c:pt>
                <c:pt idx="1205">
                  <c:v>1.8212845069000001</c:v>
                </c:pt>
                <c:pt idx="1206">
                  <c:v>1.8452360576</c:v>
                </c:pt>
                <c:pt idx="1207">
                  <c:v>1.8600693755</c:v>
                </c:pt>
                <c:pt idx="1208">
                  <c:v>1.8603661888</c:v>
                </c:pt>
                <c:pt idx="1209">
                  <c:v>1.7888443117999999</c:v>
                </c:pt>
                <c:pt idx="1210">
                  <c:v>1.7888443117999999</c:v>
                </c:pt>
                <c:pt idx="1211">
                  <c:v>1.7888443117999999</c:v>
                </c:pt>
                <c:pt idx="1212">
                  <c:v>1.7888443117999999</c:v>
                </c:pt>
                <c:pt idx="1213">
                  <c:v>1.8376118675999999</c:v>
                </c:pt>
                <c:pt idx="1214">
                  <c:v>1.8811841763999999</c:v>
                </c:pt>
                <c:pt idx="1215">
                  <c:v>1.8579549451999999</c:v>
                </c:pt>
                <c:pt idx="1216">
                  <c:v>1.8210066839000001</c:v>
                </c:pt>
                <c:pt idx="1217">
                  <c:v>1.8049217524000001</c:v>
                </c:pt>
                <c:pt idx="1218">
                  <c:v>1.8049217524000001</c:v>
                </c:pt>
                <c:pt idx="1219">
                  <c:v>1.8049217524000001</c:v>
                </c:pt>
                <c:pt idx="1220">
                  <c:v>1.8049353045000001</c:v>
                </c:pt>
                <c:pt idx="1221">
                  <c:v>1.8010382254999999</c:v>
                </c:pt>
                <c:pt idx="1222">
                  <c:v>1.7785427125</c:v>
                </c:pt>
                <c:pt idx="1223">
                  <c:v>1.7785427125</c:v>
                </c:pt>
                <c:pt idx="1224">
                  <c:v>1.7785427125</c:v>
                </c:pt>
                <c:pt idx="1225">
                  <c:v>1.7785427125</c:v>
                </c:pt>
                <c:pt idx="1226">
                  <c:v>1.7785427125</c:v>
                </c:pt>
                <c:pt idx="1227">
                  <c:v>1.7828809834999999</c:v>
                </c:pt>
                <c:pt idx="1228">
                  <c:v>1.7348333806</c:v>
                </c:pt>
                <c:pt idx="1229">
                  <c:v>1.7320199915000001</c:v>
                </c:pt>
                <c:pt idx="1230">
                  <c:v>1.7545518608999999</c:v>
                </c:pt>
                <c:pt idx="1231">
                  <c:v>1.735313884</c:v>
                </c:pt>
                <c:pt idx="1232">
                  <c:v>1.735313884</c:v>
                </c:pt>
                <c:pt idx="1233">
                  <c:v>1.735313884</c:v>
                </c:pt>
                <c:pt idx="1234">
                  <c:v>1.7071026683999999</c:v>
                </c:pt>
                <c:pt idx="1235">
                  <c:v>1.6859386561</c:v>
                </c:pt>
                <c:pt idx="1236">
                  <c:v>1.662177851</c:v>
                </c:pt>
                <c:pt idx="1237">
                  <c:v>1.6436702944999999</c:v>
                </c:pt>
                <c:pt idx="1238">
                  <c:v>1.6474261154000001</c:v>
                </c:pt>
                <c:pt idx="1239">
                  <c:v>1.6474261154000001</c:v>
                </c:pt>
                <c:pt idx="1240">
                  <c:v>1.6474261154000001</c:v>
                </c:pt>
                <c:pt idx="1241">
                  <c:v>1.6152643283000001</c:v>
                </c:pt>
                <c:pt idx="1242">
                  <c:v>1.6518197767</c:v>
                </c:pt>
                <c:pt idx="1243">
                  <c:v>1.6451900443</c:v>
                </c:pt>
                <c:pt idx="1244">
                  <c:v>1.6943369291999999</c:v>
                </c:pt>
                <c:pt idx="1245">
                  <c:v>1.7319874306</c:v>
                </c:pt>
                <c:pt idx="1246">
                  <c:v>1.7319874306</c:v>
                </c:pt>
                <c:pt idx="1247">
                  <c:v>1.7319874306</c:v>
                </c:pt>
                <c:pt idx="1248">
                  <c:v>1.6434521598</c:v>
                </c:pt>
                <c:pt idx="1249">
                  <c:v>1.7016006289000001</c:v>
                </c:pt>
                <c:pt idx="1250">
                  <c:v>1.7209649451</c:v>
                </c:pt>
                <c:pt idx="1251">
                  <c:v>1.7319759973</c:v>
                </c:pt>
                <c:pt idx="1252">
                  <c:v>1.7260395064</c:v>
                </c:pt>
                <c:pt idx="1253">
                  <c:v>1.7260395064</c:v>
                </c:pt>
                <c:pt idx="1254">
                  <c:v>1.7260395064</c:v>
                </c:pt>
                <c:pt idx="1255">
                  <c:v>1.7260395064</c:v>
                </c:pt>
                <c:pt idx="1256">
                  <c:v>1.7431920236</c:v>
                </c:pt>
                <c:pt idx="1257">
                  <c:v>1.7553236508000001</c:v>
                </c:pt>
                <c:pt idx="1258">
                  <c:v>1.8046761135</c:v>
                </c:pt>
                <c:pt idx="1259">
                  <c:v>1.8304236094999999</c:v>
                </c:pt>
                <c:pt idx="1260">
                  <c:v>1.8304236094999999</c:v>
                </c:pt>
                <c:pt idx="1261">
                  <c:v>1.8304236094999999</c:v>
                </c:pt>
                <c:pt idx="1262">
                  <c:v>1.8116945431</c:v>
                </c:pt>
                <c:pt idx="1263">
                  <c:v>1.7704479922</c:v>
                </c:pt>
                <c:pt idx="1264">
                  <c:v>1.7003444615000001</c:v>
                </c:pt>
                <c:pt idx="1265">
                  <c:v>1.6559312525000001</c:v>
                </c:pt>
                <c:pt idx="1266">
                  <c:v>1.6488385628</c:v>
                </c:pt>
                <c:pt idx="1267">
                  <c:v>1.6488385628</c:v>
                </c:pt>
                <c:pt idx="1268">
                  <c:v>1.6488385628</c:v>
                </c:pt>
                <c:pt idx="1269">
                  <c:v>1.6393010659</c:v>
                </c:pt>
                <c:pt idx="1270">
                  <c:v>1.6556606076</c:v>
                </c:pt>
                <c:pt idx="1271">
                  <c:v>1.6465844437999999</c:v>
                </c:pt>
                <c:pt idx="1272">
                  <c:v>1.6483203183999999</c:v>
                </c:pt>
                <c:pt idx="1273">
                  <c:v>1.6349915882999999</c:v>
                </c:pt>
                <c:pt idx="1274">
                  <c:v>1.6349915882999999</c:v>
                </c:pt>
                <c:pt idx="1275">
                  <c:v>1.6349915882999999</c:v>
                </c:pt>
                <c:pt idx="1276">
                  <c:v>1.6790202762999999</c:v>
                </c:pt>
                <c:pt idx="1277">
                  <c:v>1.6712060943</c:v>
                </c:pt>
                <c:pt idx="1278">
                  <c:v>1.6478895978999999</c:v>
                </c:pt>
                <c:pt idx="1279">
                  <c:v>1.6580209902</c:v>
                </c:pt>
                <c:pt idx="1280">
                  <c:v>1.6289895954</c:v>
                </c:pt>
                <c:pt idx="1281">
                  <c:v>1.6289895954</c:v>
                </c:pt>
                <c:pt idx="1282">
                  <c:v>1.6289895954</c:v>
                </c:pt>
                <c:pt idx="1283">
                  <c:v>1.6358437977</c:v>
                </c:pt>
                <c:pt idx="1284">
                  <c:v>1.5982596136</c:v>
                </c:pt>
                <c:pt idx="1285">
                  <c:v>1.6068880644000001</c:v>
                </c:pt>
                <c:pt idx="1286">
                  <c:v>1.6383947649999999</c:v>
                </c:pt>
                <c:pt idx="1287">
                  <c:v>1.6642129300999999</c:v>
                </c:pt>
                <c:pt idx="1288">
                  <c:v>1.6642129300999999</c:v>
                </c:pt>
                <c:pt idx="1289">
                  <c:v>1.6642129300999999</c:v>
                </c:pt>
                <c:pt idx="1290">
                  <c:v>1.6080894316000001</c:v>
                </c:pt>
                <c:pt idx="1291">
                  <c:v>1.6388102254000001</c:v>
                </c:pt>
                <c:pt idx="1292">
                  <c:v>1.6351562400999999</c:v>
                </c:pt>
                <c:pt idx="1293">
                  <c:v>1.7440392589</c:v>
                </c:pt>
                <c:pt idx="1294">
                  <c:v>1.7672723960000001</c:v>
                </c:pt>
                <c:pt idx="1295">
                  <c:v>1.7672723960000001</c:v>
                </c:pt>
                <c:pt idx="1296">
                  <c:v>1.7672723960000001</c:v>
                </c:pt>
                <c:pt idx="1297">
                  <c:v>1.7964864656999999</c:v>
                </c:pt>
                <c:pt idx="1298">
                  <c:v>1.7876746467</c:v>
                </c:pt>
                <c:pt idx="1299">
                  <c:v>1.7227081390000001</c:v>
                </c:pt>
                <c:pt idx="1300">
                  <c:v>1.7263954738</c:v>
                </c:pt>
                <c:pt idx="1301">
                  <c:v>1.6787090212</c:v>
                </c:pt>
                <c:pt idx="1302">
                  <c:v>1.6787090212</c:v>
                </c:pt>
                <c:pt idx="1303">
                  <c:v>1.6787090212</c:v>
                </c:pt>
                <c:pt idx="1304">
                  <c:v>1.7692746693000001</c:v>
                </c:pt>
                <c:pt idx="1305">
                  <c:v>1.8015847705000001</c:v>
                </c:pt>
                <c:pt idx="1306">
                  <c:v>1.8072107164</c:v>
                </c:pt>
                <c:pt idx="1307">
                  <c:v>1.8547423747</c:v>
                </c:pt>
                <c:pt idx="1308">
                  <c:v>1.7508079208</c:v>
                </c:pt>
                <c:pt idx="1309">
                  <c:v>1.7508079208</c:v>
                </c:pt>
                <c:pt idx="1310">
                  <c:v>1.7508079208</c:v>
                </c:pt>
                <c:pt idx="1311">
                  <c:v>1.7399898098</c:v>
                </c:pt>
                <c:pt idx="1312">
                  <c:v>1.7135770981</c:v>
                </c:pt>
                <c:pt idx="1313">
                  <c:v>1.6082494478</c:v>
                </c:pt>
                <c:pt idx="1314">
                  <c:v>1.7319363003999999</c:v>
                </c:pt>
                <c:pt idx="1315">
                  <c:v>1.7084144897</c:v>
                </c:pt>
                <c:pt idx="1316">
                  <c:v>1.7084144897</c:v>
                </c:pt>
                <c:pt idx="1317">
                  <c:v>1.7084144897</c:v>
                </c:pt>
                <c:pt idx="1318">
                  <c:v>1.7084144897</c:v>
                </c:pt>
                <c:pt idx="1319">
                  <c:v>1.7417946718999999</c:v>
                </c:pt>
                <c:pt idx="1320">
                  <c:v>1.665197668</c:v>
                </c:pt>
                <c:pt idx="1321">
                  <c:v>1.5921464979</c:v>
                </c:pt>
                <c:pt idx="1322">
                  <c:v>1.5836089271</c:v>
                </c:pt>
                <c:pt idx="1323">
                  <c:v>1.5836089271</c:v>
                </c:pt>
                <c:pt idx="1324">
                  <c:v>1.5836089271</c:v>
                </c:pt>
                <c:pt idx="1325">
                  <c:v>1.5976322033000001</c:v>
                </c:pt>
                <c:pt idx="1326">
                  <c:v>1.5936498413</c:v>
                </c:pt>
                <c:pt idx="1327">
                  <c:v>1.5878131857</c:v>
                </c:pt>
                <c:pt idx="1328">
                  <c:v>1.5884724438</c:v>
                </c:pt>
                <c:pt idx="1329">
                  <c:v>1.6287326412000001</c:v>
                </c:pt>
                <c:pt idx="1330">
                  <c:v>1.6287326412000001</c:v>
                </c:pt>
                <c:pt idx="1331">
                  <c:v>1.6287326412000001</c:v>
                </c:pt>
                <c:pt idx="1332">
                  <c:v>1.5419141302999999</c:v>
                </c:pt>
                <c:pt idx="1333">
                  <c:v>1.5386855744000001</c:v>
                </c:pt>
                <c:pt idx="1334">
                  <c:v>1.4722343250000001</c:v>
                </c:pt>
                <c:pt idx="1335">
                  <c:v>1.5076815204</c:v>
                </c:pt>
                <c:pt idx="1336">
                  <c:v>1.5058694282</c:v>
                </c:pt>
                <c:pt idx="1337">
                  <c:v>1.5058694282</c:v>
                </c:pt>
                <c:pt idx="1338">
                  <c:v>1.5058694282</c:v>
                </c:pt>
                <c:pt idx="1339">
                  <c:v>1.4247400899</c:v>
                </c:pt>
                <c:pt idx="1340">
                  <c:v>1.4672010955999999</c:v>
                </c:pt>
                <c:pt idx="1341">
                  <c:v>1.4412836267</c:v>
                </c:pt>
                <c:pt idx="1342">
                  <c:v>1.5067088626</c:v>
                </c:pt>
                <c:pt idx="1343">
                  <c:v>1.5293248815</c:v>
                </c:pt>
                <c:pt idx="1344">
                  <c:v>1.5293248815</c:v>
                </c:pt>
                <c:pt idx="1345">
                  <c:v>1.5293248815</c:v>
                </c:pt>
                <c:pt idx="1346">
                  <c:v>1.4877740771000001</c:v>
                </c:pt>
                <c:pt idx="1347">
                  <c:v>1.5140131246999999</c:v>
                </c:pt>
                <c:pt idx="1348">
                  <c:v>1.5216722694</c:v>
                </c:pt>
                <c:pt idx="1349">
                  <c:v>1.5186005057</c:v>
                </c:pt>
                <c:pt idx="1350">
                  <c:v>1.4891294257000001</c:v>
                </c:pt>
                <c:pt idx="1351">
                  <c:v>1.4891294257000001</c:v>
                </c:pt>
                <c:pt idx="1352">
                  <c:v>1.4891294257000001</c:v>
                </c:pt>
                <c:pt idx="1353">
                  <c:v>1.5125416308999999</c:v>
                </c:pt>
                <c:pt idx="1354">
                  <c:v>1.5239832698</c:v>
                </c:pt>
                <c:pt idx="1355">
                  <c:v>1.5239832698</c:v>
                </c:pt>
                <c:pt idx="1356">
                  <c:v>1.5396838814</c:v>
                </c:pt>
                <c:pt idx="1357">
                  <c:v>1.5503850846</c:v>
                </c:pt>
                <c:pt idx="1358">
                  <c:v>1.5503850846</c:v>
                </c:pt>
                <c:pt idx="1359">
                  <c:v>1.5503850846</c:v>
                </c:pt>
                <c:pt idx="1360">
                  <c:v>1.5509862978</c:v>
                </c:pt>
                <c:pt idx="1361">
                  <c:v>1.5710858825</c:v>
                </c:pt>
                <c:pt idx="1362">
                  <c:v>1.5620234586999999</c:v>
                </c:pt>
                <c:pt idx="1363">
                  <c:v>1.5305992202000001</c:v>
                </c:pt>
                <c:pt idx="1364">
                  <c:v>1.525893089</c:v>
                </c:pt>
                <c:pt idx="1365">
                  <c:v>1.525893089</c:v>
                </c:pt>
                <c:pt idx="1366">
                  <c:v>1.525893089</c:v>
                </c:pt>
                <c:pt idx="1367">
                  <c:v>1.525893089</c:v>
                </c:pt>
                <c:pt idx="1368">
                  <c:v>1.525893089</c:v>
                </c:pt>
                <c:pt idx="1369">
                  <c:v>1.525893089</c:v>
                </c:pt>
                <c:pt idx="1370">
                  <c:v>1.5821196863</c:v>
                </c:pt>
                <c:pt idx="1371">
                  <c:v>1.6194902552999999</c:v>
                </c:pt>
                <c:pt idx="1372">
                  <c:v>1.6194902552999999</c:v>
                </c:pt>
                <c:pt idx="1373">
                  <c:v>1.6194902552999999</c:v>
                </c:pt>
                <c:pt idx="1374">
                  <c:v>1.6255214793999999</c:v>
                </c:pt>
                <c:pt idx="1375">
                  <c:v>1.6192817743000001</c:v>
                </c:pt>
                <c:pt idx="1376">
                  <c:v>1.6192817743000001</c:v>
                </c:pt>
                <c:pt idx="1377">
                  <c:v>1.6192817743000001</c:v>
                </c:pt>
                <c:pt idx="1378">
                  <c:v>1.7095139868</c:v>
                </c:pt>
                <c:pt idx="1379">
                  <c:v>1.7095139868</c:v>
                </c:pt>
                <c:pt idx="1380">
                  <c:v>1.7095139868</c:v>
                </c:pt>
                <c:pt idx="1381">
                  <c:v>1.7095139868</c:v>
                </c:pt>
                <c:pt idx="1382">
                  <c:v>1.7095139868</c:v>
                </c:pt>
                <c:pt idx="1383">
                  <c:v>1.6717724746</c:v>
                </c:pt>
                <c:pt idx="1384">
                  <c:v>1.6889335819</c:v>
                </c:pt>
                <c:pt idx="1385">
                  <c:v>1.6768713955000001</c:v>
                </c:pt>
                <c:pt idx="1386">
                  <c:v>1.6768713955000001</c:v>
                </c:pt>
                <c:pt idx="1387">
                  <c:v>1.6768713955000001</c:v>
                </c:pt>
                <c:pt idx="1388">
                  <c:v>1.6768713955000001</c:v>
                </c:pt>
                <c:pt idx="1389">
                  <c:v>1.6768713955000001</c:v>
                </c:pt>
                <c:pt idx="1390">
                  <c:v>1.6684898143</c:v>
                </c:pt>
                <c:pt idx="1391">
                  <c:v>1.6531776402</c:v>
                </c:pt>
                <c:pt idx="1392">
                  <c:v>1.5986057422</c:v>
                </c:pt>
                <c:pt idx="1393">
                  <c:v>1.5986057422</c:v>
                </c:pt>
                <c:pt idx="1394">
                  <c:v>1.5986057422</c:v>
                </c:pt>
                <c:pt idx="1395">
                  <c:v>1.5689873671000001</c:v>
                </c:pt>
                <c:pt idx="1396">
                  <c:v>1.5908473348000001</c:v>
                </c:pt>
                <c:pt idx="1397">
                  <c:v>1.5678871329999999</c:v>
                </c:pt>
                <c:pt idx="1398">
                  <c:v>1.5679496535999999</c:v>
                </c:pt>
                <c:pt idx="1399">
                  <c:v>1.5829136345000001</c:v>
                </c:pt>
                <c:pt idx="1400">
                  <c:v>1.5829136345000001</c:v>
                </c:pt>
                <c:pt idx="1401">
                  <c:v>1.5829136345000001</c:v>
                </c:pt>
                <c:pt idx="1402">
                  <c:v>1.5732581883000001</c:v>
                </c:pt>
                <c:pt idx="1403">
                  <c:v>1.6086115775000001</c:v>
                </c:pt>
                <c:pt idx="1404">
                  <c:v>1.6292468099999999</c:v>
                </c:pt>
                <c:pt idx="1405">
                  <c:v>1.5873416847999999</c:v>
                </c:pt>
                <c:pt idx="1406">
                  <c:v>1.5974012017999999</c:v>
                </c:pt>
                <c:pt idx="1407">
                  <c:v>1.5974012017999999</c:v>
                </c:pt>
                <c:pt idx="1408">
                  <c:v>1.5974012017999999</c:v>
                </c:pt>
                <c:pt idx="1409">
                  <c:v>1.6139451372</c:v>
                </c:pt>
                <c:pt idx="1410">
                  <c:v>1.5781096127000001</c:v>
                </c:pt>
                <c:pt idx="1411">
                  <c:v>1.5916982296</c:v>
                </c:pt>
                <c:pt idx="1412">
                  <c:v>1.5748272270000001</c:v>
                </c:pt>
                <c:pt idx="1413">
                  <c:v>1.5679485487</c:v>
                </c:pt>
                <c:pt idx="1414">
                  <c:v>1.5679485487</c:v>
                </c:pt>
                <c:pt idx="1415">
                  <c:v>1.5679485487</c:v>
                </c:pt>
                <c:pt idx="1416">
                  <c:v>1.5707114247</c:v>
                </c:pt>
                <c:pt idx="1417">
                  <c:v>1.5299009984</c:v>
                </c:pt>
                <c:pt idx="1418">
                  <c:v>1.5360002346999999</c:v>
                </c:pt>
                <c:pt idx="1419">
                  <c:v>1.5190237507</c:v>
                </c:pt>
                <c:pt idx="1420">
                  <c:v>1.5306292406999999</c:v>
                </c:pt>
                <c:pt idx="1421">
                  <c:v>1.5306292406999999</c:v>
                </c:pt>
                <c:pt idx="1422">
                  <c:v>1.5306292406999999</c:v>
                </c:pt>
                <c:pt idx="1423">
                  <c:v>1.4896596476999999</c:v>
                </c:pt>
                <c:pt idx="1424">
                  <c:v>1.4989519524999999</c:v>
                </c:pt>
                <c:pt idx="1425">
                  <c:v>1.5150277266000001</c:v>
                </c:pt>
                <c:pt idx="1426">
                  <c:v>1.5890061268</c:v>
                </c:pt>
                <c:pt idx="1427">
                  <c:v>1.5657715307</c:v>
                </c:pt>
                <c:pt idx="1428">
                  <c:v>1.5657715307</c:v>
                </c:pt>
                <c:pt idx="1429">
                  <c:v>1.5657715307</c:v>
                </c:pt>
                <c:pt idx="1430">
                  <c:v>1.6102249402</c:v>
                </c:pt>
                <c:pt idx="1431">
                  <c:v>1.6154758002</c:v>
                </c:pt>
                <c:pt idx="1432">
                  <c:v>1.5502550704</c:v>
                </c:pt>
                <c:pt idx="1433">
                  <c:v>1.5537771082</c:v>
                </c:pt>
                <c:pt idx="1434">
                  <c:v>1.5372623974999999</c:v>
                </c:pt>
                <c:pt idx="1435">
                  <c:v>1.5372623974999999</c:v>
                </c:pt>
                <c:pt idx="1436">
                  <c:v>1.5372623974999999</c:v>
                </c:pt>
                <c:pt idx="1437">
                  <c:v>1.5782014058</c:v>
                </c:pt>
                <c:pt idx="1438">
                  <c:v>1.5346789206</c:v>
                </c:pt>
                <c:pt idx="1439">
                  <c:v>1.5046646253</c:v>
                </c:pt>
                <c:pt idx="1440">
                  <c:v>1.534163137</c:v>
                </c:pt>
                <c:pt idx="1441">
                  <c:v>1.4887224955</c:v>
                </c:pt>
                <c:pt idx="1442">
                  <c:v>1.4887224955</c:v>
                </c:pt>
                <c:pt idx="1443">
                  <c:v>1.4887224955</c:v>
                </c:pt>
                <c:pt idx="1444">
                  <c:v>1.4872301763</c:v>
                </c:pt>
                <c:pt idx="1445">
                  <c:v>1.4700866491</c:v>
                </c:pt>
                <c:pt idx="1446">
                  <c:v>1.4920158509999999</c:v>
                </c:pt>
                <c:pt idx="1447">
                  <c:v>1.5113622171000001</c:v>
                </c:pt>
                <c:pt idx="1448">
                  <c:v>1.4917339375000001</c:v>
                </c:pt>
                <c:pt idx="1449">
                  <c:v>1.4917339375000001</c:v>
                </c:pt>
                <c:pt idx="1450">
                  <c:v>1.4917339375000001</c:v>
                </c:pt>
                <c:pt idx="1451">
                  <c:v>1.4632844982</c:v>
                </c:pt>
                <c:pt idx="1452">
                  <c:v>1.4045970768</c:v>
                </c:pt>
                <c:pt idx="1453">
                  <c:v>1.395117403</c:v>
                </c:pt>
                <c:pt idx="1454">
                  <c:v>1.3999738638000001</c:v>
                </c:pt>
                <c:pt idx="1455">
                  <c:v>1.3755865262</c:v>
                </c:pt>
                <c:pt idx="1456">
                  <c:v>1.3755865262</c:v>
                </c:pt>
                <c:pt idx="1457">
                  <c:v>1.3755865262</c:v>
                </c:pt>
                <c:pt idx="1458">
                  <c:v>1.3756469639</c:v>
                </c:pt>
                <c:pt idx="1459">
                  <c:v>1.4867584891000001</c:v>
                </c:pt>
                <c:pt idx="1460">
                  <c:v>1.5234728284000001</c:v>
                </c:pt>
                <c:pt idx="1461">
                  <c:v>1.5309928773999999</c:v>
                </c:pt>
                <c:pt idx="1462">
                  <c:v>1.6317642349000001</c:v>
                </c:pt>
                <c:pt idx="1463">
                  <c:v>1.6317642349000001</c:v>
                </c:pt>
                <c:pt idx="1464">
                  <c:v>1.6317642349000001</c:v>
                </c:pt>
                <c:pt idx="1465">
                  <c:v>1.5891942695000001</c:v>
                </c:pt>
                <c:pt idx="1466">
                  <c:v>1.5764371778999999</c:v>
                </c:pt>
                <c:pt idx="1467">
                  <c:v>1.5212514252</c:v>
                </c:pt>
                <c:pt idx="1468">
                  <c:v>1.5418448151999999</c:v>
                </c:pt>
                <c:pt idx="1469">
                  <c:v>1.5276648697999999</c:v>
                </c:pt>
                <c:pt idx="1470">
                  <c:v>1.5276648697999999</c:v>
                </c:pt>
                <c:pt idx="1471">
                  <c:v>1.5276648697999999</c:v>
                </c:pt>
                <c:pt idx="1472">
                  <c:v>1.5146692051999999</c:v>
                </c:pt>
                <c:pt idx="1473">
                  <c:v>1.5180921526</c:v>
                </c:pt>
                <c:pt idx="1474">
                  <c:v>1.5354706625000001</c:v>
                </c:pt>
                <c:pt idx="1475">
                  <c:v>1.5390303670000001</c:v>
                </c:pt>
                <c:pt idx="1476">
                  <c:v>1.5878690957999999</c:v>
                </c:pt>
                <c:pt idx="1477">
                  <c:v>1.5878690957999999</c:v>
                </c:pt>
                <c:pt idx="1478">
                  <c:v>1.5878690957999999</c:v>
                </c:pt>
                <c:pt idx="1479">
                  <c:v>1.5733895093000001</c:v>
                </c:pt>
                <c:pt idx="1480">
                  <c:v>1.5565930026999999</c:v>
                </c:pt>
                <c:pt idx="1481">
                  <c:v>1.5449686255999999</c:v>
                </c:pt>
                <c:pt idx="1482">
                  <c:v>1.4926893186000001</c:v>
                </c:pt>
                <c:pt idx="1483">
                  <c:v>1.5335628896</c:v>
                </c:pt>
                <c:pt idx="1484">
                  <c:v>1.5335628896</c:v>
                </c:pt>
                <c:pt idx="1485">
                  <c:v>1.5335628896</c:v>
                </c:pt>
                <c:pt idx="1486">
                  <c:v>1.5266540635000001</c:v>
                </c:pt>
                <c:pt idx="1487">
                  <c:v>1.5095495056999999</c:v>
                </c:pt>
                <c:pt idx="1488">
                  <c:v>1.4775676877999999</c:v>
                </c:pt>
                <c:pt idx="1489">
                  <c:v>1.5114729683999999</c:v>
                </c:pt>
                <c:pt idx="1490">
                  <c:v>1.5111737920999999</c:v>
                </c:pt>
                <c:pt idx="1491">
                  <c:v>1.5111737920999999</c:v>
                </c:pt>
                <c:pt idx="1492">
                  <c:v>1.5111737920999999</c:v>
                </c:pt>
                <c:pt idx="1493">
                  <c:v>1.4646922170000001</c:v>
                </c:pt>
                <c:pt idx="1494">
                  <c:v>1.4367433206</c:v>
                </c:pt>
                <c:pt idx="1495">
                  <c:v>1.4379044694000001</c:v>
                </c:pt>
                <c:pt idx="1496">
                  <c:v>1.4169863996000001</c:v>
                </c:pt>
                <c:pt idx="1497">
                  <c:v>1.4458163251</c:v>
                </c:pt>
                <c:pt idx="1498">
                  <c:v>1.4458163251</c:v>
                </c:pt>
                <c:pt idx="1499">
                  <c:v>1.4458163251</c:v>
                </c:pt>
                <c:pt idx="1500">
                  <c:v>1.4368971253</c:v>
                </c:pt>
                <c:pt idx="1501">
                  <c:v>1.4309707048</c:v>
                </c:pt>
                <c:pt idx="1502">
                  <c:v>1.4083016162999999</c:v>
                </c:pt>
                <c:pt idx="1503">
                  <c:v>1.4667108688999999</c:v>
                </c:pt>
                <c:pt idx="1504">
                  <c:v>1.4832236906</c:v>
                </c:pt>
                <c:pt idx="1505">
                  <c:v>1.4832236906</c:v>
                </c:pt>
                <c:pt idx="1506">
                  <c:v>1.4832236906</c:v>
                </c:pt>
                <c:pt idx="1507">
                  <c:v>1.4802845975000001</c:v>
                </c:pt>
                <c:pt idx="1508">
                  <c:v>1.4899773312</c:v>
                </c:pt>
                <c:pt idx="1509">
                  <c:v>1.4578344619000001</c:v>
                </c:pt>
                <c:pt idx="1510">
                  <c:v>1.4748887857999999</c:v>
                </c:pt>
                <c:pt idx="1511">
                  <c:v>1.4751437772</c:v>
                </c:pt>
                <c:pt idx="1512">
                  <c:v>1.4751437772</c:v>
                </c:pt>
                <c:pt idx="1513">
                  <c:v>1.4751437772</c:v>
                </c:pt>
                <c:pt idx="1514">
                  <c:v>1.5158772760000001</c:v>
                </c:pt>
                <c:pt idx="1515">
                  <c:v>1.451234543</c:v>
                </c:pt>
                <c:pt idx="1516">
                  <c:v>1.3885214236000001</c:v>
                </c:pt>
                <c:pt idx="1517">
                  <c:v>1.4315434793999999</c:v>
                </c:pt>
                <c:pt idx="1518">
                  <c:v>1.4551839248</c:v>
                </c:pt>
                <c:pt idx="1519">
                  <c:v>1.4551839248</c:v>
                </c:pt>
                <c:pt idx="1520">
                  <c:v>1.4551839248</c:v>
                </c:pt>
                <c:pt idx="1521">
                  <c:v>1.4964583198000001</c:v>
                </c:pt>
                <c:pt idx="1522">
                  <c:v>1.4964583198000001</c:v>
                </c:pt>
                <c:pt idx="1523">
                  <c:v>1.3958797761999999</c:v>
                </c:pt>
                <c:pt idx="1524">
                  <c:v>1.422106654</c:v>
                </c:pt>
                <c:pt idx="1525">
                  <c:v>1.4321920283</c:v>
                </c:pt>
                <c:pt idx="1526">
                  <c:v>1.4321920283</c:v>
                </c:pt>
                <c:pt idx="1527">
                  <c:v>1.4321920283</c:v>
                </c:pt>
                <c:pt idx="1528">
                  <c:v>1.5471945968</c:v>
                </c:pt>
                <c:pt idx="1529">
                  <c:v>1.5890869352999999</c:v>
                </c:pt>
                <c:pt idx="1530">
                  <c:v>1.5890869352999999</c:v>
                </c:pt>
                <c:pt idx="1531">
                  <c:v>1.2730189330999999</c:v>
                </c:pt>
                <c:pt idx="1532">
                  <c:v>1.2102261062999999</c:v>
                </c:pt>
                <c:pt idx="1533">
                  <c:v>1.2102261062999999</c:v>
                </c:pt>
                <c:pt idx="1534">
                  <c:v>1.2102261062999999</c:v>
                </c:pt>
                <c:pt idx="1535">
                  <c:v>1.2863866017000001</c:v>
                </c:pt>
                <c:pt idx="1536">
                  <c:v>1.1986878989</c:v>
                </c:pt>
                <c:pt idx="1537">
                  <c:v>1.3609129582999999</c:v>
                </c:pt>
                <c:pt idx="1538">
                  <c:v>0.92974919540000001</c:v>
                </c:pt>
                <c:pt idx="1539">
                  <c:v>0.88176161119999996</c:v>
                </c:pt>
                <c:pt idx="1540">
                  <c:v>0.88176161119999996</c:v>
                </c:pt>
                <c:pt idx="1541">
                  <c:v>0.88176161119999996</c:v>
                </c:pt>
                <c:pt idx="1542">
                  <c:v>0.88228455510000003</c:v>
                </c:pt>
                <c:pt idx="1543">
                  <c:v>0.79827713150000001</c:v>
                </c:pt>
                <c:pt idx="1544">
                  <c:v>0.63340406240000002</c:v>
                </c:pt>
                <c:pt idx="1545">
                  <c:v>0.84444176110000002</c:v>
                </c:pt>
                <c:pt idx="1546">
                  <c:v>1.1240480340000001</c:v>
                </c:pt>
                <c:pt idx="1547">
                  <c:v>1.1240480340000001</c:v>
                </c:pt>
                <c:pt idx="1548">
                  <c:v>1.1240480340000001</c:v>
                </c:pt>
                <c:pt idx="1549">
                  <c:v>1.2873524076</c:v>
                </c:pt>
                <c:pt idx="1550">
                  <c:v>1.2982685021</c:v>
                </c:pt>
                <c:pt idx="1551">
                  <c:v>1.3818834561</c:v>
                </c:pt>
                <c:pt idx="1552">
                  <c:v>1.4228636117</c:v>
                </c:pt>
                <c:pt idx="1553">
                  <c:v>1.511456119</c:v>
                </c:pt>
                <c:pt idx="1554">
                  <c:v>1.511456119</c:v>
                </c:pt>
                <c:pt idx="1555">
                  <c:v>1.511456119</c:v>
                </c:pt>
                <c:pt idx="1556">
                  <c:v>1.5014081831999999</c:v>
                </c:pt>
                <c:pt idx="1557">
                  <c:v>1.2608261891999999</c:v>
                </c:pt>
                <c:pt idx="1558">
                  <c:v>1.2743895047</c:v>
                </c:pt>
                <c:pt idx="1559">
                  <c:v>1.2743895047</c:v>
                </c:pt>
                <c:pt idx="1560">
                  <c:v>1.2743895047</c:v>
                </c:pt>
                <c:pt idx="1561">
                  <c:v>1.2743895047</c:v>
                </c:pt>
                <c:pt idx="1562">
                  <c:v>1.2743895047</c:v>
                </c:pt>
                <c:pt idx="1563">
                  <c:v>1.3207877042</c:v>
                </c:pt>
                <c:pt idx="1564">
                  <c:v>1.4099694703000001</c:v>
                </c:pt>
                <c:pt idx="1565">
                  <c:v>1.4099694703000001</c:v>
                </c:pt>
                <c:pt idx="1566">
                  <c:v>1.4099694703000001</c:v>
                </c:pt>
                <c:pt idx="1567">
                  <c:v>1.5504995469</c:v>
                </c:pt>
                <c:pt idx="1568">
                  <c:v>1.5504995469</c:v>
                </c:pt>
                <c:pt idx="1569">
                  <c:v>1.5504995469</c:v>
                </c:pt>
                <c:pt idx="1570">
                  <c:v>1.5527892873</c:v>
                </c:pt>
                <c:pt idx="1571">
                  <c:v>1.5448941588</c:v>
                </c:pt>
                <c:pt idx="1572">
                  <c:v>1.5218011077</c:v>
                </c:pt>
                <c:pt idx="1573">
                  <c:v>1.5677924995000001</c:v>
                </c:pt>
                <c:pt idx="1574">
                  <c:v>1.5375525422</c:v>
                </c:pt>
                <c:pt idx="1575">
                  <c:v>1.5375525422</c:v>
                </c:pt>
                <c:pt idx="1576">
                  <c:v>1.5375525422</c:v>
                </c:pt>
                <c:pt idx="1577">
                  <c:v>1.5165460423999999</c:v>
                </c:pt>
                <c:pt idx="1578">
                  <c:v>1.5628364297999999</c:v>
                </c:pt>
                <c:pt idx="1579">
                  <c:v>1.5628364297999999</c:v>
                </c:pt>
                <c:pt idx="1580">
                  <c:v>1.5628364297999999</c:v>
                </c:pt>
                <c:pt idx="1581">
                  <c:v>1.4835015250000001</c:v>
                </c:pt>
                <c:pt idx="1582">
                  <c:v>1.4835015250000001</c:v>
                </c:pt>
                <c:pt idx="1583">
                  <c:v>1.4835015250000001</c:v>
                </c:pt>
                <c:pt idx="1584">
                  <c:v>1.4229881524000001</c:v>
                </c:pt>
                <c:pt idx="1585">
                  <c:v>1.5143924755</c:v>
                </c:pt>
                <c:pt idx="1586">
                  <c:v>1.5398305315</c:v>
                </c:pt>
                <c:pt idx="1587">
                  <c:v>1.5615545765000001</c:v>
                </c:pt>
                <c:pt idx="1588">
                  <c:v>1.5078805931999999</c:v>
                </c:pt>
                <c:pt idx="1589">
                  <c:v>1.5078805931999999</c:v>
                </c:pt>
                <c:pt idx="1590">
                  <c:v>1.5078805931999999</c:v>
                </c:pt>
                <c:pt idx="1591">
                  <c:v>1.4718180917999999</c:v>
                </c:pt>
                <c:pt idx="1592">
                  <c:v>1.4436134419</c:v>
                </c:pt>
                <c:pt idx="1593">
                  <c:v>1.3994770296000001</c:v>
                </c:pt>
                <c:pt idx="1594">
                  <c:v>1.4226611712999999</c:v>
                </c:pt>
                <c:pt idx="1595">
                  <c:v>1.4307248012</c:v>
                </c:pt>
                <c:pt idx="1596">
                  <c:v>1.4307248012</c:v>
                </c:pt>
                <c:pt idx="1597">
                  <c:v>1.4307248012</c:v>
                </c:pt>
                <c:pt idx="1598">
                  <c:v>1.3944351629</c:v>
                </c:pt>
                <c:pt idx="1599">
                  <c:v>1.4941772208999999</c:v>
                </c:pt>
                <c:pt idx="1600">
                  <c:v>1.4536786779999999</c:v>
                </c:pt>
                <c:pt idx="1601">
                  <c:v>1.4026726681999999</c:v>
                </c:pt>
                <c:pt idx="1602">
                  <c:v>1.3904682542</c:v>
                </c:pt>
                <c:pt idx="1603">
                  <c:v>1.3904682542</c:v>
                </c:pt>
                <c:pt idx="1604">
                  <c:v>1.3904682542</c:v>
                </c:pt>
                <c:pt idx="1605">
                  <c:v>1.3690984443000001</c:v>
                </c:pt>
                <c:pt idx="1606">
                  <c:v>1.4212766592999999</c:v>
                </c:pt>
                <c:pt idx="1607">
                  <c:v>1.5261497601</c:v>
                </c:pt>
                <c:pt idx="1608">
                  <c:v>1.514900226</c:v>
                </c:pt>
                <c:pt idx="1609">
                  <c:v>1.514900226</c:v>
                </c:pt>
                <c:pt idx="1610">
                  <c:v>1.514900226</c:v>
                </c:pt>
                <c:pt idx="1611">
                  <c:v>1.514900226</c:v>
                </c:pt>
                <c:pt idx="1612">
                  <c:v>1.5143513808</c:v>
                </c:pt>
                <c:pt idx="1613">
                  <c:v>1.5630929711999999</c:v>
                </c:pt>
                <c:pt idx="1614">
                  <c:v>1.5359787278999999</c:v>
                </c:pt>
                <c:pt idx="1615">
                  <c:v>1.5389237244</c:v>
                </c:pt>
                <c:pt idx="1616">
                  <c:v>1.5577626697</c:v>
                </c:pt>
                <c:pt idx="1617">
                  <c:v>1.5577626697</c:v>
                </c:pt>
                <c:pt idx="1618">
                  <c:v>1.5577626697</c:v>
                </c:pt>
                <c:pt idx="1619">
                  <c:v>1.5577626697</c:v>
                </c:pt>
                <c:pt idx="1620">
                  <c:v>1.5451181686</c:v>
                </c:pt>
                <c:pt idx="1621">
                  <c:v>1.5889828953</c:v>
                </c:pt>
                <c:pt idx="1622">
                  <c:v>1.5960263637000001</c:v>
                </c:pt>
                <c:pt idx="1623">
                  <c:v>1.5684478103999999</c:v>
                </c:pt>
                <c:pt idx="1624">
                  <c:v>1.5684478103999999</c:v>
                </c:pt>
                <c:pt idx="1625">
                  <c:v>1.5684478103999999</c:v>
                </c:pt>
                <c:pt idx="1626">
                  <c:v>1.5575373901</c:v>
                </c:pt>
                <c:pt idx="1627">
                  <c:v>1.5583347274999999</c:v>
                </c:pt>
                <c:pt idx="1628">
                  <c:v>1.5635364901</c:v>
                </c:pt>
                <c:pt idx="1629">
                  <c:v>1.5578404485999999</c:v>
                </c:pt>
                <c:pt idx="1630">
                  <c:v>1.6328196169</c:v>
                </c:pt>
                <c:pt idx="1631">
                  <c:v>1.6328196169</c:v>
                </c:pt>
                <c:pt idx="1632">
                  <c:v>1.6328196169</c:v>
                </c:pt>
                <c:pt idx="1633">
                  <c:v>1.5814880939</c:v>
                </c:pt>
                <c:pt idx="1634">
                  <c:v>1.5283102567</c:v>
                </c:pt>
                <c:pt idx="1635">
                  <c:v>1.4941680736</c:v>
                </c:pt>
                <c:pt idx="1636">
                  <c:v>1.5306411899000001</c:v>
                </c:pt>
                <c:pt idx="1637">
                  <c:v>1.5029580591</c:v>
                </c:pt>
                <c:pt idx="1638">
                  <c:v>1.5029580591</c:v>
                </c:pt>
                <c:pt idx="1639">
                  <c:v>1.5029580591</c:v>
                </c:pt>
                <c:pt idx="1640">
                  <c:v>1.4686704824000001</c:v>
                </c:pt>
                <c:pt idx="1641">
                  <c:v>1.4571114542000001</c:v>
                </c:pt>
                <c:pt idx="1642">
                  <c:v>1.4779320865000001</c:v>
                </c:pt>
                <c:pt idx="1643">
                  <c:v>1.4369056292</c:v>
                </c:pt>
                <c:pt idx="1644">
                  <c:v>1.4435955106</c:v>
                </c:pt>
                <c:pt idx="1645">
                  <c:v>1.4435955106</c:v>
                </c:pt>
                <c:pt idx="1646">
                  <c:v>1.4435955106</c:v>
                </c:pt>
                <c:pt idx="1647">
                  <c:v>1.4249509876999999</c:v>
                </c:pt>
                <c:pt idx="1648">
                  <c:v>1.360281689</c:v>
                </c:pt>
                <c:pt idx="1649">
                  <c:v>1.3522723208</c:v>
                </c:pt>
                <c:pt idx="1650">
                  <c:v>1.385653526</c:v>
                </c:pt>
                <c:pt idx="1651">
                  <c:v>1.2700476300000001</c:v>
                </c:pt>
                <c:pt idx="1652">
                  <c:v>1.2700476300000001</c:v>
                </c:pt>
                <c:pt idx="1653">
                  <c:v>1.2700476300000001</c:v>
                </c:pt>
                <c:pt idx="1654">
                  <c:v>1.2225268839000001</c:v>
                </c:pt>
                <c:pt idx="1655">
                  <c:v>1.2499805678</c:v>
                </c:pt>
                <c:pt idx="1656">
                  <c:v>1.2354917462999999</c:v>
                </c:pt>
                <c:pt idx="1657">
                  <c:v>1.2598741808</c:v>
                </c:pt>
                <c:pt idx="1658">
                  <c:v>1.2220620095000001</c:v>
                </c:pt>
                <c:pt idx="1659">
                  <c:v>1.2220620095000001</c:v>
                </c:pt>
                <c:pt idx="1660">
                  <c:v>1.2220620095000001</c:v>
                </c:pt>
                <c:pt idx="1661">
                  <c:v>1.1474383939999999</c:v>
                </c:pt>
                <c:pt idx="1662">
                  <c:v>1.1212920180999999</c:v>
                </c:pt>
                <c:pt idx="1663">
                  <c:v>1.1141214215999999</c:v>
                </c:pt>
                <c:pt idx="1664">
                  <c:v>1.1523812662999999</c:v>
                </c:pt>
                <c:pt idx="1665">
                  <c:v>1.1961141605000001</c:v>
                </c:pt>
                <c:pt idx="1666">
                  <c:v>1.1961141605000001</c:v>
                </c:pt>
                <c:pt idx="1667">
                  <c:v>1.1961141605000001</c:v>
                </c:pt>
                <c:pt idx="1668">
                  <c:v>1.1824789833</c:v>
                </c:pt>
                <c:pt idx="1669">
                  <c:v>1.2367750125000001</c:v>
                </c:pt>
                <c:pt idx="1670">
                  <c:v>1.2360429452999999</c:v>
                </c:pt>
                <c:pt idx="1671">
                  <c:v>1.226309528</c:v>
                </c:pt>
                <c:pt idx="1672">
                  <c:v>1.226309528</c:v>
                </c:pt>
                <c:pt idx="1673">
                  <c:v>1.226309528</c:v>
                </c:pt>
                <c:pt idx="1674">
                  <c:v>1.226309528</c:v>
                </c:pt>
                <c:pt idx="1675">
                  <c:v>1.2112491317</c:v>
                </c:pt>
                <c:pt idx="1676">
                  <c:v>1.2403265050000001</c:v>
                </c:pt>
                <c:pt idx="1677">
                  <c:v>1.2466708199000001</c:v>
                </c:pt>
                <c:pt idx="1678">
                  <c:v>1.2864015225000001</c:v>
                </c:pt>
                <c:pt idx="1679">
                  <c:v>1.2963155183999999</c:v>
                </c:pt>
                <c:pt idx="1680">
                  <c:v>1.2963155183999999</c:v>
                </c:pt>
                <c:pt idx="1681">
                  <c:v>1.2963155183999999</c:v>
                </c:pt>
                <c:pt idx="1682">
                  <c:v>1.2822754284</c:v>
                </c:pt>
                <c:pt idx="1683">
                  <c:v>1.2853312163999999</c:v>
                </c:pt>
                <c:pt idx="1684">
                  <c:v>1.3249267318</c:v>
                </c:pt>
                <c:pt idx="1685">
                  <c:v>1.3870286049</c:v>
                </c:pt>
                <c:pt idx="1686">
                  <c:v>1.3875855098000001</c:v>
                </c:pt>
                <c:pt idx="1687">
                  <c:v>1.3875855098000001</c:v>
                </c:pt>
                <c:pt idx="1688">
                  <c:v>1.3875855098000001</c:v>
                </c:pt>
                <c:pt idx="1689">
                  <c:v>1.4003379473999999</c:v>
                </c:pt>
                <c:pt idx="1690">
                  <c:v>1.4132639382000001</c:v>
                </c:pt>
                <c:pt idx="1691">
                  <c:v>1.3959505927</c:v>
                </c:pt>
                <c:pt idx="1692">
                  <c:v>1.4326458461</c:v>
                </c:pt>
                <c:pt idx="1693">
                  <c:v>1.4365243942999999</c:v>
                </c:pt>
                <c:pt idx="1694">
                  <c:v>1.4365243942999999</c:v>
                </c:pt>
                <c:pt idx="1695">
                  <c:v>1.4365243942999999</c:v>
                </c:pt>
                <c:pt idx="1696">
                  <c:v>1.4286501550999999</c:v>
                </c:pt>
                <c:pt idx="1697">
                  <c:v>1.4589542131</c:v>
                </c:pt>
                <c:pt idx="1698">
                  <c:v>1.4767986752</c:v>
                </c:pt>
                <c:pt idx="1699">
                  <c:v>1.4998852579999999</c:v>
                </c:pt>
                <c:pt idx="1700">
                  <c:v>1.5453845143</c:v>
                </c:pt>
                <c:pt idx="1701">
                  <c:v>1.5453845143</c:v>
                </c:pt>
                <c:pt idx="1702">
                  <c:v>1.5453845143</c:v>
                </c:pt>
                <c:pt idx="1703">
                  <c:v>1.5008172001</c:v>
                </c:pt>
                <c:pt idx="1704">
                  <c:v>1.5867926780999999</c:v>
                </c:pt>
                <c:pt idx="1705">
                  <c:v>1.5918486356999999</c:v>
                </c:pt>
                <c:pt idx="1706">
                  <c:v>1.607920604</c:v>
                </c:pt>
                <c:pt idx="1707">
                  <c:v>1.6169764077</c:v>
                </c:pt>
                <c:pt idx="1708">
                  <c:v>1.6169764077</c:v>
                </c:pt>
                <c:pt idx="1709">
                  <c:v>1.6169764077</c:v>
                </c:pt>
                <c:pt idx="1710">
                  <c:v>1.5875634136000001</c:v>
                </c:pt>
                <c:pt idx="1711">
                  <c:v>1.5651566971999999</c:v>
                </c:pt>
                <c:pt idx="1712">
                  <c:v>1.5207198630000001</c:v>
                </c:pt>
                <c:pt idx="1713">
                  <c:v>1.4478030141</c:v>
                </c:pt>
                <c:pt idx="1714">
                  <c:v>1.449290156</c:v>
                </c:pt>
                <c:pt idx="1715">
                  <c:v>1.449290156</c:v>
                </c:pt>
                <c:pt idx="1716">
                  <c:v>1.449290156</c:v>
                </c:pt>
                <c:pt idx="1717">
                  <c:v>1.3806222011</c:v>
                </c:pt>
                <c:pt idx="1718">
                  <c:v>1.3771753283999999</c:v>
                </c:pt>
                <c:pt idx="1719">
                  <c:v>1.3769686591999999</c:v>
                </c:pt>
                <c:pt idx="1720">
                  <c:v>1.3691004456</c:v>
                </c:pt>
                <c:pt idx="1721">
                  <c:v>1.2988174632</c:v>
                </c:pt>
                <c:pt idx="1722">
                  <c:v>1.2988174632</c:v>
                </c:pt>
                <c:pt idx="1723">
                  <c:v>1.2988174632</c:v>
                </c:pt>
                <c:pt idx="1724">
                  <c:v>1.2988174632</c:v>
                </c:pt>
                <c:pt idx="1725">
                  <c:v>1.3360440575999999</c:v>
                </c:pt>
                <c:pt idx="1726">
                  <c:v>1.3039525461999999</c:v>
                </c:pt>
                <c:pt idx="1727">
                  <c:v>1.3253228221</c:v>
                </c:pt>
                <c:pt idx="1728">
                  <c:v>1.2792837749999999</c:v>
                </c:pt>
                <c:pt idx="1729">
                  <c:v>1.2792837749999999</c:v>
                </c:pt>
                <c:pt idx="1730">
                  <c:v>1.2792837749999999</c:v>
                </c:pt>
                <c:pt idx="1731">
                  <c:v>1.2792837749999999</c:v>
                </c:pt>
                <c:pt idx="1732">
                  <c:v>1.2792837749999999</c:v>
                </c:pt>
                <c:pt idx="1733">
                  <c:v>1.2295336411</c:v>
                </c:pt>
                <c:pt idx="1734">
                  <c:v>1.2454224353000001</c:v>
                </c:pt>
                <c:pt idx="1735">
                  <c:v>1.3177877318</c:v>
                </c:pt>
                <c:pt idx="1736">
                  <c:v>1.3177877318</c:v>
                </c:pt>
                <c:pt idx="1737">
                  <c:v>1.3177877318</c:v>
                </c:pt>
                <c:pt idx="1738">
                  <c:v>1.4269989863999999</c:v>
                </c:pt>
                <c:pt idx="1739">
                  <c:v>1.4484904015</c:v>
                </c:pt>
                <c:pt idx="1740">
                  <c:v>1.411608888</c:v>
                </c:pt>
                <c:pt idx="1741">
                  <c:v>1.3693957126</c:v>
                </c:pt>
                <c:pt idx="1742">
                  <c:v>1.3437750214999999</c:v>
                </c:pt>
                <c:pt idx="1743">
                  <c:v>1.3437750214999999</c:v>
                </c:pt>
                <c:pt idx="1744">
                  <c:v>1.3437750214999999</c:v>
                </c:pt>
                <c:pt idx="1745">
                  <c:v>1.3438241725</c:v>
                </c:pt>
                <c:pt idx="1746">
                  <c:v>1.375014229</c:v>
                </c:pt>
                <c:pt idx="1747">
                  <c:v>1.350179365</c:v>
                </c:pt>
                <c:pt idx="1748">
                  <c:v>1.3926190017</c:v>
                </c:pt>
                <c:pt idx="1749">
                  <c:v>1.4002428536</c:v>
                </c:pt>
                <c:pt idx="1750">
                  <c:v>1.4002428536</c:v>
                </c:pt>
                <c:pt idx="1751">
                  <c:v>1.4002428536</c:v>
                </c:pt>
                <c:pt idx="1752">
                  <c:v>1.4179212552</c:v>
                </c:pt>
                <c:pt idx="1753">
                  <c:v>1.4599016809000001</c:v>
                </c:pt>
                <c:pt idx="1754">
                  <c:v>1.4006071838</c:v>
                </c:pt>
                <c:pt idx="1755">
                  <c:v>1.4436041968</c:v>
                </c:pt>
                <c:pt idx="1756">
                  <c:v>1.4197337809999999</c:v>
                </c:pt>
                <c:pt idx="1757">
                  <c:v>1.4197337809999999</c:v>
                </c:pt>
                <c:pt idx="1758">
                  <c:v>1.4197337809999999</c:v>
                </c:pt>
                <c:pt idx="1759">
                  <c:v>1.4603137107999999</c:v>
                </c:pt>
                <c:pt idx="1760">
                  <c:v>1.4789338012</c:v>
                </c:pt>
                <c:pt idx="1761">
                  <c:v>1.4834398049999999</c:v>
                </c:pt>
                <c:pt idx="1762">
                  <c:v>1.4340276419</c:v>
                </c:pt>
                <c:pt idx="1763">
                  <c:v>1.4929554994000001</c:v>
                </c:pt>
                <c:pt idx="1764">
                  <c:v>1.4929554994000001</c:v>
                </c:pt>
                <c:pt idx="1765">
                  <c:v>1.4929554994000001</c:v>
                </c:pt>
                <c:pt idx="1766">
                  <c:v>1.4239587627000001</c:v>
                </c:pt>
                <c:pt idx="1767">
                  <c:v>1.4057537472999999</c:v>
                </c:pt>
                <c:pt idx="1768">
                  <c:v>1.3684774702</c:v>
                </c:pt>
                <c:pt idx="1769">
                  <c:v>1.3436002985</c:v>
                </c:pt>
                <c:pt idx="1770">
                  <c:v>1.3572258240999999</c:v>
                </c:pt>
                <c:pt idx="1771">
                  <c:v>1.3572258240999999</c:v>
                </c:pt>
                <c:pt idx="1772">
                  <c:v>1.3572258240999999</c:v>
                </c:pt>
                <c:pt idx="1773">
                  <c:v>1.3605862006</c:v>
                </c:pt>
                <c:pt idx="1774">
                  <c:v>1.3830809976</c:v>
                </c:pt>
                <c:pt idx="1775">
                  <c:v>1.3817034802999999</c:v>
                </c:pt>
                <c:pt idx="1776">
                  <c:v>1.3466495088999999</c:v>
                </c:pt>
                <c:pt idx="1777">
                  <c:v>1.3759167148</c:v>
                </c:pt>
                <c:pt idx="1778">
                  <c:v>1.3759167148</c:v>
                </c:pt>
                <c:pt idx="1779">
                  <c:v>1.3759167148</c:v>
                </c:pt>
                <c:pt idx="1780">
                  <c:v>1.3599067144999999</c:v>
                </c:pt>
                <c:pt idx="1781">
                  <c:v>1.3834118736000001</c:v>
                </c:pt>
                <c:pt idx="1782">
                  <c:v>1.4577361028</c:v>
                </c:pt>
                <c:pt idx="1783">
                  <c:v>1.4862443128</c:v>
                </c:pt>
                <c:pt idx="1784">
                  <c:v>1.5266301441000001</c:v>
                </c:pt>
                <c:pt idx="1785">
                  <c:v>1.5266301441000001</c:v>
                </c:pt>
                <c:pt idx="1786">
                  <c:v>1.5266301441000001</c:v>
                </c:pt>
                <c:pt idx="1787">
                  <c:v>1.4937622276</c:v>
                </c:pt>
                <c:pt idx="1788">
                  <c:v>1.5203445975000001</c:v>
                </c:pt>
                <c:pt idx="1789">
                  <c:v>1.5494244108999999</c:v>
                </c:pt>
                <c:pt idx="1790">
                  <c:v>1.5336003497999999</c:v>
                </c:pt>
                <c:pt idx="1791">
                  <c:v>1.5802582329999999</c:v>
                </c:pt>
                <c:pt idx="1792">
                  <c:v>1.5802582329999999</c:v>
                </c:pt>
                <c:pt idx="1793">
                  <c:v>1.5802582329999999</c:v>
                </c:pt>
                <c:pt idx="1794">
                  <c:v>1.5478392996000001</c:v>
                </c:pt>
                <c:pt idx="1795">
                  <c:v>1.5254637633000001</c:v>
                </c:pt>
                <c:pt idx="1796">
                  <c:v>1.5276434442</c:v>
                </c:pt>
                <c:pt idx="1797">
                  <c:v>1.5097222384</c:v>
                </c:pt>
                <c:pt idx="1798">
                  <c:v>1.5027054456</c:v>
                </c:pt>
                <c:pt idx="1799">
                  <c:v>1.5027054456</c:v>
                </c:pt>
                <c:pt idx="1800">
                  <c:v>1.5027054456</c:v>
                </c:pt>
                <c:pt idx="1801">
                  <c:v>1.4680660263</c:v>
                </c:pt>
                <c:pt idx="1802">
                  <c:v>1.4573688145999999</c:v>
                </c:pt>
                <c:pt idx="1803">
                  <c:v>1.4586193384999999</c:v>
                </c:pt>
                <c:pt idx="1804">
                  <c:v>1.4656311645</c:v>
                </c:pt>
                <c:pt idx="1805">
                  <c:v>1.4559488007000001</c:v>
                </c:pt>
                <c:pt idx="1806">
                  <c:v>1.4559488007000001</c:v>
                </c:pt>
                <c:pt idx="1807">
                  <c:v>1.4559488007000001</c:v>
                </c:pt>
                <c:pt idx="1808">
                  <c:v>1.4880216741000001</c:v>
                </c:pt>
                <c:pt idx="1809">
                  <c:v>1.5520789208000001</c:v>
                </c:pt>
                <c:pt idx="1810">
                  <c:v>1.5765284954000001</c:v>
                </c:pt>
                <c:pt idx="1811">
                  <c:v>1.6072783042000001</c:v>
                </c:pt>
                <c:pt idx="1812">
                  <c:v>1.6064673228999999</c:v>
                </c:pt>
                <c:pt idx="1813">
                  <c:v>1.6064673228999999</c:v>
                </c:pt>
                <c:pt idx="1814">
                  <c:v>1.6064673228999999</c:v>
                </c:pt>
                <c:pt idx="1815">
                  <c:v>1.5880350783999999</c:v>
                </c:pt>
                <c:pt idx="1816">
                  <c:v>1.5557274104000001</c:v>
                </c:pt>
                <c:pt idx="1817">
                  <c:v>1.6005592411</c:v>
                </c:pt>
                <c:pt idx="1818">
                  <c:v>1.6101302987999999</c:v>
                </c:pt>
                <c:pt idx="1819">
                  <c:v>1.5828363444</c:v>
                </c:pt>
                <c:pt idx="1820">
                  <c:v>1.5828363444</c:v>
                </c:pt>
                <c:pt idx="1821">
                  <c:v>1.5828363444</c:v>
                </c:pt>
                <c:pt idx="1822">
                  <c:v>1.5756720242</c:v>
                </c:pt>
                <c:pt idx="1823">
                  <c:v>1.5986629425000001</c:v>
                </c:pt>
                <c:pt idx="1824">
                  <c:v>1.6006437284999999</c:v>
                </c:pt>
                <c:pt idx="1825">
                  <c:v>1.6117258434999999</c:v>
                </c:pt>
                <c:pt idx="1826">
                  <c:v>1.6236026801000001</c:v>
                </c:pt>
                <c:pt idx="1827">
                  <c:v>1.6236026801000001</c:v>
                </c:pt>
                <c:pt idx="1828">
                  <c:v>1.6236026801000001</c:v>
                </c:pt>
                <c:pt idx="1829">
                  <c:v>1.6366730331999999</c:v>
                </c:pt>
                <c:pt idx="1830">
                  <c:v>1.6370290139999999</c:v>
                </c:pt>
                <c:pt idx="1831">
                  <c:v>1.6413946000999999</c:v>
                </c:pt>
                <c:pt idx="1832">
                  <c:v>1.6896347245000001</c:v>
                </c:pt>
                <c:pt idx="1833">
                  <c:v>1.7708503119000001</c:v>
                </c:pt>
                <c:pt idx="1834">
                  <c:v>1.7708503119000001</c:v>
                </c:pt>
                <c:pt idx="1835">
                  <c:v>1.7708503119000001</c:v>
                </c:pt>
                <c:pt idx="1836">
                  <c:v>1.7409975515</c:v>
                </c:pt>
                <c:pt idx="1837">
                  <c:v>1.7814375888</c:v>
                </c:pt>
                <c:pt idx="1838">
                  <c:v>1.7265341650999999</c:v>
                </c:pt>
                <c:pt idx="1839">
                  <c:v>1.7141883105</c:v>
                </c:pt>
                <c:pt idx="1840">
                  <c:v>1.7199132302</c:v>
                </c:pt>
                <c:pt idx="1841">
                  <c:v>1.7199132302</c:v>
                </c:pt>
                <c:pt idx="1842">
                  <c:v>1.7199132302</c:v>
                </c:pt>
                <c:pt idx="1843">
                  <c:v>1.7287930101</c:v>
                </c:pt>
                <c:pt idx="1844">
                  <c:v>1.7336940187000001</c:v>
                </c:pt>
                <c:pt idx="1845">
                  <c:v>1.7405534943000001</c:v>
                </c:pt>
                <c:pt idx="1846">
                  <c:v>1.7560197614999999</c:v>
                </c:pt>
                <c:pt idx="1847">
                  <c:v>1.7131288763999999</c:v>
                </c:pt>
                <c:pt idx="1848">
                  <c:v>1.7131288763999999</c:v>
                </c:pt>
                <c:pt idx="1849">
                  <c:v>1.7131288763999999</c:v>
                </c:pt>
                <c:pt idx="1850">
                  <c:v>1.7241419588</c:v>
                </c:pt>
                <c:pt idx="1851">
                  <c:v>1.7185771079000001</c:v>
                </c:pt>
                <c:pt idx="1852">
                  <c:v>1.6956137053</c:v>
                </c:pt>
                <c:pt idx="1853">
                  <c:v>1.6817805461999999</c:v>
                </c:pt>
                <c:pt idx="1854">
                  <c:v>1.6963232625</c:v>
                </c:pt>
                <c:pt idx="1855">
                  <c:v>1.6963232625</c:v>
                </c:pt>
                <c:pt idx="1856">
                  <c:v>1.6963232625</c:v>
                </c:pt>
                <c:pt idx="1857">
                  <c:v>1.6935013860999999</c:v>
                </c:pt>
                <c:pt idx="1858">
                  <c:v>1.6233212075000001</c:v>
                </c:pt>
                <c:pt idx="1859">
                  <c:v>1.5707919476000001</c:v>
                </c:pt>
                <c:pt idx="1860">
                  <c:v>1.5889835851</c:v>
                </c:pt>
                <c:pt idx="1861">
                  <c:v>1.6060355645</c:v>
                </c:pt>
                <c:pt idx="1862">
                  <c:v>1.6060355645</c:v>
                </c:pt>
                <c:pt idx="1863">
                  <c:v>1.6060355645</c:v>
                </c:pt>
                <c:pt idx="1864">
                  <c:v>1.6247116847</c:v>
                </c:pt>
                <c:pt idx="1865">
                  <c:v>1.5462044935000001</c:v>
                </c:pt>
                <c:pt idx="1866">
                  <c:v>1.5457229401999999</c:v>
                </c:pt>
                <c:pt idx="1867">
                  <c:v>1.5797696996999999</c:v>
                </c:pt>
                <c:pt idx="1868">
                  <c:v>1.5401221824</c:v>
                </c:pt>
                <c:pt idx="1869">
                  <c:v>1.5401221824</c:v>
                </c:pt>
                <c:pt idx="1870">
                  <c:v>1.5401221824</c:v>
                </c:pt>
                <c:pt idx="1871">
                  <c:v>1.4512938412</c:v>
                </c:pt>
                <c:pt idx="1872">
                  <c:v>1.4765003735</c:v>
                </c:pt>
                <c:pt idx="1873">
                  <c:v>1.5348457038000001</c:v>
                </c:pt>
                <c:pt idx="1874">
                  <c:v>1.5290406796</c:v>
                </c:pt>
                <c:pt idx="1875">
                  <c:v>1.6081693690000001</c:v>
                </c:pt>
                <c:pt idx="1876">
                  <c:v>1.6081693690000001</c:v>
                </c:pt>
                <c:pt idx="1877">
                  <c:v>1.6081693690000001</c:v>
                </c:pt>
                <c:pt idx="1878">
                  <c:v>1.5764148142000001</c:v>
                </c:pt>
                <c:pt idx="1879">
                  <c:v>1.6425137024000001</c:v>
                </c:pt>
                <c:pt idx="1880">
                  <c:v>1.6410569607000001</c:v>
                </c:pt>
                <c:pt idx="1881">
                  <c:v>1.6173943914</c:v>
                </c:pt>
                <c:pt idx="1882">
                  <c:v>1.6400565185</c:v>
                </c:pt>
                <c:pt idx="1883">
                  <c:v>1.6400565185</c:v>
                </c:pt>
                <c:pt idx="1884">
                  <c:v>1.6400565185</c:v>
                </c:pt>
                <c:pt idx="1885">
                  <c:v>1.6653878388000001</c:v>
                </c:pt>
                <c:pt idx="1886">
                  <c:v>1.6660956425</c:v>
                </c:pt>
                <c:pt idx="1887">
                  <c:v>1.6793161810999999</c:v>
                </c:pt>
                <c:pt idx="1888">
                  <c:v>1.7034694485999999</c:v>
                </c:pt>
                <c:pt idx="1889">
                  <c:v>1.7851309779</c:v>
                </c:pt>
                <c:pt idx="1890">
                  <c:v>1.7851309779</c:v>
                </c:pt>
                <c:pt idx="1891">
                  <c:v>1.7851309779</c:v>
                </c:pt>
                <c:pt idx="1892">
                  <c:v>1.8193669165999999</c:v>
                </c:pt>
                <c:pt idx="1893">
                  <c:v>1.8116893221999999</c:v>
                </c:pt>
                <c:pt idx="1894">
                  <c:v>1.7707203251000001</c:v>
                </c:pt>
                <c:pt idx="1895">
                  <c:v>1.7240751416</c:v>
                </c:pt>
                <c:pt idx="1896">
                  <c:v>1.7314182381000001</c:v>
                </c:pt>
                <c:pt idx="1897">
                  <c:v>1.7314182381000001</c:v>
                </c:pt>
                <c:pt idx="1898">
                  <c:v>1.7314182381000001</c:v>
                </c:pt>
                <c:pt idx="1899">
                  <c:v>1.7459050136000001</c:v>
                </c:pt>
                <c:pt idx="1900">
                  <c:v>1.7671503014000001</c:v>
                </c:pt>
                <c:pt idx="1901">
                  <c:v>1.7009479701000001</c:v>
                </c:pt>
                <c:pt idx="1902">
                  <c:v>1.7390044979999999</c:v>
                </c:pt>
                <c:pt idx="1903">
                  <c:v>1.7487984074</c:v>
                </c:pt>
                <c:pt idx="1904">
                  <c:v>1.7487984074</c:v>
                </c:pt>
                <c:pt idx="1905">
                  <c:v>1.7487984074</c:v>
                </c:pt>
                <c:pt idx="1906">
                  <c:v>1.7487984074</c:v>
                </c:pt>
                <c:pt idx="1907">
                  <c:v>1.7028186927</c:v>
                </c:pt>
                <c:pt idx="1908">
                  <c:v>1.7028186927</c:v>
                </c:pt>
                <c:pt idx="1909">
                  <c:v>1.7403091180000001</c:v>
                </c:pt>
                <c:pt idx="1910">
                  <c:v>1.7083562479000001</c:v>
                </c:pt>
                <c:pt idx="1911">
                  <c:v>1.7083562479000001</c:v>
                </c:pt>
                <c:pt idx="1912">
                  <c:v>1.7083562479000001</c:v>
                </c:pt>
                <c:pt idx="1913">
                  <c:v>1.7083562479000001</c:v>
                </c:pt>
                <c:pt idx="1914">
                  <c:v>1.6848635706999999</c:v>
                </c:pt>
                <c:pt idx="1915">
                  <c:v>1.7667239395000001</c:v>
                </c:pt>
                <c:pt idx="1916">
                  <c:v>1.7161663777</c:v>
                </c:pt>
                <c:pt idx="1917">
                  <c:v>1.7390307820999999</c:v>
                </c:pt>
                <c:pt idx="1918">
                  <c:v>1.7390307820999999</c:v>
                </c:pt>
                <c:pt idx="1919">
                  <c:v>1.7390307820999999</c:v>
                </c:pt>
                <c:pt idx="1920">
                  <c:v>1.7573602398999999</c:v>
                </c:pt>
                <c:pt idx="1921">
                  <c:v>1.7753794885</c:v>
                </c:pt>
                <c:pt idx="1922">
                  <c:v>1.7202637645000001</c:v>
                </c:pt>
                <c:pt idx="1923">
                  <c:v>1.7213568394000001</c:v>
                </c:pt>
                <c:pt idx="1924">
                  <c:v>1.6933816530000001</c:v>
                </c:pt>
                <c:pt idx="1925">
                  <c:v>1.6933816530000001</c:v>
                </c:pt>
                <c:pt idx="1926">
                  <c:v>1.6933816530000001</c:v>
                </c:pt>
                <c:pt idx="1927">
                  <c:v>1.7003049468</c:v>
                </c:pt>
                <c:pt idx="1928">
                  <c:v>1.691396881</c:v>
                </c:pt>
                <c:pt idx="1929">
                  <c:v>1.6776490397999999</c:v>
                </c:pt>
                <c:pt idx="1930">
                  <c:v>1.6776490397999999</c:v>
                </c:pt>
                <c:pt idx="1931">
                  <c:v>1.6776490397999999</c:v>
                </c:pt>
                <c:pt idx="1932">
                  <c:v>1.6776490397999999</c:v>
                </c:pt>
                <c:pt idx="1933">
                  <c:v>1.6776490397999999</c:v>
                </c:pt>
                <c:pt idx="1934">
                  <c:v>1.6416344358999999</c:v>
                </c:pt>
                <c:pt idx="1935">
                  <c:v>1.6094552031</c:v>
                </c:pt>
                <c:pt idx="1936">
                  <c:v>1.6014700008</c:v>
                </c:pt>
                <c:pt idx="1937">
                  <c:v>1.5954076293999999</c:v>
                </c:pt>
                <c:pt idx="1938">
                  <c:v>1.6282039329</c:v>
                </c:pt>
                <c:pt idx="1939">
                  <c:v>1.6282039329</c:v>
                </c:pt>
                <c:pt idx="1940">
                  <c:v>1.6282039329</c:v>
                </c:pt>
                <c:pt idx="1941">
                  <c:v>1.6712720718</c:v>
                </c:pt>
                <c:pt idx="1942">
                  <c:v>1.7267408312999999</c:v>
                </c:pt>
                <c:pt idx="1943">
                  <c:v>1.7405572390999999</c:v>
                </c:pt>
                <c:pt idx="1944">
                  <c:v>1.7293155511</c:v>
                </c:pt>
                <c:pt idx="1945">
                  <c:v>1.7510198435</c:v>
                </c:pt>
                <c:pt idx="1946">
                  <c:v>1.7510198435</c:v>
                </c:pt>
                <c:pt idx="1947">
                  <c:v>1.7510198435</c:v>
                </c:pt>
                <c:pt idx="1948">
                  <c:v>1.7970998951999999</c:v>
                </c:pt>
                <c:pt idx="1949">
                  <c:v>1.7980226189999999</c:v>
                </c:pt>
                <c:pt idx="1950">
                  <c:v>1.8487651388999999</c:v>
                </c:pt>
                <c:pt idx="1951">
                  <c:v>1.9102832509000001</c:v>
                </c:pt>
                <c:pt idx="1952">
                  <c:v>1.9574349008</c:v>
                </c:pt>
                <c:pt idx="1953">
                  <c:v>1.9574349008</c:v>
                </c:pt>
                <c:pt idx="1954">
                  <c:v>1.9574349008</c:v>
                </c:pt>
                <c:pt idx="1955">
                  <c:v>2.0337050363000002</c:v>
                </c:pt>
                <c:pt idx="1956">
                  <c:v>2.1580737897</c:v>
                </c:pt>
                <c:pt idx="1957">
                  <c:v>2.1353946320000001</c:v>
                </c:pt>
                <c:pt idx="1958">
                  <c:v>2.2148954378000001</c:v>
                </c:pt>
                <c:pt idx="1959">
                  <c:v>2.3545496892000002</c:v>
                </c:pt>
                <c:pt idx="1960">
                  <c:v>2.3545496892000002</c:v>
                </c:pt>
                <c:pt idx="1961">
                  <c:v>2.3545496892000002</c:v>
                </c:pt>
                <c:pt idx="1962">
                  <c:v>2.3545496892000002</c:v>
                </c:pt>
                <c:pt idx="1963">
                  <c:v>2.3545496892000002</c:v>
                </c:pt>
                <c:pt idx="1964">
                  <c:v>2.1421119519</c:v>
                </c:pt>
                <c:pt idx="1965">
                  <c:v>2.1189575304999999</c:v>
                </c:pt>
                <c:pt idx="1966">
                  <c:v>2.07900179</c:v>
                </c:pt>
                <c:pt idx="1967">
                  <c:v>2.07900179</c:v>
                </c:pt>
                <c:pt idx="1968">
                  <c:v>2.07900179</c:v>
                </c:pt>
                <c:pt idx="1969">
                  <c:v>2.069206823</c:v>
                </c:pt>
                <c:pt idx="1970">
                  <c:v>2.0468450275999999</c:v>
                </c:pt>
                <c:pt idx="1971">
                  <c:v>2.0007827354000001</c:v>
                </c:pt>
                <c:pt idx="1972">
                  <c:v>1.9227377027999999</c:v>
                </c:pt>
                <c:pt idx="1973">
                  <c:v>1.9376017401000001</c:v>
                </c:pt>
                <c:pt idx="1974">
                  <c:v>1.9376017401000001</c:v>
                </c:pt>
                <c:pt idx="1975">
                  <c:v>1.9376017401000001</c:v>
                </c:pt>
                <c:pt idx="1976">
                  <c:v>1.9365062726</c:v>
                </c:pt>
                <c:pt idx="1977">
                  <c:v>1.8631373684999999</c:v>
                </c:pt>
                <c:pt idx="1978">
                  <c:v>1.9148170769999999</c:v>
                </c:pt>
                <c:pt idx="1979">
                  <c:v>1.9479931860999999</c:v>
                </c:pt>
                <c:pt idx="1980">
                  <c:v>1.8885087662</c:v>
                </c:pt>
                <c:pt idx="1981">
                  <c:v>1.8885087662</c:v>
                </c:pt>
                <c:pt idx="1982">
                  <c:v>1.8885087662</c:v>
                </c:pt>
                <c:pt idx="1983">
                  <c:v>1.9311648115</c:v>
                </c:pt>
                <c:pt idx="1984">
                  <c:v>1.9238661829000001</c:v>
                </c:pt>
                <c:pt idx="1985">
                  <c:v>1.9565291861</c:v>
                </c:pt>
                <c:pt idx="1986">
                  <c:v>2.0026244880999999</c:v>
                </c:pt>
                <c:pt idx="1987">
                  <c:v>2.0521060006999998</c:v>
                </c:pt>
                <c:pt idx="1988">
                  <c:v>2.0521060006999998</c:v>
                </c:pt>
                <c:pt idx="1989">
                  <c:v>2.0521060006999998</c:v>
                </c:pt>
                <c:pt idx="1990">
                  <c:v>2.0094207623</c:v>
                </c:pt>
                <c:pt idx="1991">
                  <c:v>1.9716620777</c:v>
                </c:pt>
                <c:pt idx="1992">
                  <c:v>1.9443707670999999</c:v>
                </c:pt>
                <c:pt idx="1993">
                  <c:v>1.8875416051</c:v>
                </c:pt>
                <c:pt idx="1994">
                  <c:v>1.9277326359</c:v>
                </c:pt>
                <c:pt idx="1995">
                  <c:v>1.9277326359</c:v>
                </c:pt>
                <c:pt idx="1996">
                  <c:v>1.9277326359</c:v>
                </c:pt>
                <c:pt idx="1997">
                  <c:v>1.7979884953</c:v>
                </c:pt>
                <c:pt idx="1998">
                  <c:v>1.7078538549</c:v>
                </c:pt>
                <c:pt idx="1999">
                  <c:v>1.7185118021000001</c:v>
                </c:pt>
                <c:pt idx="2000">
                  <c:v>1.7511541031</c:v>
                </c:pt>
                <c:pt idx="2001">
                  <c:v>1.7670001155999999</c:v>
                </c:pt>
                <c:pt idx="2002">
                  <c:v>1.7670001155999999</c:v>
                </c:pt>
                <c:pt idx="2003">
                  <c:v>1.7670001155999999</c:v>
                </c:pt>
                <c:pt idx="2004">
                  <c:v>1.8078678478000001</c:v>
                </c:pt>
                <c:pt idx="2005">
                  <c:v>1.8034864263999999</c:v>
                </c:pt>
                <c:pt idx="2006">
                  <c:v>1.7826373135</c:v>
                </c:pt>
                <c:pt idx="2007">
                  <c:v>1.7805782357</c:v>
                </c:pt>
                <c:pt idx="2008">
                  <c:v>1.7982998836999999</c:v>
                </c:pt>
                <c:pt idx="2009">
                  <c:v>1.7982998836999999</c:v>
                </c:pt>
                <c:pt idx="2010">
                  <c:v>1.7982998836999999</c:v>
                </c:pt>
                <c:pt idx="2011">
                  <c:v>1.8086786241999999</c:v>
                </c:pt>
                <c:pt idx="2012">
                  <c:v>1.8750347104</c:v>
                </c:pt>
                <c:pt idx="2013">
                  <c:v>1.8589237378000001</c:v>
                </c:pt>
                <c:pt idx="2014">
                  <c:v>1.8992902226999999</c:v>
                </c:pt>
                <c:pt idx="2015">
                  <c:v>1.8230831373</c:v>
                </c:pt>
                <c:pt idx="2016">
                  <c:v>1.8230831373</c:v>
                </c:pt>
                <c:pt idx="2017">
                  <c:v>1.8230831373</c:v>
                </c:pt>
                <c:pt idx="2018">
                  <c:v>1.8573781189</c:v>
                </c:pt>
                <c:pt idx="2019">
                  <c:v>1.8563766258000001</c:v>
                </c:pt>
                <c:pt idx="2020">
                  <c:v>1.9056702050000001</c:v>
                </c:pt>
                <c:pt idx="2021">
                  <c:v>1.8787771782</c:v>
                </c:pt>
                <c:pt idx="2022">
                  <c:v>1.8443372931999999</c:v>
                </c:pt>
                <c:pt idx="2023">
                  <c:v>1.8443372931999999</c:v>
                </c:pt>
                <c:pt idx="2024">
                  <c:v>1.8443372931999999</c:v>
                </c:pt>
                <c:pt idx="2025">
                  <c:v>1.8443372931999999</c:v>
                </c:pt>
                <c:pt idx="2026">
                  <c:v>1.7664842524</c:v>
                </c:pt>
                <c:pt idx="2027">
                  <c:v>1.7764473331999999</c:v>
                </c:pt>
                <c:pt idx="2028">
                  <c:v>1.8441599715000001</c:v>
                </c:pt>
                <c:pt idx="2029">
                  <c:v>1.8818216181</c:v>
                </c:pt>
                <c:pt idx="2030">
                  <c:v>1.8818216181</c:v>
                </c:pt>
                <c:pt idx="2031">
                  <c:v>1.8818216181</c:v>
                </c:pt>
                <c:pt idx="2032">
                  <c:v>1.8366276383</c:v>
                </c:pt>
                <c:pt idx="2033">
                  <c:v>1.8593819841999999</c:v>
                </c:pt>
                <c:pt idx="2034">
                  <c:v>1.8443488901</c:v>
                </c:pt>
                <c:pt idx="2035">
                  <c:v>1.8803418706999999</c:v>
                </c:pt>
                <c:pt idx="2036">
                  <c:v>1.9578114272</c:v>
                </c:pt>
                <c:pt idx="2037">
                  <c:v>1.9578114272</c:v>
                </c:pt>
                <c:pt idx="2038">
                  <c:v>1.9578114272</c:v>
                </c:pt>
                <c:pt idx="2039">
                  <c:v>1.8892072366999999</c:v>
                </c:pt>
                <c:pt idx="2040">
                  <c:v>1.8770863715999999</c:v>
                </c:pt>
                <c:pt idx="2041">
                  <c:v>1.8579325601000001</c:v>
                </c:pt>
                <c:pt idx="2042">
                  <c:v>1.8843517419</c:v>
                </c:pt>
                <c:pt idx="2043">
                  <c:v>1.8817682491000001</c:v>
                </c:pt>
                <c:pt idx="2044">
                  <c:v>1.8817682491000001</c:v>
                </c:pt>
                <c:pt idx="2045">
                  <c:v>1.8817682491000001</c:v>
                </c:pt>
                <c:pt idx="2046">
                  <c:v>1.9030528086</c:v>
                </c:pt>
                <c:pt idx="2047">
                  <c:v>1.8853850131000001</c:v>
                </c:pt>
                <c:pt idx="2048">
                  <c:v>1.9495978552</c:v>
                </c:pt>
                <c:pt idx="2049">
                  <c:v>1.8573337669000001</c:v>
                </c:pt>
                <c:pt idx="2050">
                  <c:v>1.8399275456999999</c:v>
                </c:pt>
                <c:pt idx="2051">
                  <c:v>1.8399275456999999</c:v>
                </c:pt>
                <c:pt idx="2052">
                  <c:v>1.8399275456999999</c:v>
                </c:pt>
                <c:pt idx="2053">
                  <c:v>1.8797558889999999</c:v>
                </c:pt>
                <c:pt idx="2054">
                  <c:v>1.8939300442</c:v>
                </c:pt>
                <c:pt idx="2055">
                  <c:v>1.8909678956</c:v>
                </c:pt>
                <c:pt idx="2056">
                  <c:v>1.8600480159999999</c:v>
                </c:pt>
                <c:pt idx="2057">
                  <c:v>1.9313421881999999</c:v>
                </c:pt>
                <c:pt idx="2058">
                  <c:v>1.9313421881999999</c:v>
                </c:pt>
                <c:pt idx="2059">
                  <c:v>1.9313421881999999</c:v>
                </c:pt>
                <c:pt idx="2060">
                  <c:v>1.9049610007</c:v>
                </c:pt>
                <c:pt idx="2061">
                  <c:v>1.956858196</c:v>
                </c:pt>
                <c:pt idx="2062">
                  <c:v>1.9755432078999999</c:v>
                </c:pt>
                <c:pt idx="2063">
                  <c:v>2.0821369154</c:v>
                </c:pt>
                <c:pt idx="2064">
                  <c:v>2.1078463493999999</c:v>
                </c:pt>
                <c:pt idx="2065">
                  <c:v>2.1078463493999999</c:v>
                </c:pt>
                <c:pt idx="2066">
                  <c:v>2.1078463493999999</c:v>
                </c:pt>
                <c:pt idx="2067">
                  <c:v>2.1189159017999999</c:v>
                </c:pt>
                <c:pt idx="2068">
                  <c:v>2.1227296330000001</c:v>
                </c:pt>
                <c:pt idx="2069">
                  <c:v>2.1029494435</c:v>
                </c:pt>
                <c:pt idx="2070">
                  <c:v>2.1749948576999998</c:v>
                </c:pt>
                <c:pt idx="2071">
                  <c:v>2.3158049852000002</c:v>
                </c:pt>
                <c:pt idx="2072">
                  <c:v>2.3158049852000002</c:v>
                </c:pt>
                <c:pt idx="2073">
                  <c:v>2.3158049852000002</c:v>
                </c:pt>
                <c:pt idx="2074">
                  <c:v>2.3595315925999998</c:v>
                </c:pt>
                <c:pt idx="2075">
                  <c:v>2.3595315925999998</c:v>
                </c:pt>
                <c:pt idx="2076">
                  <c:v>2.3595315925999998</c:v>
                </c:pt>
                <c:pt idx="2077">
                  <c:v>2.3595315925999998</c:v>
                </c:pt>
                <c:pt idx="2078">
                  <c:v>2.3468524529999999</c:v>
                </c:pt>
                <c:pt idx="2079">
                  <c:v>2.3468524529999999</c:v>
                </c:pt>
                <c:pt idx="2080">
                  <c:v>2.3468524529999999</c:v>
                </c:pt>
                <c:pt idx="2081">
                  <c:v>2.2759743761000002</c:v>
                </c:pt>
                <c:pt idx="2082">
                  <c:v>2.3020793133000002</c:v>
                </c:pt>
                <c:pt idx="2083">
                  <c:v>2.2744442623999999</c:v>
                </c:pt>
                <c:pt idx="2084">
                  <c:v>2.2744442623999999</c:v>
                </c:pt>
                <c:pt idx="2085">
                  <c:v>2.2744442623999999</c:v>
                </c:pt>
                <c:pt idx="2086">
                  <c:v>2.2744442623999999</c:v>
                </c:pt>
                <c:pt idx="2087">
                  <c:v>2.2744442623999999</c:v>
                </c:pt>
                <c:pt idx="2088">
                  <c:v>2.3355350067999998</c:v>
                </c:pt>
                <c:pt idx="2089">
                  <c:v>2.3355350067999998</c:v>
                </c:pt>
                <c:pt idx="2090">
                  <c:v>2.3355350067999998</c:v>
                </c:pt>
                <c:pt idx="2091">
                  <c:v>2.3498257772</c:v>
                </c:pt>
                <c:pt idx="2092">
                  <c:v>2.3618085153999999</c:v>
                </c:pt>
                <c:pt idx="2093">
                  <c:v>2.3618085153999999</c:v>
                </c:pt>
                <c:pt idx="2094">
                  <c:v>2.3618085153999999</c:v>
                </c:pt>
                <c:pt idx="2095">
                  <c:v>2.3415903769000002</c:v>
                </c:pt>
                <c:pt idx="2096">
                  <c:v>2.3415903769000002</c:v>
                </c:pt>
                <c:pt idx="2097">
                  <c:v>2.3415903769000002</c:v>
                </c:pt>
                <c:pt idx="2098">
                  <c:v>2.4013806976000001</c:v>
                </c:pt>
                <c:pt idx="2099">
                  <c:v>2.3952328862000001</c:v>
                </c:pt>
                <c:pt idx="2100">
                  <c:v>2.3952328862000001</c:v>
                </c:pt>
                <c:pt idx="2101">
                  <c:v>2.3952328862000001</c:v>
                </c:pt>
                <c:pt idx="2102">
                  <c:v>2.4051905795000001</c:v>
                </c:pt>
                <c:pt idx="2103">
                  <c:v>2.5231996422999998</c:v>
                </c:pt>
                <c:pt idx="2104">
                  <c:v>2.5334690492999998</c:v>
                </c:pt>
                <c:pt idx="2105">
                  <c:v>2.5050855956000002</c:v>
                </c:pt>
                <c:pt idx="2106">
                  <c:v>2.4071604452000002</c:v>
                </c:pt>
                <c:pt idx="2107">
                  <c:v>2.4071604452000002</c:v>
                </c:pt>
                <c:pt idx="2108">
                  <c:v>2.4071604452000002</c:v>
                </c:pt>
                <c:pt idx="2109">
                  <c:v>2.4393912564</c:v>
                </c:pt>
                <c:pt idx="2110">
                  <c:v>2.4321140857999999</c:v>
                </c:pt>
                <c:pt idx="2111">
                  <c:v>2.3887082497000001</c:v>
                </c:pt>
                <c:pt idx="2112">
                  <c:v>2.3938404437999998</c:v>
                </c:pt>
                <c:pt idx="2113">
                  <c:v>2.4084159543000001</c:v>
                </c:pt>
                <c:pt idx="2114">
                  <c:v>2.4084159543000001</c:v>
                </c:pt>
                <c:pt idx="2115">
                  <c:v>2.4084159543000001</c:v>
                </c:pt>
                <c:pt idx="2116">
                  <c:v>2.4104073479000001</c:v>
                </c:pt>
                <c:pt idx="2117">
                  <c:v>2.4301708603000001</c:v>
                </c:pt>
                <c:pt idx="2118">
                  <c:v>2.4192704960000002</c:v>
                </c:pt>
                <c:pt idx="2119">
                  <c:v>2.3862711711000002</c:v>
                </c:pt>
                <c:pt idx="2120">
                  <c:v>2.4556469367</c:v>
                </c:pt>
                <c:pt idx="2121">
                  <c:v>2.4556469367</c:v>
                </c:pt>
                <c:pt idx="2122">
                  <c:v>2.4556469367</c:v>
                </c:pt>
                <c:pt idx="2123">
                  <c:v>2.5145765984000001</c:v>
                </c:pt>
                <c:pt idx="2124">
                  <c:v>2.6171915810000002</c:v>
                </c:pt>
                <c:pt idx="2125">
                  <c:v>2.6764302428</c:v>
                </c:pt>
                <c:pt idx="2126">
                  <c:v>2.5525206040000001</c:v>
                </c:pt>
                <c:pt idx="2127">
                  <c:v>2.5049530225000001</c:v>
                </c:pt>
                <c:pt idx="2128">
                  <c:v>2.5049530225000001</c:v>
                </c:pt>
                <c:pt idx="2129">
                  <c:v>2.5049530225000001</c:v>
                </c:pt>
                <c:pt idx="2130">
                  <c:v>2.5722484586999999</c:v>
                </c:pt>
                <c:pt idx="2131">
                  <c:v>2.6419206351</c:v>
                </c:pt>
                <c:pt idx="2132">
                  <c:v>2.6225054962000001</c:v>
                </c:pt>
                <c:pt idx="2133">
                  <c:v>2.7616501803000002</c:v>
                </c:pt>
                <c:pt idx="2134">
                  <c:v>2.6620194157000001</c:v>
                </c:pt>
                <c:pt idx="2135">
                  <c:v>2.6620194157000001</c:v>
                </c:pt>
                <c:pt idx="2136">
                  <c:v>2.6620194157000001</c:v>
                </c:pt>
                <c:pt idx="2137">
                  <c:v>2.6291089693999998</c:v>
                </c:pt>
                <c:pt idx="2138">
                  <c:v>2.6227279130999999</c:v>
                </c:pt>
                <c:pt idx="2139">
                  <c:v>2.6141148918999999</c:v>
                </c:pt>
                <c:pt idx="2140">
                  <c:v>2.6157984870000002</c:v>
                </c:pt>
                <c:pt idx="2141">
                  <c:v>2.5816494126</c:v>
                </c:pt>
                <c:pt idx="2142">
                  <c:v>2.5816494126</c:v>
                </c:pt>
                <c:pt idx="2143">
                  <c:v>2.5816494126</c:v>
                </c:pt>
                <c:pt idx="2144">
                  <c:v>2.5757136126</c:v>
                </c:pt>
                <c:pt idx="2145">
                  <c:v>2.6199134884999999</c:v>
                </c:pt>
                <c:pt idx="2146">
                  <c:v>2.5471925016000001</c:v>
                </c:pt>
                <c:pt idx="2147">
                  <c:v>2.5496596637</c:v>
                </c:pt>
                <c:pt idx="2148">
                  <c:v>2.5606662252999999</c:v>
                </c:pt>
                <c:pt idx="2149">
                  <c:v>2.5606662252999999</c:v>
                </c:pt>
                <c:pt idx="2150">
                  <c:v>2.5606662252999999</c:v>
                </c:pt>
                <c:pt idx="2151">
                  <c:v>2.4917914301000001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AE-4A35-BFB5-C4C854114122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2.1223052747</c:v>
                </c:pt>
                <c:pt idx="1">
                  <c:v>2.1223052747</c:v>
                </c:pt>
                <c:pt idx="2">
                  <c:v>2.1055655405999998</c:v>
                </c:pt>
                <c:pt idx="3">
                  <c:v>2.0636899933000001</c:v>
                </c:pt>
                <c:pt idx="4">
                  <c:v>2.1366259711</c:v>
                </c:pt>
                <c:pt idx="5">
                  <c:v>2.1283864522</c:v>
                </c:pt>
                <c:pt idx="6">
                  <c:v>2.1414608603</c:v>
                </c:pt>
                <c:pt idx="7">
                  <c:v>2.1414608603</c:v>
                </c:pt>
                <c:pt idx="8">
                  <c:v>2.1414608603</c:v>
                </c:pt>
                <c:pt idx="9">
                  <c:v>2.1701389044999999</c:v>
                </c:pt>
                <c:pt idx="10">
                  <c:v>2.1582477297999998</c:v>
                </c:pt>
                <c:pt idx="11">
                  <c:v>2.1983029817999999</c:v>
                </c:pt>
                <c:pt idx="12">
                  <c:v>2.1731343992999999</c:v>
                </c:pt>
                <c:pt idx="13">
                  <c:v>2.1587307427</c:v>
                </c:pt>
                <c:pt idx="14">
                  <c:v>2.1587307427</c:v>
                </c:pt>
                <c:pt idx="15">
                  <c:v>2.1587307427</c:v>
                </c:pt>
                <c:pt idx="16">
                  <c:v>2.1850707730000001</c:v>
                </c:pt>
                <c:pt idx="17">
                  <c:v>2.1823426475000001</c:v>
                </c:pt>
                <c:pt idx="18">
                  <c:v>2.1628091039999999</c:v>
                </c:pt>
                <c:pt idx="19">
                  <c:v>2.0962581924000001</c:v>
                </c:pt>
                <c:pt idx="20">
                  <c:v>2.1466891369000001</c:v>
                </c:pt>
                <c:pt idx="21">
                  <c:v>2.1466891369000001</c:v>
                </c:pt>
                <c:pt idx="22">
                  <c:v>2.1466891369000001</c:v>
                </c:pt>
                <c:pt idx="23">
                  <c:v>2.2039502851999999</c:v>
                </c:pt>
                <c:pt idx="24">
                  <c:v>2.2209129428000001</c:v>
                </c:pt>
                <c:pt idx="25">
                  <c:v>2.2201873242999999</c:v>
                </c:pt>
                <c:pt idx="26">
                  <c:v>2.1113697382000001</c:v>
                </c:pt>
                <c:pt idx="27">
                  <c:v>2.0952475068999998</c:v>
                </c:pt>
                <c:pt idx="28">
                  <c:v>2.0952475068999998</c:v>
                </c:pt>
                <c:pt idx="29">
                  <c:v>2.0952475068999998</c:v>
                </c:pt>
                <c:pt idx="30">
                  <c:v>2.1506805359999999</c:v>
                </c:pt>
                <c:pt idx="31">
                  <c:v>2.185385691</c:v>
                </c:pt>
                <c:pt idx="32">
                  <c:v>2.1618367668</c:v>
                </c:pt>
                <c:pt idx="33">
                  <c:v>2.1854563339999999</c:v>
                </c:pt>
                <c:pt idx="34">
                  <c:v>2.1055332083999998</c:v>
                </c:pt>
                <c:pt idx="35">
                  <c:v>2.1055332083999998</c:v>
                </c:pt>
                <c:pt idx="36">
                  <c:v>2.1055332083999998</c:v>
                </c:pt>
                <c:pt idx="37">
                  <c:v>2.0866724400000001</c:v>
                </c:pt>
                <c:pt idx="38">
                  <c:v>2.0882666420999998</c:v>
                </c:pt>
                <c:pt idx="39">
                  <c:v>2.1501153249999998</c:v>
                </c:pt>
                <c:pt idx="40">
                  <c:v>2.1395106977</c:v>
                </c:pt>
                <c:pt idx="41">
                  <c:v>2.0925214113999999</c:v>
                </c:pt>
                <c:pt idx="42">
                  <c:v>2.0925214113999999</c:v>
                </c:pt>
                <c:pt idx="43">
                  <c:v>2.0925214113999999</c:v>
                </c:pt>
                <c:pt idx="44">
                  <c:v>2.0995344516999999</c:v>
                </c:pt>
                <c:pt idx="45">
                  <c:v>2.0188566373999999</c:v>
                </c:pt>
                <c:pt idx="46">
                  <c:v>1.9251844615</c:v>
                </c:pt>
                <c:pt idx="47">
                  <c:v>1.8741373422000001</c:v>
                </c:pt>
                <c:pt idx="48">
                  <c:v>1.9733165106999999</c:v>
                </c:pt>
                <c:pt idx="49">
                  <c:v>1.9733165106999999</c:v>
                </c:pt>
                <c:pt idx="50">
                  <c:v>1.9733165106999999</c:v>
                </c:pt>
                <c:pt idx="51">
                  <c:v>1.9370041055</c:v>
                </c:pt>
                <c:pt idx="52">
                  <c:v>1.9725381342999999</c:v>
                </c:pt>
                <c:pt idx="53">
                  <c:v>2.0032670492000002</c:v>
                </c:pt>
                <c:pt idx="54">
                  <c:v>2.0303423576999999</c:v>
                </c:pt>
                <c:pt idx="55">
                  <c:v>2.0765644774999998</c:v>
                </c:pt>
                <c:pt idx="56">
                  <c:v>2.0765644774999998</c:v>
                </c:pt>
                <c:pt idx="57">
                  <c:v>2.0765644774999998</c:v>
                </c:pt>
                <c:pt idx="58">
                  <c:v>2.1017653044000002</c:v>
                </c:pt>
                <c:pt idx="59">
                  <c:v>2.1240581182999998</c:v>
                </c:pt>
                <c:pt idx="60">
                  <c:v>2.1125023637</c:v>
                </c:pt>
                <c:pt idx="61">
                  <c:v>2.1136733556</c:v>
                </c:pt>
                <c:pt idx="62">
                  <c:v>2.1212505921</c:v>
                </c:pt>
                <c:pt idx="63">
                  <c:v>2.1212505921</c:v>
                </c:pt>
                <c:pt idx="64">
                  <c:v>2.1212505921</c:v>
                </c:pt>
                <c:pt idx="65">
                  <c:v>2.1583971586000001</c:v>
                </c:pt>
                <c:pt idx="66">
                  <c:v>2.1058186435000001</c:v>
                </c:pt>
                <c:pt idx="67">
                  <c:v>2.1404879639000001</c:v>
                </c:pt>
                <c:pt idx="68">
                  <c:v>2.1474676306</c:v>
                </c:pt>
                <c:pt idx="69">
                  <c:v>2.2153326885000002</c:v>
                </c:pt>
                <c:pt idx="70">
                  <c:v>2.2153326885000002</c:v>
                </c:pt>
                <c:pt idx="71">
                  <c:v>2.2153326885000002</c:v>
                </c:pt>
                <c:pt idx="72">
                  <c:v>2.2253013458000002</c:v>
                </c:pt>
                <c:pt idx="73">
                  <c:v>2.2487820870999999</c:v>
                </c:pt>
                <c:pt idx="74">
                  <c:v>2.2318176415000002</c:v>
                </c:pt>
                <c:pt idx="75">
                  <c:v>2.2468811316999999</c:v>
                </c:pt>
                <c:pt idx="76">
                  <c:v>2.2144543461000001</c:v>
                </c:pt>
                <c:pt idx="77">
                  <c:v>2.2144543461000001</c:v>
                </c:pt>
                <c:pt idx="78">
                  <c:v>2.2144543461000001</c:v>
                </c:pt>
                <c:pt idx="79">
                  <c:v>2.191076158</c:v>
                </c:pt>
                <c:pt idx="80">
                  <c:v>2.1163063117999998</c:v>
                </c:pt>
                <c:pt idx="81">
                  <c:v>2.1035223544999999</c:v>
                </c:pt>
                <c:pt idx="82">
                  <c:v>2.0681362810000001</c:v>
                </c:pt>
                <c:pt idx="83">
                  <c:v>2.0681362810000001</c:v>
                </c:pt>
                <c:pt idx="84">
                  <c:v>2.0681362810000001</c:v>
                </c:pt>
                <c:pt idx="85">
                  <c:v>2.0681362810000001</c:v>
                </c:pt>
                <c:pt idx="86">
                  <c:v>2.0846017732000002</c:v>
                </c:pt>
                <c:pt idx="87">
                  <c:v>2.0576274410000002</c:v>
                </c:pt>
                <c:pt idx="88">
                  <c:v>1.9945020965</c:v>
                </c:pt>
                <c:pt idx="89">
                  <c:v>1.9505673434999999</c:v>
                </c:pt>
                <c:pt idx="90">
                  <c:v>1.9777682877</c:v>
                </c:pt>
                <c:pt idx="91">
                  <c:v>1.9777682877</c:v>
                </c:pt>
                <c:pt idx="92">
                  <c:v>1.9777682877</c:v>
                </c:pt>
                <c:pt idx="93">
                  <c:v>2.0113848675999999</c:v>
                </c:pt>
                <c:pt idx="94">
                  <c:v>2.0222480267999998</c:v>
                </c:pt>
                <c:pt idx="95">
                  <c:v>1.979864646</c:v>
                </c:pt>
                <c:pt idx="96">
                  <c:v>1.9978928512</c:v>
                </c:pt>
                <c:pt idx="97">
                  <c:v>1.9452494754</c:v>
                </c:pt>
                <c:pt idx="98">
                  <c:v>1.9452494754</c:v>
                </c:pt>
                <c:pt idx="99">
                  <c:v>1.9452494754</c:v>
                </c:pt>
                <c:pt idx="100">
                  <c:v>1.9739469857</c:v>
                </c:pt>
                <c:pt idx="101">
                  <c:v>2.0384377535999998</c:v>
                </c:pt>
                <c:pt idx="102">
                  <c:v>2.0506741483000002</c:v>
                </c:pt>
                <c:pt idx="103">
                  <c:v>2.1031763721000001</c:v>
                </c:pt>
                <c:pt idx="104">
                  <c:v>2.0971218477</c:v>
                </c:pt>
                <c:pt idx="105">
                  <c:v>2.0971218477</c:v>
                </c:pt>
                <c:pt idx="106">
                  <c:v>2.0971218477</c:v>
                </c:pt>
                <c:pt idx="107">
                  <c:v>2.0779736357999998</c:v>
                </c:pt>
                <c:pt idx="108">
                  <c:v>2.0654930236000002</c:v>
                </c:pt>
                <c:pt idx="109">
                  <c:v>2.1372240934</c:v>
                </c:pt>
                <c:pt idx="110">
                  <c:v>2.1479535887000001</c:v>
                </c:pt>
                <c:pt idx="111">
                  <c:v>2.1595659010000001</c:v>
                </c:pt>
                <c:pt idx="112">
                  <c:v>2.1595659010000001</c:v>
                </c:pt>
                <c:pt idx="113">
                  <c:v>2.1595659010000001</c:v>
                </c:pt>
                <c:pt idx="114">
                  <c:v>2.1973771627000001</c:v>
                </c:pt>
                <c:pt idx="115">
                  <c:v>2.2207469384</c:v>
                </c:pt>
                <c:pt idx="116">
                  <c:v>2.2540582951000001</c:v>
                </c:pt>
                <c:pt idx="117">
                  <c:v>2.2649166074</c:v>
                </c:pt>
                <c:pt idx="118">
                  <c:v>2.2649166074</c:v>
                </c:pt>
                <c:pt idx="119">
                  <c:v>2.2649166074</c:v>
                </c:pt>
                <c:pt idx="120">
                  <c:v>2.2649166074</c:v>
                </c:pt>
                <c:pt idx="121">
                  <c:v>2.1831681719999998</c:v>
                </c:pt>
                <c:pt idx="122">
                  <c:v>2.2150038832000001</c:v>
                </c:pt>
                <c:pt idx="123">
                  <c:v>2.1717294748999998</c:v>
                </c:pt>
                <c:pt idx="124">
                  <c:v>2.1677724256999999</c:v>
                </c:pt>
                <c:pt idx="125">
                  <c:v>2.1650357925999999</c:v>
                </c:pt>
                <c:pt idx="126">
                  <c:v>2.1650357925999999</c:v>
                </c:pt>
                <c:pt idx="127">
                  <c:v>2.1650357925999999</c:v>
                </c:pt>
                <c:pt idx="128">
                  <c:v>2.1505045262000002</c:v>
                </c:pt>
                <c:pt idx="129">
                  <c:v>2.1192683720000001</c:v>
                </c:pt>
                <c:pt idx="130">
                  <c:v>2.1182253893</c:v>
                </c:pt>
                <c:pt idx="131">
                  <c:v>2.1182253893</c:v>
                </c:pt>
                <c:pt idx="132">
                  <c:v>2.1182253893</c:v>
                </c:pt>
                <c:pt idx="133">
                  <c:v>2.1182253893</c:v>
                </c:pt>
                <c:pt idx="134">
                  <c:v>2.1182253893</c:v>
                </c:pt>
                <c:pt idx="135">
                  <c:v>2.1416883779</c:v>
                </c:pt>
                <c:pt idx="136">
                  <c:v>2.1596302330000001</c:v>
                </c:pt>
                <c:pt idx="137">
                  <c:v>2.2583807018000002</c:v>
                </c:pt>
                <c:pt idx="138">
                  <c:v>2.2663063718999998</c:v>
                </c:pt>
                <c:pt idx="139">
                  <c:v>2.2668918485999998</c:v>
                </c:pt>
                <c:pt idx="140">
                  <c:v>2.2668918485999998</c:v>
                </c:pt>
                <c:pt idx="141">
                  <c:v>2.2668918485999998</c:v>
                </c:pt>
                <c:pt idx="142">
                  <c:v>2.2500883768</c:v>
                </c:pt>
                <c:pt idx="143">
                  <c:v>2.3225536144999999</c:v>
                </c:pt>
                <c:pt idx="144">
                  <c:v>2.3039779561999998</c:v>
                </c:pt>
                <c:pt idx="145">
                  <c:v>2.2571281969000001</c:v>
                </c:pt>
                <c:pt idx="146">
                  <c:v>2.2435389019</c:v>
                </c:pt>
                <c:pt idx="147">
                  <c:v>2.2435389019</c:v>
                </c:pt>
                <c:pt idx="148">
                  <c:v>2.2435389019</c:v>
                </c:pt>
                <c:pt idx="149">
                  <c:v>2.2051901706999999</c:v>
                </c:pt>
                <c:pt idx="150">
                  <c:v>2.2184333804</c:v>
                </c:pt>
                <c:pt idx="151">
                  <c:v>2.2088481624999998</c:v>
                </c:pt>
                <c:pt idx="152">
                  <c:v>2.1692419467000001</c:v>
                </c:pt>
                <c:pt idx="153">
                  <c:v>2.098144955</c:v>
                </c:pt>
                <c:pt idx="154">
                  <c:v>2.098144955</c:v>
                </c:pt>
                <c:pt idx="155">
                  <c:v>2.098144955</c:v>
                </c:pt>
                <c:pt idx="156">
                  <c:v>2.0698819956999999</c:v>
                </c:pt>
                <c:pt idx="157">
                  <c:v>2.0846793357000002</c:v>
                </c:pt>
                <c:pt idx="158">
                  <c:v>2.1271676358999998</c:v>
                </c:pt>
                <c:pt idx="159">
                  <c:v>2.1213892065</c:v>
                </c:pt>
                <c:pt idx="160">
                  <c:v>2.1291118976000001</c:v>
                </c:pt>
                <c:pt idx="161">
                  <c:v>2.1291118976000001</c:v>
                </c:pt>
                <c:pt idx="162">
                  <c:v>2.1291118976000001</c:v>
                </c:pt>
                <c:pt idx="163">
                  <c:v>2.1291118976000001</c:v>
                </c:pt>
                <c:pt idx="164">
                  <c:v>2.0905227061999998</c:v>
                </c:pt>
                <c:pt idx="165">
                  <c:v>2.1364594120999998</c:v>
                </c:pt>
                <c:pt idx="166">
                  <c:v>2.1646740784</c:v>
                </c:pt>
                <c:pt idx="167">
                  <c:v>2.1765417081999998</c:v>
                </c:pt>
                <c:pt idx="168">
                  <c:v>2.1765417081999998</c:v>
                </c:pt>
                <c:pt idx="169">
                  <c:v>2.1765417081999998</c:v>
                </c:pt>
                <c:pt idx="170">
                  <c:v>2.1690557368999999</c:v>
                </c:pt>
                <c:pt idx="171">
                  <c:v>2.1776509375000002</c:v>
                </c:pt>
                <c:pt idx="172">
                  <c:v>2.1830575620000001</c:v>
                </c:pt>
                <c:pt idx="173">
                  <c:v>2.1422314622999998</c:v>
                </c:pt>
                <c:pt idx="174">
                  <c:v>2.1412426863</c:v>
                </c:pt>
                <c:pt idx="175">
                  <c:v>2.1412426863</c:v>
                </c:pt>
                <c:pt idx="176">
                  <c:v>2.1412426863</c:v>
                </c:pt>
                <c:pt idx="177">
                  <c:v>2.0801366263999999</c:v>
                </c:pt>
                <c:pt idx="178">
                  <c:v>2.0476908761999999</c:v>
                </c:pt>
                <c:pt idx="179">
                  <c:v>2.0864509454000002</c:v>
                </c:pt>
                <c:pt idx="180">
                  <c:v>2.1085141293</c:v>
                </c:pt>
                <c:pt idx="181">
                  <c:v>2.1212791948</c:v>
                </c:pt>
                <c:pt idx="182">
                  <c:v>2.1212791948</c:v>
                </c:pt>
                <c:pt idx="183">
                  <c:v>2.1212791948</c:v>
                </c:pt>
                <c:pt idx="184">
                  <c:v>2.106222883</c:v>
                </c:pt>
                <c:pt idx="185">
                  <c:v>2.1170941874000002</c:v>
                </c:pt>
                <c:pt idx="186">
                  <c:v>2.1351624753</c:v>
                </c:pt>
                <c:pt idx="187">
                  <c:v>2.0785715177999999</c:v>
                </c:pt>
                <c:pt idx="188">
                  <c:v>2.1270099011000001</c:v>
                </c:pt>
                <c:pt idx="189">
                  <c:v>2.1270099011000001</c:v>
                </c:pt>
                <c:pt idx="190">
                  <c:v>2.1270099011000001</c:v>
                </c:pt>
                <c:pt idx="191">
                  <c:v>2.1515709564000001</c:v>
                </c:pt>
                <c:pt idx="192">
                  <c:v>2.1850924205000002</c:v>
                </c:pt>
                <c:pt idx="193">
                  <c:v>2.2349147045</c:v>
                </c:pt>
                <c:pt idx="194">
                  <c:v>2.2088207772000001</c:v>
                </c:pt>
                <c:pt idx="195">
                  <c:v>2.1887276327</c:v>
                </c:pt>
                <c:pt idx="196">
                  <c:v>2.1887276327</c:v>
                </c:pt>
                <c:pt idx="197">
                  <c:v>2.1887276327</c:v>
                </c:pt>
                <c:pt idx="198">
                  <c:v>2.2005663942</c:v>
                </c:pt>
                <c:pt idx="199">
                  <c:v>2.2023505962000001</c:v>
                </c:pt>
                <c:pt idx="200">
                  <c:v>2.1974105812000002</c:v>
                </c:pt>
                <c:pt idx="201">
                  <c:v>2.2194601797</c:v>
                </c:pt>
                <c:pt idx="202">
                  <c:v>2.2137598526</c:v>
                </c:pt>
                <c:pt idx="203">
                  <c:v>2.2137598526</c:v>
                </c:pt>
                <c:pt idx="204">
                  <c:v>2.2137598526</c:v>
                </c:pt>
                <c:pt idx="205">
                  <c:v>2.1732961937000002</c:v>
                </c:pt>
                <c:pt idx="206">
                  <c:v>2.1792363652</c:v>
                </c:pt>
                <c:pt idx="207">
                  <c:v>2.1878452076000001</c:v>
                </c:pt>
                <c:pt idx="208">
                  <c:v>2.1759126282999999</c:v>
                </c:pt>
                <c:pt idx="209">
                  <c:v>2.1749981882</c:v>
                </c:pt>
                <c:pt idx="210">
                  <c:v>2.1749981882</c:v>
                </c:pt>
                <c:pt idx="211">
                  <c:v>2.1749981882</c:v>
                </c:pt>
                <c:pt idx="212">
                  <c:v>2.1613949974</c:v>
                </c:pt>
                <c:pt idx="213">
                  <c:v>2.1742520613999998</c:v>
                </c:pt>
                <c:pt idx="214">
                  <c:v>2.1617377272999998</c:v>
                </c:pt>
                <c:pt idx="215">
                  <c:v>2.1320864489</c:v>
                </c:pt>
                <c:pt idx="216">
                  <c:v>2.1418222776000002</c:v>
                </c:pt>
                <c:pt idx="217">
                  <c:v>2.1418222776000002</c:v>
                </c:pt>
                <c:pt idx="218">
                  <c:v>2.1418222776000002</c:v>
                </c:pt>
                <c:pt idx="219">
                  <c:v>2.2045240998</c:v>
                </c:pt>
                <c:pt idx="220">
                  <c:v>2.2201264141000001</c:v>
                </c:pt>
                <c:pt idx="221">
                  <c:v>2.1800663189999998</c:v>
                </c:pt>
                <c:pt idx="222">
                  <c:v>2.1941558892000002</c:v>
                </c:pt>
                <c:pt idx="223">
                  <c:v>2.1304183473</c:v>
                </c:pt>
                <c:pt idx="224">
                  <c:v>2.1304183473</c:v>
                </c:pt>
                <c:pt idx="225">
                  <c:v>2.1304183473</c:v>
                </c:pt>
                <c:pt idx="226">
                  <c:v>2.1304183473</c:v>
                </c:pt>
                <c:pt idx="227">
                  <c:v>2.1018573378999998</c:v>
                </c:pt>
                <c:pt idx="228">
                  <c:v>2.1347822709000002</c:v>
                </c:pt>
                <c:pt idx="229">
                  <c:v>2.0829004114999998</c:v>
                </c:pt>
                <c:pt idx="230">
                  <c:v>2.0810313699999998</c:v>
                </c:pt>
                <c:pt idx="231">
                  <c:v>2.0810313699999998</c:v>
                </c:pt>
                <c:pt idx="232">
                  <c:v>2.0810313699999998</c:v>
                </c:pt>
                <c:pt idx="233">
                  <c:v>2.1048130282000002</c:v>
                </c:pt>
                <c:pt idx="234">
                  <c:v>2.0944509462999998</c:v>
                </c:pt>
                <c:pt idx="235">
                  <c:v>2.0992101258</c:v>
                </c:pt>
                <c:pt idx="236">
                  <c:v>2.1162704976</c:v>
                </c:pt>
                <c:pt idx="237">
                  <c:v>2.1155308387999998</c:v>
                </c:pt>
                <c:pt idx="238">
                  <c:v>2.1155308387999998</c:v>
                </c:pt>
                <c:pt idx="239">
                  <c:v>2.1155308387999998</c:v>
                </c:pt>
                <c:pt idx="240">
                  <c:v>2.0953355790999999</c:v>
                </c:pt>
                <c:pt idx="241">
                  <c:v>2.1299486336000002</c:v>
                </c:pt>
                <c:pt idx="242">
                  <c:v>2.0900524268999998</c:v>
                </c:pt>
                <c:pt idx="243">
                  <c:v>2.0890013983000002</c:v>
                </c:pt>
                <c:pt idx="244">
                  <c:v>2.0689251823000001</c:v>
                </c:pt>
                <c:pt idx="245">
                  <c:v>2.0689251823000001</c:v>
                </c:pt>
                <c:pt idx="246">
                  <c:v>2.0689251823000001</c:v>
                </c:pt>
                <c:pt idx="247">
                  <c:v>2.0563802336000001</c:v>
                </c:pt>
                <c:pt idx="248">
                  <c:v>2.0067137445999998</c:v>
                </c:pt>
                <c:pt idx="249">
                  <c:v>2.0004214084999998</c:v>
                </c:pt>
                <c:pt idx="250">
                  <c:v>1.9724680469</c:v>
                </c:pt>
                <c:pt idx="251">
                  <c:v>1.9610145958</c:v>
                </c:pt>
                <c:pt idx="252">
                  <c:v>1.9610145958</c:v>
                </c:pt>
                <c:pt idx="253">
                  <c:v>1.9610145958</c:v>
                </c:pt>
                <c:pt idx="254">
                  <c:v>1.9716579098</c:v>
                </c:pt>
                <c:pt idx="255">
                  <c:v>2.060279752</c:v>
                </c:pt>
                <c:pt idx="256">
                  <c:v>2.0790164001</c:v>
                </c:pt>
                <c:pt idx="257">
                  <c:v>2.0649925196000001</c:v>
                </c:pt>
                <c:pt idx="258">
                  <c:v>2.0623352693000001</c:v>
                </c:pt>
                <c:pt idx="259">
                  <c:v>2.0623352693000001</c:v>
                </c:pt>
                <c:pt idx="260">
                  <c:v>2.0623352693000001</c:v>
                </c:pt>
                <c:pt idx="261">
                  <c:v>2.1310831953</c:v>
                </c:pt>
                <c:pt idx="262">
                  <c:v>2.0997076116</c:v>
                </c:pt>
                <c:pt idx="263">
                  <c:v>2.0782430487000001</c:v>
                </c:pt>
                <c:pt idx="264">
                  <c:v>2.0564781245999999</c:v>
                </c:pt>
                <c:pt idx="265">
                  <c:v>2.0358711227000001</c:v>
                </c:pt>
                <c:pt idx="266">
                  <c:v>2.0358711227000001</c:v>
                </c:pt>
                <c:pt idx="267">
                  <c:v>2.0358711227000001</c:v>
                </c:pt>
                <c:pt idx="268">
                  <c:v>2.0092344761000001</c:v>
                </c:pt>
                <c:pt idx="269">
                  <c:v>2.0986744399999999</c:v>
                </c:pt>
                <c:pt idx="270">
                  <c:v>2.1225423381000001</c:v>
                </c:pt>
                <c:pt idx="271">
                  <c:v>2.1169089891000001</c:v>
                </c:pt>
                <c:pt idx="272">
                  <c:v>2.0965224335000001</c:v>
                </c:pt>
                <c:pt idx="273">
                  <c:v>2.0965224335000001</c:v>
                </c:pt>
                <c:pt idx="274">
                  <c:v>2.0965224335000001</c:v>
                </c:pt>
                <c:pt idx="275">
                  <c:v>2.0965224335000001</c:v>
                </c:pt>
                <c:pt idx="276">
                  <c:v>2.0965224335000001</c:v>
                </c:pt>
                <c:pt idx="277">
                  <c:v>2.0965224335000001</c:v>
                </c:pt>
                <c:pt idx="278">
                  <c:v>2.0886848961000002</c:v>
                </c:pt>
                <c:pt idx="279">
                  <c:v>2.0873256160000002</c:v>
                </c:pt>
                <c:pt idx="280">
                  <c:v>2.0873256160000002</c:v>
                </c:pt>
                <c:pt idx="281">
                  <c:v>2.0873256160000002</c:v>
                </c:pt>
                <c:pt idx="282">
                  <c:v>2.0653797841000001</c:v>
                </c:pt>
                <c:pt idx="283">
                  <c:v>2.1345744599000001</c:v>
                </c:pt>
                <c:pt idx="284">
                  <c:v>2.1345744599000001</c:v>
                </c:pt>
                <c:pt idx="285">
                  <c:v>2.1345744599000001</c:v>
                </c:pt>
                <c:pt idx="286">
                  <c:v>2.1253066541000001</c:v>
                </c:pt>
                <c:pt idx="287">
                  <c:v>2.1253066541000001</c:v>
                </c:pt>
                <c:pt idx="288">
                  <c:v>2.1253066541000001</c:v>
                </c:pt>
                <c:pt idx="289">
                  <c:v>2.1253066541000001</c:v>
                </c:pt>
                <c:pt idx="290">
                  <c:v>2.1253066541000001</c:v>
                </c:pt>
                <c:pt idx="291">
                  <c:v>2.1313892402999999</c:v>
                </c:pt>
                <c:pt idx="292">
                  <c:v>2.1102927396000002</c:v>
                </c:pt>
                <c:pt idx="293">
                  <c:v>2.1288193790999999</c:v>
                </c:pt>
                <c:pt idx="294">
                  <c:v>2.1288193790999999</c:v>
                </c:pt>
                <c:pt idx="295">
                  <c:v>2.1288193790999999</c:v>
                </c:pt>
                <c:pt idx="296">
                  <c:v>2.1288193790999999</c:v>
                </c:pt>
                <c:pt idx="297">
                  <c:v>2.1288193790999999</c:v>
                </c:pt>
                <c:pt idx="298">
                  <c:v>2.1161559891000001</c:v>
                </c:pt>
                <c:pt idx="299">
                  <c:v>2.1435373986999999</c:v>
                </c:pt>
                <c:pt idx="300">
                  <c:v>2.1390069972000001</c:v>
                </c:pt>
                <c:pt idx="301">
                  <c:v>2.1390069972000001</c:v>
                </c:pt>
                <c:pt idx="302">
                  <c:v>2.1390069972000001</c:v>
                </c:pt>
                <c:pt idx="303">
                  <c:v>2.1295333305000002</c:v>
                </c:pt>
                <c:pt idx="304">
                  <c:v>2.1407350668</c:v>
                </c:pt>
                <c:pt idx="305">
                  <c:v>2.1557338044000001</c:v>
                </c:pt>
                <c:pt idx="306">
                  <c:v>2.1286423921000002</c:v>
                </c:pt>
                <c:pt idx="307">
                  <c:v>2.2019202963</c:v>
                </c:pt>
                <c:pt idx="308">
                  <c:v>2.2019202963</c:v>
                </c:pt>
                <c:pt idx="309">
                  <c:v>2.2019202963</c:v>
                </c:pt>
                <c:pt idx="310">
                  <c:v>2.1905034202999998</c:v>
                </c:pt>
                <c:pt idx="311">
                  <c:v>2.1778988669000001</c:v>
                </c:pt>
                <c:pt idx="312">
                  <c:v>2.1843278793000001</c:v>
                </c:pt>
                <c:pt idx="313">
                  <c:v>2.1846027341999998</c:v>
                </c:pt>
                <c:pt idx="314">
                  <c:v>2.2142208954</c:v>
                </c:pt>
                <c:pt idx="315">
                  <c:v>2.2142208954</c:v>
                </c:pt>
                <c:pt idx="316">
                  <c:v>2.2142208954</c:v>
                </c:pt>
                <c:pt idx="317">
                  <c:v>2.2505741331000002</c:v>
                </c:pt>
                <c:pt idx="318">
                  <c:v>2.3354812208000002</c:v>
                </c:pt>
                <c:pt idx="319">
                  <c:v>2.4137991585999998</c:v>
                </c:pt>
                <c:pt idx="320">
                  <c:v>2.4362126812999998</c:v>
                </c:pt>
                <c:pt idx="321">
                  <c:v>2.3290194006</c:v>
                </c:pt>
                <c:pt idx="322">
                  <c:v>2.3290194006</c:v>
                </c:pt>
                <c:pt idx="323">
                  <c:v>2.3290194006</c:v>
                </c:pt>
                <c:pt idx="324">
                  <c:v>2.3711399201000001</c:v>
                </c:pt>
                <c:pt idx="325">
                  <c:v>2.3755276216999999</c:v>
                </c:pt>
                <c:pt idx="326">
                  <c:v>2.3521298853000001</c:v>
                </c:pt>
                <c:pt idx="327">
                  <c:v>2.3704399973000001</c:v>
                </c:pt>
                <c:pt idx="328">
                  <c:v>2.3842702236000002</c:v>
                </c:pt>
                <c:pt idx="329">
                  <c:v>2.3842702236000002</c:v>
                </c:pt>
                <c:pt idx="330">
                  <c:v>2.3842702236000002</c:v>
                </c:pt>
                <c:pt idx="331">
                  <c:v>2.3034143382000001</c:v>
                </c:pt>
                <c:pt idx="332">
                  <c:v>2.3019112222999998</c:v>
                </c:pt>
                <c:pt idx="333">
                  <c:v>2.3770036179999998</c:v>
                </c:pt>
                <c:pt idx="334">
                  <c:v>2.4136534868999999</c:v>
                </c:pt>
                <c:pt idx="335">
                  <c:v>2.4053395456</c:v>
                </c:pt>
                <c:pt idx="336">
                  <c:v>2.4053395456</c:v>
                </c:pt>
                <c:pt idx="337">
                  <c:v>2.4053395456</c:v>
                </c:pt>
                <c:pt idx="338">
                  <c:v>2.3808118390000002</c:v>
                </c:pt>
                <c:pt idx="339">
                  <c:v>2.4499470248000002</c:v>
                </c:pt>
                <c:pt idx="340">
                  <c:v>2.3981145312000001</c:v>
                </c:pt>
                <c:pt idx="341">
                  <c:v>2.4221356900000002</c:v>
                </c:pt>
                <c:pt idx="342">
                  <c:v>2.3844346494000002</c:v>
                </c:pt>
                <c:pt idx="343">
                  <c:v>2.3844346494000002</c:v>
                </c:pt>
                <c:pt idx="344">
                  <c:v>2.3844346494000002</c:v>
                </c:pt>
                <c:pt idx="345">
                  <c:v>2.4400333584</c:v>
                </c:pt>
                <c:pt idx="346">
                  <c:v>2.4133425103000001</c:v>
                </c:pt>
                <c:pt idx="347">
                  <c:v>2.3841515317000002</c:v>
                </c:pt>
                <c:pt idx="348">
                  <c:v>2.3709291164000001</c:v>
                </c:pt>
                <c:pt idx="349">
                  <c:v>2.3752888680000002</c:v>
                </c:pt>
                <c:pt idx="350">
                  <c:v>2.3752888680000002</c:v>
                </c:pt>
                <c:pt idx="351">
                  <c:v>2.3752888680000002</c:v>
                </c:pt>
                <c:pt idx="352">
                  <c:v>2.3871807384000001</c:v>
                </c:pt>
                <c:pt idx="353">
                  <c:v>2.3496049448999998</c:v>
                </c:pt>
                <c:pt idx="354">
                  <c:v>2.3740969922000001</c:v>
                </c:pt>
                <c:pt idx="355">
                  <c:v>2.3672593175999999</c:v>
                </c:pt>
                <c:pt idx="356">
                  <c:v>2.3379971744999999</c:v>
                </c:pt>
                <c:pt idx="357">
                  <c:v>2.3379971744999999</c:v>
                </c:pt>
                <c:pt idx="358">
                  <c:v>2.3379971744999999</c:v>
                </c:pt>
                <c:pt idx="359">
                  <c:v>2.3084051983</c:v>
                </c:pt>
                <c:pt idx="360">
                  <c:v>2.3417644545999998</c:v>
                </c:pt>
                <c:pt idx="361">
                  <c:v>2.3118295936000002</c:v>
                </c:pt>
                <c:pt idx="362">
                  <c:v>2.3421154192999998</c:v>
                </c:pt>
                <c:pt idx="363">
                  <c:v>2.3200702604000001</c:v>
                </c:pt>
                <c:pt idx="364">
                  <c:v>2.3200702604000001</c:v>
                </c:pt>
                <c:pt idx="365">
                  <c:v>2.3200702604000001</c:v>
                </c:pt>
                <c:pt idx="366">
                  <c:v>2.2869317411000001</c:v>
                </c:pt>
                <c:pt idx="367">
                  <c:v>2.2617573482000002</c:v>
                </c:pt>
                <c:pt idx="368">
                  <c:v>2.2023571172</c:v>
                </c:pt>
                <c:pt idx="369">
                  <c:v>2.2039091216000002</c:v>
                </c:pt>
                <c:pt idx="370">
                  <c:v>2.2486736218000001</c:v>
                </c:pt>
                <c:pt idx="371">
                  <c:v>2.2486736218000001</c:v>
                </c:pt>
                <c:pt idx="372">
                  <c:v>2.2486736218000001</c:v>
                </c:pt>
                <c:pt idx="373">
                  <c:v>2.2289313647000002</c:v>
                </c:pt>
                <c:pt idx="374">
                  <c:v>2.2843668801999999</c:v>
                </c:pt>
                <c:pt idx="375">
                  <c:v>2.3253998537</c:v>
                </c:pt>
                <c:pt idx="376">
                  <c:v>2.2981546795000001</c:v>
                </c:pt>
                <c:pt idx="377">
                  <c:v>2.2935270782999999</c:v>
                </c:pt>
                <c:pt idx="378">
                  <c:v>2.2935270782999999</c:v>
                </c:pt>
                <c:pt idx="379">
                  <c:v>2.2935270782999999</c:v>
                </c:pt>
                <c:pt idx="380">
                  <c:v>2.3489699652999998</c:v>
                </c:pt>
                <c:pt idx="381">
                  <c:v>2.2929834325999998</c:v>
                </c:pt>
                <c:pt idx="382">
                  <c:v>2.2934327323999999</c:v>
                </c:pt>
                <c:pt idx="383">
                  <c:v>2.2604478247999999</c:v>
                </c:pt>
                <c:pt idx="384">
                  <c:v>2.2340145553999999</c:v>
                </c:pt>
                <c:pt idx="385">
                  <c:v>2.2340145553999999</c:v>
                </c:pt>
                <c:pt idx="386">
                  <c:v>2.2340145553999999</c:v>
                </c:pt>
                <c:pt idx="387">
                  <c:v>2.2181786375999999</c:v>
                </c:pt>
                <c:pt idx="388">
                  <c:v>2.2639195995999999</c:v>
                </c:pt>
                <c:pt idx="389">
                  <c:v>2.3161116374000001</c:v>
                </c:pt>
                <c:pt idx="390">
                  <c:v>2.2969413147000002</c:v>
                </c:pt>
                <c:pt idx="391">
                  <c:v>2.2886024121999999</c:v>
                </c:pt>
                <c:pt idx="392">
                  <c:v>2.2886024121999999</c:v>
                </c:pt>
                <c:pt idx="393">
                  <c:v>2.2886024121999999</c:v>
                </c:pt>
                <c:pt idx="394">
                  <c:v>2.2644350996</c:v>
                </c:pt>
                <c:pt idx="395">
                  <c:v>2.2538276266000001</c:v>
                </c:pt>
                <c:pt idx="396">
                  <c:v>2.2959445200999999</c:v>
                </c:pt>
                <c:pt idx="397">
                  <c:v>2.3341651445</c:v>
                </c:pt>
                <c:pt idx="398">
                  <c:v>2.3138956062</c:v>
                </c:pt>
                <c:pt idx="399">
                  <c:v>2.3138956062</c:v>
                </c:pt>
                <c:pt idx="400">
                  <c:v>2.3138956062</c:v>
                </c:pt>
                <c:pt idx="401">
                  <c:v>2.2937840231000002</c:v>
                </c:pt>
                <c:pt idx="402">
                  <c:v>2.2804744121999998</c:v>
                </c:pt>
                <c:pt idx="403">
                  <c:v>2.3051862406999999</c:v>
                </c:pt>
                <c:pt idx="404">
                  <c:v>2.2243944119000001</c:v>
                </c:pt>
                <c:pt idx="405">
                  <c:v>2.2559762676999999</c:v>
                </c:pt>
                <c:pt idx="406">
                  <c:v>2.2559762676999999</c:v>
                </c:pt>
                <c:pt idx="407">
                  <c:v>2.2559762676999999</c:v>
                </c:pt>
                <c:pt idx="408">
                  <c:v>2.2176501896</c:v>
                </c:pt>
                <c:pt idx="409">
                  <c:v>2.1801910627000001</c:v>
                </c:pt>
                <c:pt idx="410">
                  <c:v>2.2147674704</c:v>
                </c:pt>
                <c:pt idx="411">
                  <c:v>2.2277871251999999</c:v>
                </c:pt>
                <c:pt idx="412">
                  <c:v>2.2567738248000002</c:v>
                </c:pt>
                <c:pt idx="413">
                  <c:v>2.2567738248000002</c:v>
                </c:pt>
                <c:pt idx="414">
                  <c:v>2.2567738248000002</c:v>
                </c:pt>
                <c:pt idx="415">
                  <c:v>2.2227088382</c:v>
                </c:pt>
                <c:pt idx="416">
                  <c:v>2.1307475687999999</c:v>
                </c:pt>
                <c:pt idx="417">
                  <c:v>2.1448370985</c:v>
                </c:pt>
                <c:pt idx="418">
                  <c:v>2.0758707072</c:v>
                </c:pt>
                <c:pt idx="419">
                  <c:v>2.0520430322999998</c:v>
                </c:pt>
                <c:pt idx="420">
                  <c:v>2.0520430322999998</c:v>
                </c:pt>
                <c:pt idx="421">
                  <c:v>2.0520430322999998</c:v>
                </c:pt>
                <c:pt idx="422">
                  <c:v>2.0455971445999999</c:v>
                </c:pt>
                <c:pt idx="423">
                  <c:v>2.1103657938999998</c:v>
                </c:pt>
                <c:pt idx="424">
                  <c:v>2.1229055104999999</c:v>
                </c:pt>
                <c:pt idx="425">
                  <c:v>2.1298352448000002</c:v>
                </c:pt>
                <c:pt idx="426">
                  <c:v>2.0972232160000002</c:v>
                </c:pt>
                <c:pt idx="427">
                  <c:v>2.0972232160000002</c:v>
                </c:pt>
                <c:pt idx="428">
                  <c:v>2.0972232160000002</c:v>
                </c:pt>
                <c:pt idx="429">
                  <c:v>2.0942926951</c:v>
                </c:pt>
                <c:pt idx="430">
                  <c:v>2.1155808016000002</c:v>
                </c:pt>
                <c:pt idx="431">
                  <c:v>2.0896083484000001</c:v>
                </c:pt>
                <c:pt idx="432">
                  <c:v>2.0782737792999999</c:v>
                </c:pt>
                <c:pt idx="433">
                  <c:v>2.0267409265</c:v>
                </c:pt>
                <c:pt idx="434">
                  <c:v>2.0267409265</c:v>
                </c:pt>
                <c:pt idx="435">
                  <c:v>2.0267409265</c:v>
                </c:pt>
                <c:pt idx="436">
                  <c:v>2.0267409265</c:v>
                </c:pt>
                <c:pt idx="437">
                  <c:v>1.9794077933000001</c:v>
                </c:pt>
                <c:pt idx="438">
                  <c:v>1.9855443767000001</c:v>
                </c:pt>
                <c:pt idx="439">
                  <c:v>2.0690520164000001</c:v>
                </c:pt>
                <c:pt idx="440">
                  <c:v>2.0168989961000001</c:v>
                </c:pt>
                <c:pt idx="441">
                  <c:v>2.0168989961000001</c:v>
                </c:pt>
                <c:pt idx="442">
                  <c:v>2.0168989961000001</c:v>
                </c:pt>
                <c:pt idx="443">
                  <c:v>1.9846828538000001</c:v>
                </c:pt>
                <c:pt idx="444">
                  <c:v>2.0075756763000001</c:v>
                </c:pt>
                <c:pt idx="445">
                  <c:v>2.0343845055999998</c:v>
                </c:pt>
                <c:pt idx="446">
                  <c:v>1.9868878211000001</c:v>
                </c:pt>
                <c:pt idx="447">
                  <c:v>1.9719761373</c:v>
                </c:pt>
                <c:pt idx="448">
                  <c:v>1.9719761373</c:v>
                </c:pt>
                <c:pt idx="449">
                  <c:v>1.9719761373</c:v>
                </c:pt>
                <c:pt idx="450">
                  <c:v>1.9360413597999999</c:v>
                </c:pt>
                <c:pt idx="451">
                  <c:v>1.9085064088000001</c:v>
                </c:pt>
                <c:pt idx="452">
                  <c:v>1.9011215789</c:v>
                </c:pt>
                <c:pt idx="453">
                  <c:v>1.9466266405999999</c:v>
                </c:pt>
                <c:pt idx="454">
                  <c:v>1.9329353402</c:v>
                </c:pt>
                <c:pt idx="455">
                  <c:v>1.9329353402</c:v>
                </c:pt>
                <c:pt idx="456">
                  <c:v>1.9329353402</c:v>
                </c:pt>
                <c:pt idx="457">
                  <c:v>1.9076323050999999</c:v>
                </c:pt>
                <c:pt idx="458">
                  <c:v>1.9216181094</c:v>
                </c:pt>
                <c:pt idx="459">
                  <c:v>1.909597043</c:v>
                </c:pt>
                <c:pt idx="460">
                  <c:v>1.8967516820999999</c:v>
                </c:pt>
                <c:pt idx="461">
                  <c:v>1.8814157021</c:v>
                </c:pt>
                <c:pt idx="462">
                  <c:v>1.8814157021</c:v>
                </c:pt>
                <c:pt idx="463">
                  <c:v>1.8814157021</c:v>
                </c:pt>
                <c:pt idx="464">
                  <c:v>1.8972615529000001</c:v>
                </c:pt>
                <c:pt idx="465">
                  <c:v>1.8972615529000001</c:v>
                </c:pt>
                <c:pt idx="466">
                  <c:v>1.8972615529000001</c:v>
                </c:pt>
                <c:pt idx="467">
                  <c:v>1.8718130740000001</c:v>
                </c:pt>
                <c:pt idx="468">
                  <c:v>1.8509423336999999</c:v>
                </c:pt>
                <c:pt idx="469">
                  <c:v>1.8509423336999999</c:v>
                </c:pt>
                <c:pt idx="470">
                  <c:v>1.8509423336999999</c:v>
                </c:pt>
                <c:pt idx="471">
                  <c:v>1.8509423336999999</c:v>
                </c:pt>
                <c:pt idx="472">
                  <c:v>1.8509423336999999</c:v>
                </c:pt>
                <c:pt idx="473">
                  <c:v>1.8682914158999999</c:v>
                </c:pt>
                <c:pt idx="474">
                  <c:v>1.8651741315999999</c:v>
                </c:pt>
                <c:pt idx="475">
                  <c:v>1.9275344855000001</c:v>
                </c:pt>
                <c:pt idx="476">
                  <c:v>1.9275344855000001</c:v>
                </c:pt>
                <c:pt idx="477">
                  <c:v>1.9275344855000001</c:v>
                </c:pt>
                <c:pt idx="478">
                  <c:v>1.9783656433000001</c:v>
                </c:pt>
                <c:pt idx="479">
                  <c:v>2.0355876396000001</c:v>
                </c:pt>
                <c:pt idx="480">
                  <c:v>2.0827372427999999</c:v>
                </c:pt>
                <c:pt idx="481">
                  <c:v>2.0742393507000001</c:v>
                </c:pt>
                <c:pt idx="482">
                  <c:v>2.0748339316000002</c:v>
                </c:pt>
                <c:pt idx="483">
                  <c:v>2.0748339316000002</c:v>
                </c:pt>
                <c:pt idx="484">
                  <c:v>2.0748339316000002</c:v>
                </c:pt>
                <c:pt idx="485">
                  <c:v>2.0555724052</c:v>
                </c:pt>
                <c:pt idx="486">
                  <c:v>2.0555724052</c:v>
                </c:pt>
                <c:pt idx="487">
                  <c:v>2.0555724052</c:v>
                </c:pt>
                <c:pt idx="488">
                  <c:v>2.0151775277000001</c:v>
                </c:pt>
                <c:pt idx="489">
                  <c:v>2.029758454</c:v>
                </c:pt>
                <c:pt idx="490">
                  <c:v>2.029758454</c:v>
                </c:pt>
                <c:pt idx="491">
                  <c:v>2.029758454</c:v>
                </c:pt>
                <c:pt idx="492">
                  <c:v>2.0787758141000001</c:v>
                </c:pt>
                <c:pt idx="493">
                  <c:v>2.0727910187999998</c:v>
                </c:pt>
                <c:pt idx="494">
                  <c:v>2.0076880790999998</c:v>
                </c:pt>
                <c:pt idx="495">
                  <c:v>2.0012368291999998</c:v>
                </c:pt>
                <c:pt idx="496">
                  <c:v>1.9873346418</c:v>
                </c:pt>
                <c:pt idx="497">
                  <c:v>1.9873346418</c:v>
                </c:pt>
                <c:pt idx="498">
                  <c:v>1.9873346418</c:v>
                </c:pt>
                <c:pt idx="499">
                  <c:v>2.0393297479000001</c:v>
                </c:pt>
                <c:pt idx="500">
                  <c:v>1.9955448203999999</c:v>
                </c:pt>
                <c:pt idx="501">
                  <c:v>2.0400487209999998</c:v>
                </c:pt>
                <c:pt idx="502">
                  <c:v>1.9743494024999999</c:v>
                </c:pt>
                <c:pt idx="503">
                  <c:v>2.0271368499000002</c:v>
                </c:pt>
                <c:pt idx="504">
                  <c:v>2.0271368499000002</c:v>
                </c:pt>
                <c:pt idx="505">
                  <c:v>2.0271368499000002</c:v>
                </c:pt>
                <c:pt idx="506">
                  <c:v>2.0428374775</c:v>
                </c:pt>
                <c:pt idx="507">
                  <c:v>2.0263402952999998</c:v>
                </c:pt>
                <c:pt idx="508">
                  <c:v>2.0396466129999999</c:v>
                </c:pt>
                <c:pt idx="509">
                  <c:v>2.0231847764999999</c:v>
                </c:pt>
                <c:pt idx="510">
                  <c:v>2.0183328271000001</c:v>
                </c:pt>
                <c:pt idx="511">
                  <c:v>2.0183328271000001</c:v>
                </c:pt>
                <c:pt idx="512">
                  <c:v>2.0183328271000001</c:v>
                </c:pt>
                <c:pt idx="513">
                  <c:v>2.0118789887999999</c:v>
                </c:pt>
                <c:pt idx="514">
                  <c:v>1.9998349715999999</c:v>
                </c:pt>
                <c:pt idx="515">
                  <c:v>1.9998349715999999</c:v>
                </c:pt>
                <c:pt idx="516">
                  <c:v>1.9998349715999999</c:v>
                </c:pt>
                <c:pt idx="517">
                  <c:v>1.9583363170000001</c:v>
                </c:pt>
                <c:pt idx="518">
                  <c:v>1.9583363170000001</c:v>
                </c:pt>
                <c:pt idx="519">
                  <c:v>1.9583363170000001</c:v>
                </c:pt>
                <c:pt idx="520">
                  <c:v>1.8474508044</c:v>
                </c:pt>
                <c:pt idx="521">
                  <c:v>1.904515097</c:v>
                </c:pt>
                <c:pt idx="522">
                  <c:v>1.8860236744000001</c:v>
                </c:pt>
                <c:pt idx="523">
                  <c:v>1.8884880567</c:v>
                </c:pt>
                <c:pt idx="524">
                  <c:v>1.9294965955000001</c:v>
                </c:pt>
                <c:pt idx="525">
                  <c:v>1.9294965955000001</c:v>
                </c:pt>
                <c:pt idx="526">
                  <c:v>1.9294965955000001</c:v>
                </c:pt>
                <c:pt idx="527">
                  <c:v>1.9242074699</c:v>
                </c:pt>
                <c:pt idx="528">
                  <c:v>1.9270572612000001</c:v>
                </c:pt>
                <c:pt idx="529">
                  <c:v>1.9846962373000001</c:v>
                </c:pt>
                <c:pt idx="530">
                  <c:v>1.9811780536000001</c:v>
                </c:pt>
                <c:pt idx="531">
                  <c:v>1.9363559918</c:v>
                </c:pt>
                <c:pt idx="532">
                  <c:v>1.9363559918</c:v>
                </c:pt>
                <c:pt idx="533">
                  <c:v>1.9363559918</c:v>
                </c:pt>
                <c:pt idx="534">
                  <c:v>1.9322649568000001</c:v>
                </c:pt>
                <c:pt idx="535">
                  <c:v>1.9557646462</c:v>
                </c:pt>
                <c:pt idx="536">
                  <c:v>1.9720849509</c:v>
                </c:pt>
                <c:pt idx="537">
                  <c:v>1.9520497957</c:v>
                </c:pt>
                <c:pt idx="538">
                  <c:v>1.9103235682999999</c:v>
                </c:pt>
                <c:pt idx="539">
                  <c:v>1.9103235682999999</c:v>
                </c:pt>
                <c:pt idx="540">
                  <c:v>1.9103235682999999</c:v>
                </c:pt>
                <c:pt idx="541">
                  <c:v>1.8792902614</c:v>
                </c:pt>
                <c:pt idx="542">
                  <c:v>1.9365213893</c:v>
                </c:pt>
                <c:pt idx="543">
                  <c:v>1.9611290899</c:v>
                </c:pt>
                <c:pt idx="544">
                  <c:v>1.9590196653</c:v>
                </c:pt>
                <c:pt idx="545">
                  <c:v>2.0218359028999999</c:v>
                </c:pt>
                <c:pt idx="546">
                  <c:v>2.0218359028999999</c:v>
                </c:pt>
                <c:pt idx="547">
                  <c:v>2.0218359028999999</c:v>
                </c:pt>
                <c:pt idx="548">
                  <c:v>2.0095399903</c:v>
                </c:pt>
                <c:pt idx="549">
                  <c:v>2.0498199293999999</c:v>
                </c:pt>
                <c:pt idx="550">
                  <c:v>2.0541484098999998</c:v>
                </c:pt>
                <c:pt idx="551">
                  <c:v>2.0458522970000002</c:v>
                </c:pt>
                <c:pt idx="552">
                  <c:v>2.0824324265</c:v>
                </c:pt>
                <c:pt idx="553">
                  <c:v>2.0824324265</c:v>
                </c:pt>
                <c:pt idx="554">
                  <c:v>2.0824324265</c:v>
                </c:pt>
                <c:pt idx="555">
                  <c:v>2.0789216913000002</c:v>
                </c:pt>
                <c:pt idx="556">
                  <c:v>2.0495996718999998</c:v>
                </c:pt>
                <c:pt idx="557">
                  <c:v>2.0757999687000002</c:v>
                </c:pt>
                <c:pt idx="558">
                  <c:v>2.1324604769</c:v>
                </c:pt>
                <c:pt idx="559">
                  <c:v>2.1583144064000002</c:v>
                </c:pt>
                <c:pt idx="560">
                  <c:v>2.1583144064000002</c:v>
                </c:pt>
                <c:pt idx="561">
                  <c:v>2.1583144064000002</c:v>
                </c:pt>
                <c:pt idx="562">
                  <c:v>2.1672254732999998</c:v>
                </c:pt>
                <c:pt idx="563">
                  <c:v>2.1295049424000001</c:v>
                </c:pt>
                <c:pt idx="564">
                  <c:v>2.0574587818999999</c:v>
                </c:pt>
                <c:pt idx="565">
                  <c:v>2.0651523238</c:v>
                </c:pt>
                <c:pt idx="566">
                  <c:v>2.0831778493000002</c:v>
                </c:pt>
                <c:pt idx="567">
                  <c:v>2.0831778493000002</c:v>
                </c:pt>
                <c:pt idx="568">
                  <c:v>2.0831778493000002</c:v>
                </c:pt>
                <c:pt idx="569">
                  <c:v>2.0284059248999999</c:v>
                </c:pt>
                <c:pt idx="570">
                  <c:v>1.9994778486</c:v>
                </c:pt>
                <c:pt idx="571">
                  <c:v>2.0377377674999999</c:v>
                </c:pt>
                <c:pt idx="572">
                  <c:v>2.0673183191</c:v>
                </c:pt>
                <c:pt idx="573">
                  <c:v>2.0088034541000002</c:v>
                </c:pt>
                <c:pt idx="574">
                  <c:v>2.0088034541000002</c:v>
                </c:pt>
                <c:pt idx="575">
                  <c:v>2.0088034541000002</c:v>
                </c:pt>
                <c:pt idx="576">
                  <c:v>2.0067916687</c:v>
                </c:pt>
                <c:pt idx="577">
                  <c:v>1.9714885804</c:v>
                </c:pt>
                <c:pt idx="578">
                  <c:v>1.9714885804</c:v>
                </c:pt>
                <c:pt idx="579">
                  <c:v>1.9233031644</c:v>
                </c:pt>
                <c:pt idx="580">
                  <c:v>1.9627013931999999</c:v>
                </c:pt>
                <c:pt idx="581">
                  <c:v>1.9627013931999999</c:v>
                </c:pt>
                <c:pt idx="582">
                  <c:v>1.9627013931999999</c:v>
                </c:pt>
                <c:pt idx="583">
                  <c:v>1.9608893317</c:v>
                </c:pt>
                <c:pt idx="584">
                  <c:v>1.9719778325999999</c:v>
                </c:pt>
                <c:pt idx="585">
                  <c:v>2.006629395</c:v>
                </c:pt>
                <c:pt idx="586">
                  <c:v>2.0292957972000001</c:v>
                </c:pt>
                <c:pt idx="587">
                  <c:v>2.0414024464999998</c:v>
                </c:pt>
                <c:pt idx="588">
                  <c:v>2.0414024464999998</c:v>
                </c:pt>
                <c:pt idx="589">
                  <c:v>2.0414024464999998</c:v>
                </c:pt>
                <c:pt idx="590">
                  <c:v>2.0317940004000001</c:v>
                </c:pt>
                <c:pt idx="591">
                  <c:v>2.0449229450000002</c:v>
                </c:pt>
                <c:pt idx="592">
                  <c:v>2.0852942924</c:v>
                </c:pt>
                <c:pt idx="593">
                  <c:v>2.0473440448</c:v>
                </c:pt>
                <c:pt idx="594">
                  <c:v>2.0534699351999999</c:v>
                </c:pt>
                <c:pt idx="595">
                  <c:v>2.0534699351999999</c:v>
                </c:pt>
                <c:pt idx="596">
                  <c:v>2.0534699351999999</c:v>
                </c:pt>
                <c:pt idx="597">
                  <c:v>2.0510655454000002</c:v>
                </c:pt>
                <c:pt idx="598">
                  <c:v>2.0435106790000002</c:v>
                </c:pt>
                <c:pt idx="599">
                  <c:v>1.9994463416999999</c:v>
                </c:pt>
                <c:pt idx="600">
                  <c:v>1.9568653572000001</c:v>
                </c:pt>
                <c:pt idx="601">
                  <c:v>2.0274423868999998</c:v>
                </c:pt>
                <c:pt idx="602">
                  <c:v>2.0274423868999998</c:v>
                </c:pt>
                <c:pt idx="603">
                  <c:v>2.0274423868999998</c:v>
                </c:pt>
                <c:pt idx="604">
                  <c:v>2.0167785423</c:v>
                </c:pt>
                <c:pt idx="605">
                  <c:v>2.0549483500000001</c:v>
                </c:pt>
                <c:pt idx="606">
                  <c:v>2.0318176514999999</c:v>
                </c:pt>
                <c:pt idx="607">
                  <c:v>2.1096754541</c:v>
                </c:pt>
                <c:pt idx="608">
                  <c:v>2.0863447811000002</c:v>
                </c:pt>
                <c:pt idx="609">
                  <c:v>2.0863447811000002</c:v>
                </c:pt>
                <c:pt idx="610">
                  <c:v>2.0863447811000002</c:v>
                </c:pt>
                <c:pt idx="611">
                  <c:v>2.1101844445000002</c:v>
                </c:pt>
                <c:pt idx="612">
                  <c:v>2.1061621117999998</c:v>
                </c:pt>
                <c:pt idx="613">
                  <c:v>2.1291010790999998</c:v>
                </c:pt>
                <c:pt idx="614">
                  <c:v>2.1006769051999998</c:v>
                </c:pt>
                <c:pt idx="615">
                  <c:v>2.1103968829999999</c:v>
                </c:pt>
                <c:pt idx="616">
                  <c:v>2.1103968829999999</c:v>
                </c:pt>
                <c:pt idx="617">
                  <c:v>2.1103968829999999</c:v>
                </c:pt>
                <c:pt idx="618">
                  <c:v>2.113108253</c:v>
                </c:pt>
                <c:pt idx="619">
                  <c:v>2.1386425300999998</c:v>
                </c:pt>
                <c:pt idx="620">
                  <c:v>2.1813044972000002</c:v>
                </c:pt>
                <c:pt idx="621">
                  <c:v>2.1357535179</c:v>
                </c:pt>
                <c:pt idx="622">
                  <c:v>2.0821695290000002</c:v>
                </c:pt>
                <c:pt idx="623">
                  <c:v>2.0821695290000002</c:v>
                </c:pt>
                <c:pt idx="624">
                  <c:v>2.0821695290000002</c:v>
                </c:pt>
                <c:pt idx="625">
                  <c:v>2.0095727395999998</c:v>
                </c:pt>
                <c:pt idx="626">
                  <c:v>2.0444382226000002</c:v>
                </c:pt>
                <c:pt idx="627">
                  <c:v>2.0927305969000001</c:v>
                </c:pt>
                <c:pt idx="628">
                  <c:v>2.0927305969000001</c:v>
                </c:pt>
                <c:pt idx="629">
                  <c:v>2.0927305969000001</c:v>
                </c:pt>
                <c:pt idx="630">
                  <c:v>2.0927305969000001</c:v>
                </c:pt>
                <c:pt idx="631">
                  <c:v>2.0927305969000001</c:v>
                </c:pt>
                <c:pt idx="632">
                  <c:v>2.0945119453999999</c:v>
                </c:pt>
                <c:pt idx="633">
                  <c:v>2.0503711132000002</c:v>
                </c:pt>
                <c:pt idx="634">
                  <c:v>2.0027545789999999</c:v>
                </c:pt>
                <c:pt idx="635">
                  <c:v>2.0522529104</c:v>
                </c:pt>
                <c:pt idx="636">
                  <c:v>2.0357171087000001</c:v>
                </c:pt>
                <c:pt idx="637">
                  <c:v>2.0357171087000001</c:v>
                </c:pt>
                <c:pt idx="638">
                  <c:v>2.0357171087000001</c:v>
                </c:pt>
                <c:pt idx="639">
                  <c:v>2.0347843905</c:v>
                </c:pt>
                <c:pt idx="640">
                  <c:v>2.0632563369999999</c:v>
                </c:pt>
                <c:pt idx="641">
                  <c:v>2.0998436617</c:v>
                </c:pt>
                <c:pt idx="642">
                  <c:v>2.0998436617</c:v>
                </c:pt>
                <c:pt idx="643">
                  <c:v>2.0998436617</c:v>
                </c:pt>
                <c:pt idx="644">
                  <c:v>2.0998436617</c:v>
                </c:pt>
                <c:pt idx="645">
                  <c:v>2.0998436617</c:v>
                </c:pt>
                <c:pt idx="646">
                  <c:v>2.0835284404999999</c:v>
                </c:pt>
                <c:pt idx="647">
                  <c:v>2.0472224894000002</c:v>
                </c:pt>
                <c:pt idx="648">
                  <c:v>2.0818307959000002</c:v>
                </c:pt>
                <c:pt idx="649">
                  <c:v>2.0818307959000002</c:v>
                </c:pt>
                <c:pt idx="650">
                  <c:v>2.0818307959000002</c:v>
                </c:pt>
                <c:pt idx="651">
                  <c:v>2.0818307959000002</c:v>
                </c:pt>
                <c:pt idx="652">
                  <c:v>2.0818307959000002</c:v>
                </c:pt>
                <c:pt idx="653">
                  <c:v>2.0992194090999998</c:v>
                </c:pt>
                <c:pt idx="654">
                  <c:v>2.0443666815000001</c:v>
                </c:pt>
                <c:pt idx="655">
                  <c:v>2.0429847430999999</c:v>
                </c:pt>
                <c:pt idx="656">
                  <c:v>2.0844817004</c:v>
                </c:pt>
                <c:pt idx="657">
                  <c:v>2.0334894772999998</c:v>
                </c:pt>
                <c:pt idx="658">
                  <c:v>2.0334894772999998</c:v>
                </c:pt>
                <c:pt idx="659">
                  <c:v>2.0334894772999998</c:v>
                </c:pt>
                <c:pt idx="660">
                  <c:v>1.9763886580000001</c:v>
                </c:pt>
                <c:pt idx="661">
                  <c:v>2.0206395546000002</c:v>
                </c:pt>
                <c:pt idx="662">
                  <c:v>2.0531488415000001</c:v>
                </c:pt>
                <c:pt idx="663">
                  <c:v>2.061127988</c:v>
                </c:pt>
                <c:pt idx="664">
                  <c:v>2.0671965186999999</c:v>
                </c:pt>
                <c:pt idx="665">
                  <c:v>2.0671965186999999</c:v>
                </c:pt>
                <c:pt idx="666">
                  <c:v>2.0671965186999999</c:v>
                </c:pt>
                <c:pt idx="667">
                  <c:v>2.0016246874000001</c:v>
                </c:pt>
                <c:pt idx="668">
                  <c:v>1.9563382813000001</c:v>
                </c:pt>
                <c:pt idx="669">
                  <c:v>1.9236717668000001</c:v>
                </c:pt>
                <c:pt idx="670">
                  <c:v>2.0134974310999998</c:v>
                </c:pt>
                <c:pt idx="671">
                  <c:v>2.0223730264999999</c:v>
                </c:pt>
                <c:pt idx="672">
                  <c:v>2.0223730264999999</c:v>
                </c:pt>
                <c:pt idx="673">
                  <c:v>2.0223730264999999</c:v>
                </c:pt>
                <c:pt idx="674">
                  <c:v>1.8956529519</c:v>
                </c:pt>
                <c:pt idx="675">
                  <c:v>1.9156359449</c:v>
                </c:pt>
                <c:pt idx="676">
                  <c:v>1.9114062445</c:v>
                </c:pt>
                <c:pt idx="677">
                  <c:v>1.9146728017000001</c:v>
                </c:pt>
                <c:pt idx="678">
                  <c:v>1.9633689122</c:v>
                </c:pt>
                <c:pt idx="679">
                  <c:v>1.9633689122</c:v>
                </c:pt>
                <c:pt idx="680">
                  <c:v>1.9633689122</c:v>
                </c:pt>
                <c:pt idx="681">
                  <c:v>1.9877680547000001</c:v>
                </c:pt>
                <c:pt idx="682">
                  <c:v>2.0323953621999999</c:v>
                </c:pt>
                <c:pt idx="683">
                  <c:v>2.1057705368000001</c:v>
                </c:pt>
                <c:pt idx="684">
                  <c:v>2.0980034374000001</c:v>
                </c:pt>
                <c:pt idx="685">
                  <c:v>2.1253433707</c:v>
                </c:pt>
                <c:pt idx="686">
                  <c:v>2.1253433707</c:v>
                </c:pt>
                <c:pt idx="687">
                  <c:v>2.1253433707</c:v>
                </c:pt>
                <c:pt idx="688">
                  <c:v>2.0780904904000002</c:v>
                </c:pt>
                <c:pt idx="689">
                  <c:v>2.0849921008000001</c:v>
                </c:pt>
                <c:pt idx="690">
                  <c:v>2.1401989362</c:v>
                </c:pt>
                <c:pt idx="691">
                  <c:v>2.1652990501999998</c:v>
                </c:pt>
                <c:pt idx="692">
                  <c:v>2.1004219500999999</c:v>
                </c:pt>
                <c:pt idx="693">
                  <c:v>2.1004219500999999</c:v>
                </c:pt>
                <c:pt idx="694">
                  <c:v>2.1004219500999999</c:v>
                </c:pt>
                <c:pt idx="695">
                  <c:v>2.1155999152999998</c:v>
                </c:pt>
                <c:pt idx="696">
                  <c:v>2.1100018558000002</c:v>
                </c:pt>
                <c:pt idx="697">
                  <c:v>2.086035962</c:v>
                </c:pt>
                <c:pt idx="698">
                  <c:v>2.0600253948999998</c:v>
                </c:pt>
                <c:pt idx="699">
                  <c:v>2.1245077701000001</c:v>
                </c:pt>
                <c:pt idx="700">
                  <c:v>2.1245077701000001</c:v>
                </c:pt>
                <c:pt idx="701">
                  <c:v>2.1245077701000001</c:v>
                </c:pt>
                <c:pt idx="702">
                  <c:v>2.0721277266000002</c:v>
                </c:pt>
                <c:pt idx="703">
                  <c:v>2.0272529289999999</c:v>
                </c:pt>
                <c:pt idx="704">
                  <c:v>2.0201743204999998</c:v>
                </c:pt>
                <c:pt idx="705">
                  <c:v>2.0736357521</c:v>
                </c:pt>
                <c:pt idx="706">
                  <c:v>2.1158937822000001</c:v>
                </c:pt>
                <c:pt idx="707">
                  <c:v>2.1158937822000001</c:v>
                </c:pt>
                <c:pt idx="708">
                  <c:v>2.1158937822000001</c:v>
                </c:pt>
                <c:pt idx="709">
                  <c:v>2.1265577656999999</c:v>
                </c:pt>
                <c:pt idx="710">
                  <c:v>2.1215568901999999</c:v>
                </c:pt>
                <c:pt idx="711">
                  <c:v>2.1139688962999998</c:v>
                </c:pt>
                <c:pt idx="712">
                  <c:v>2.0756465770000001</c:v>
                </c:pt>
                <c:pt idx="713">
                  <c:v>2.0783131322999999</c:v>
                </c:pt>
                <c:pt idx="714">
                  <c:v>2.0783131322999999</c:v>
                </c:pt>
                <c:pt idx="715">
                  <c:v>2.0783131322999999</c:v>
                </c:pt>
                <c:pt idx="716">
                  <c:v>2.0482665667000002</c:v>
                </c:pt>
                <c:pt idx="717">
                  <c:v>2.1584592993</c:v>
                </c:pt>
                <c:pt idx="718">
                  <c:v>2.0956073972999998</c:v>
                </c:pt>
                <c:pt idx="719">
                  <c:v>2.1022800433</c:v>
                </c:pt>
                <c:pt idx="720">
                  <c:v>2.1239874068</c:v>
                </c:pt>
                <c:pt idx="721">
                  <c:v>2.1239874068</c:v>
                </c:pt>
                <c:pt idx="722">
                  <c:v>2.1239874068</c:v>
                </c:pt>
                <c:pt idx="723">
                  <c:v>2.0787596176999998</c:v>
                </c:pt>
                <c:pt idx="724">
                  <c:v>2.0678220003000001</c:v>
                </c:pt>
                <c:pt idx="725">
                  <c:v>2.0862242571</c:v>
                </c:pt>
                <c:pt idx="726">
                  <c:v>2.0750410904000001</c:v>
                </c:pt>
                <c:pt idx="727">
                  <c:v>2.0535522411999998</c:v>
                </c:pt>
                <c:pt idx="728">
                  <c:v>2.0535522411999998</c:v>
                </c:pt>
                <c:pt idx="729">
                  <c:v>2.0535522411999998</c:v>
                </c:pt>
                <c:pt idx="730">
                  <c:v>2.0442700292999998</c:v>
                </c:pt>
                <c:pt idx="731">
                  <c:v>2.0339031052999998</c:v>
                </c:pt>
                <c:pt idx="732">
                  <c:v>2.0956657791</c:v>
                </c:pt>
                <c:pt idx="733">
                  <c:v>2.0908988575</c:v>
                </c:pt>
                <c:pt idx="734">
                  <c:v>2.0977880473999999</c:v>
                </c:pt>
                <c:pt idx="735">
                  <c:v>2.0977880473999999</c:v>
                </c:pt>
                <c:pt idx="736">
                  <c:v>2.0977880473999999</c:v>
                </c:pt>
                <c:pt idx="737">
                  <c:v>2.0309365530000001</c:v>
                </c:pt>
                <c:pt idx="738">
                  <c:v>2.0620422038999999</c:v>
                </c:pt>
                <c:pt idx="739">
                  <c:v>2.0276652245000002</c:v>
                </c:pt>
                <c:pt idx="740">
                  <c:v>2.1407256709000002</c:v>
                </c:pt>
                <c:pt idx="741">
                  <c:v>2.135994153</c:v>
                </c:pt>
                <c:pt idx="742">
                  <c:v>2.135994153</c:v>
                </c:pt>
                <c:pt idx="743">
                  <c:v>2.135994153</c:v>
                </c:pt>
                <c:pt idx="744">
                  <c:v>2.1207968122</c:v>
                </c:pt>
                <c:pt idx="745">
                  <c:v>2.1478195594999998</c:v>
                </c:pt>
                <c:pt idx="746">
                  <c:v>2.1501424709000001</c:v>
                </c:pt>
                <c:pt idx="747">
                  <c:v>2.1647096955</c:v>
                </c:pt>
                <c:pt idx="748">
                  <c:v>2.0811583043000002</c:v>
                </c:pt>
                <c:pt idx="749">
                  <c:v>2.0811583043000002</c:v>
                </c:pt>
                <c:pt idx="750">
                  <c:v>2.0811583043000002</c:v>
                </c:pt>
                <c:pt idx="751">
                  <c:v>2.1601729105</c:v>
                </c:pt>
                <c:pt idx="752">
                  <c:v>2.2051617489000002</c:v>
                </c:pt>
                <c:pt idx="753">
                  <c:v>2.2190767898999999</c:v>
                </c:pt>
                <c:pt idx="754">
                  <c:v>2.2505701072000002</c:v>
                </c:pt>
                <c:pt idx="755">
                  <c:v>2.2692119856000001</c:v>
                </c:pt>
                <c:pt idx="756">
                  <c:v>2.2692119856000001</c:v>
                </c:pt>
                <c:pt idx="757">
                  <c:v>2.2692119856000001</c:v>
                </c:pt>
                <c:pt idx="758">
                  <c:v>2.31297577</c:v>
                </c:pt>
                <c:pt idx="759">
                  <c:v>2.2973976102</c:v>
                </c:pt>
                <c:pt idx="760">
                  <c:v>2.2952512877000002</c:v>
                </c:pt>
                <c:pt idx="761">
                  <c:v>2.2732080270999999</c:v>
                </c:pt>
                <c:pt idx="762">
                  <c:v>2.2756145981000002</c:v>
                </c:pt>
                <c:pt idx="763">
                  <c:v>2.2756145981000002</c:v>
                </c:pt>
                <c:pt idx="764">
                  <c:v>2.2756145981000002</c:v>
                </c:pt>
                <c:pt idx="765">
                  <c:v>2.2235429658000001</c:v>
                </c:pt>
                <c:pt idx="766">
                  <c:v>2.1731079072999999</c:v>
                </c:pt>
                <c:pt idx="767">
                  <c:v>2.1923943234999999</c:v>
                </c:pt>
                <c:pt idx="768">
                  <c:v>2.1847632057999999</c:v>
                </c:pt>
                <c:pt idx="769">
                  <c:v>2.1822602811</c:v>
                </c:pt>
                <c:pt idx="770">
                  <c:v>2.1822602811</c:v>
                </c:pt>
                <c:pt idx="771">
                  <c:v>2.1822602811</c:v>
                </c:pt>
                <c:pt idx="772">
                  <c:v>2.1858666037000001</c:v>
                </c:pt>
                <c:pt idx="773">
                  <c:v>2.0717662349000001</c:v>
                </c:pt>
                <c:pt idx="774">
                  <c:v>1.9787132140999999</c:v>
                </c:pt>
                <c:pt idx="775">
                  <c:v>1.9664965865999999</c:v>
                </c:pt>
                <c:pt idx="776">
                  <c:v>1.9617024259</c:v>
                </c:pt>
                <c:pt idx="777">
                  <c:v>1.9617024259</c:v>
                </c:pt>
                <c:pt idx="778">
                  <c:v>1.9617024259</c:v>
                </c:pt>
                <c:pt idx="779">
                  <c:v>1.9860251046999999</c:v>
                </c:pt>
                <c:pt idx="780">
                  <c:v>2.0057929472999998</c:v>
                </c:pt>
                <c:pt idx="781">
                  <c:v>2.0438788623000002</c:v>
                </c:pt>
                <c:pt idx="782">
                  <c:v>2.0609220376000001</c:v>
                </c:pt>
                <c:pt idx="783">
                  <c:v>2.0984484763000002</c:v>
                </c:pt>
                <c:pt idx="784">
                  <c:v>2.0984484763000002</c:v>
                </c:pt>
                <c:pt idx="785">
                  <c:v>2.0984484763000002</c:v>
                </c:pt>
                <c:pt idx="786">
                  <c:v>1.9987525495</c:v>
                </c:pt>
                <c:pt idx="787">
                  <c:v>1.9886640369999999</c:v>
                </c:pt>
                <c:pt idx="788">
                  <c:v>1.9880372368000001</c:v>
                </c:pt>
                <c:pt idx="789">
                  <c:v>2.0613166450999998</c:v>
                </c:pt>
                <c:pt idx="790">
                  <c:v>2.0613166450999998</c:v>
                </c:pt>
                <c:pt idx="791">
                  <c:v>2.0613166450999998</c:v>
                </c:pt>
                <c:pt idx="792">
                  <c:v>2.0613166450999998</c:v>
                </c:pt>
                <c:pt idx="793">
                  <c:v>1.9481703431999999</c:v>
                </c:pt>
                <c:pt idx="794">
                  <c:v>1.9277847736</c:v>
                </c:pt>
                <c:pt idx="795">
                  <c:v>1.9462109113999999</c:v>
                </c:pt>
                <c:pt idx="796">
                  <c:v>1.8880292860000001</c:v>
                </c:pt>
                <c:pt idx="797">
                  <c:v>2.0186455696999999</c:v>
                </c:pt>
                <c:pt idx="798">
                  <c:v>2.0186455696999999</c:v>
                </c:pt>
                <c:pt idx="799">
                  <c:v>2.0186455696999999</c:v>
                </c:pt>
                <c:pt idx="800">
                  <c:v>2.0579527943000002</c:v>
                </c:pt>
                <c:pt idx="801">
                  <c:v>2.0094658683</c:v>
                </c:pt>
                <c:pt idx="802">
                  <c:v>1.9992671550000001</c:v>
                </c:pt>
                <c:pt idx="803">
                  <c:v>2.0350181614</c:v>
                </c:pt>
                <c:pt idx="804">
                  <c:v>2.0329114914000002</c:v>
                </c:pt>
                <c:pt idx="805">
                  <c:v>2.0329114914000002</c:v>
                </c:pt>
                <c:pt idx="806">
                  <c:v>2.0329114914000002</c:v>
                </c:pt>
                <c:pt idx="807">
                  <c:v>2.0745080945000001</c:v>
                </c:pt>
                <c:pt idx="808">
                  <c:v>2.0958355048000001</c:v>
                </c:pt>
                <c:pt idx="809">
                  <c:v>2.0310783617000001</c:v>
                </c:pt>
                <c:pt idx="810">
                  <c:v>2.0151383870999999</c:v>
                </c:pt>
                <c:pt idx="811">
                  <c:v>1.9317261654</c:v>
                </c:pt>
                <c:pt idx="812">
                  <c:v>1.9317261654</c:v>
                </c:pt>
                <c:pt idx="813">
                  <c:v>1.9317261654</c:v>
                </c:pt>
                <c:pt idx="814">
                  <c:v>2.1128748723999999</c:v>
                </c:pt>
                <c:pt idx="815">
                  <c:v>2.0240253193000002</c:v>
                </c:pt>
                <c:pt idx="816">
                  <c:v>1.9169083671</c:v>
                </c:pt>
                <c:pt idx="817">
                  <c:v>1.8793937579</c:v>
                </c:pt>
                <c:pt idx="818">
                  <c:v>1.9360420975999999</c:v>
                </c:pt>
                <c:pt idx="819">
                  <c:v>1.9360420975999999</c:v>
                </c:pt>
                <c:pt idx="820">
                  <c:v>1.9360420975999999</c:v>
                </c:pt>
                <c:pt idx="821">
                  <c:v>1.9469783383999999</c:v>
                </c:pt>
                <c:pt idx="822">
                  <c:v>1.869735294</c:v>
                </c:pt>
                <c:pt idx="823">
                  <c:v>1.8817042488</c:v>
                </c:pt>
                <c:pt idx="824">
                  <c:v>1.8968373451</c:v>
                </c:pt>
                <c:pt idx="825">
                  <c:v>1.8968373451</c:v>
                </c:pt>
                <c:pt idx="826">
                  <c:v>1.8968373451</c:v>
                </c:pt>
                <c:pt idx="827">
                  <c:v>1.8968373451</c:v>
                </c:pt>
                <c:pt idx="828">
                  <c:v>1.8790304123999999</c:v>
                </c:pt>
                <c:pt idx="829">
                  <c:v>1.8716286332000001</c:v>
                </c:pt>
                <c:pt idx="830">
                  <c:v>1.8836070193000001</c:v>
                </c:pt>
                <c:pt idx="831">
                  <c:v>1.8583870542000001</c:v>
                </c:pt>
                <c:pt idx="832">
                  <c:v>1.8321347501</c:v>
                </c:pt>
                <c:pt idx="833">
                  <c:v>1.8321347501</c:v>
                </c:pt>
                <c:pt idx="834">
                  <c:v>1.8321347501</c:v>
                </c:pt>
                <c:pt idx="835">
                  <c:v>1.8832036539000001</c:v>
                </c:pt>
                <c:pt idx="836">
                  <c:v>1.9472317983</c:v>
                </c:pt>
                <c:pt idx="837">
                  <c:v>1.9880277799999999</c:v>
                </c:pt>
                <c:pt idx="838">
                  <c:v>1.9880277799999999</c:v>
                </c:pt>
                <c:pt idx="839">
                  <c:v>1.9880277799999999</c:v>
                </c:pt>
                <c:pt idx="840">
                  <c:v>1.9880277799999999</c:v>
                </c:pt>
                <c:pt idx="841">
                  <c:v>1.9880277799999999</c:v>
                </c:pt>
                <c:pt idx="842">
                  <c:v>1.9996835893</c:v>
                </c:pt>
                <c:pt idx="843">
                  <c:v>2.0369857490999999</c:v>
                </c:pt>
                <c:pt idx="844">
                  <c:v>2.0380907199</c:v>
                </c:pt>
                <c:pt idx="845">
                  <c:v>2.0257410599000001</c:v>
                </c:pt>
                <c:pt idx="846">
                  <c:v>2.0111635240000001</c:v>
                </c:pt>
                <c:pt idx="847">
                  <c:v>2.0111635240000001</c:v>
                </c:pt>
                <c:pt idx="848">
                  <c:v>2.0111635240000001</c:v>
                </c:pt>
                <c:pt idx="849">
                  <c:v>1.9919152245</c:v>
                </c:pt>
                <c:pt idx="850">
                  <c:v>2.0461450123999998</c:v>
                </c:pt>
                <c:pt idx="851">
                  <c:v>2.0235509816000001</c:v>
                </c:pt>
                <c:pt idx="852">
                  <c:v>1.9925902653000001</c:v>
                </c:pt>
                <c:pt idx="853">
                  <c:v>1.9752864268000001</c:v>
                </c:pt>
                <c:pt idx="854">
                  <c:v>1.9752864268000001</c:v>
                </c:pt>
                <c:pt idx="855">
                  <c:v>1.9752864268000001</c:v>
                </c:pt>
                <c:pt idx="856">
                  <c:v>1.9601409474</c:v>
                </c:pt>
                <c:pt idx="857">
                  <c:v>1.9272973708000001</c:v>
                </c:pt>
                <c:pt idx="858">
                  <c:v>1.9584252341999999</c:v>
                </c:pt>
                <c:pt idx="859">
                  <c:v>1.9939586321</c:v>
                </c:pt>
                <c:pt idx="860">
                  <c:v>1.9640191277000001</c:v>
                </c:pt>
                <c:pt idx="861">
                  <c:v>1.9640191277000001</c:v>
                </c:pt>
                <c:pt idx="862">
                  <c:v>1.9640191277000001</c:v>
                </c:pt>
                <c:pt idx="863">
                  <c:v>1.9467712181000001</c:v>
                </c:pt>
                <c:pt idx="864">
                  <c:v>1.9905053158999999</c:v>
                </c:pt>
                <c:pt idx="865">
                  <c:v>1.9637436350999999</c:v>
                </c:pt>
                <c:pt idx="866">
                  <c:v>1.9277883955999999</c:v>
                </c:pt>
                <c:pt idx="867">
                  <c:v>1.9462898960999999</c:v>
                </c:pt>
                <c:pt idx="868">
                  <c:v>1.9462898960999999</c:v>
                </c:pt>
                <c:pt idx="869">
                  <c:v>1.9462898960999999</c:v>
                </c:pt>
                <c:pt idx="870">
                  <c:v>1.9462898960999999</c:v>
                </c:pt>
                <c:pt idx="871">
                  <c:v>1.9287373414</c:v>
                </c:pt>
                <c:pt idx="872">
                  <c:v>1.9008602198</c:v>
                </c:pt>
                <c:pt idx="873">
                  <c:v>1.8923145388</c:v>
                </c:pt>
                <c:pt idx="874">
                  <c:v>1.8776329681999999</c:v>
                </c:pt>
                <c:pt idx="875">
                  <c:v>1.8776329681999999</c:v>
                </c:pt>
                <c:pt idx="876">
                  <c:v>1.8776329681999999</c:v>
                </c:pt>
                <c:pt idx="877">
                  <c:v>1.8387482984000001</c:v>
                </c:pt>
                <c:pt idx="878">
                  <c:v>1.8872189340000001</c:v>
                </c:pt>
                <c:pt idx="879">
                  <c:v>1.9372698683</c:v>
                </c:pt>
                <c:pt idx="880">
                  <c:v>1.9343769022999999</c:v>
                </c:pt>
                <c:pt idx="881">
                  <c:v>1.9521464971</c:v>
                </c:pt>
                <c:pt idx="882">
                  <c:v>1.9521464971</c:v>
                </c:pt>
                <c:pt idx="883">
                  <c:v>1.9521464971</c:v>
                </c:pt>
                <c:pt idx="884">
                  <c:v>1.9910114568999999</c:v>
                </c:pt>
                <c:pt idx="885">
                  <c:v>1.9660455242999999</c:v>
                </c:pt>
                <c:pt idx="886">
                  <c:v>1.9592519933000001</c:v>
                </c:pt>
                <c:pt idx="887">
                  <c:v>1.9476461329000001</c:v>
                </c:pt>
                <c:pt idx="888">
                  <c:v>1.9489232545999999</c:v>
                </c:pt>
                <c:pt idx="889">
                  <c:v>1.9489232545999999</c:v>
                </c:pt>
                <c:pt idx="890">
                  <c:v>1.9489232545999999</c:v>
                </c:pt>
                <c:pt idx="891">
                  <c:v>1.9536504335</c:v>
                </c:pt>
                <c:pt idx="892">
                  <c:v>1.9921943954000001</c:v>
                </c:pt>
                <c:pt idx="893">
                  <c:v>1.9901400145000001</c:v>
                </c:pt>
                <c:pt idx="894">
                  <c:v>1.9561249784999999</c:v>
                </c:pt>
                <c:pt idx="895">
                  <c:v>1.9220503782</c:v>
                </c:pt>
                <c:pt idx="896">
                  <c:v>1.9220503782</c:v>
                </c:pt>
                <c:pt idx="897">
                  <c:v>1.9220503782</c:v>
                </c:pt>
                <c:pt idx="898">
                  <c:v>1.9260953351000001</c:v>
                </c:pt>
                <c:pt idx="899">
                  <c:v>1.9539089616</c:v>
                </c:pt>
                <c:pt idx="900">
                  <c:v>1.9086771548999999</c:v>
                </c:pt>
                <c:pt idx="901">
                  <c:v>1.8689786865</c:v>
                </c:pt>
                <c:pt idx="902">
                  <c:v>1.8470185651</c:v>
                </c:pt>
                <c:pt idx="903">
                  <c:v>1.8470185651</c:v>
                </c:pt>
                <c:pt idx="904">
                  <c:v>1.8470185651</c:v>
                </c:pt>
                <c:pt idx="905">
                  <c:v>1.9007083272</c:v>
                </c:pt>
                <c:pt idx="906">
                  <c:v>1.8629538661</c:v>
                </c:pt>
                <c:pt idx="907">
                  <c:v>1.8708003530999999</c:v>
                </c:pt>
                <c:pt idx="908">
                  <c:v>1.8552671025</c:v>
                </c:pt>
                <c:pt idx="909">
                  <c:v>1.8255203318</c:v>
                </c:pt>
                <c:pt idx="910">
                  <c:v>1.8255203318</c:v>
                </c:pt>
                <c:pt idx="911">
                  <c:v>1.8255203318</c:v>
                </c:pt>
                <c:pt idx="912">
                  <c:v>1.7804964769</c:v>
                </c:pt>
                <c:pt idx="913">
                  <c:v>1.7777990682</c:v>
                </c:pt>
                <c:pt idx="914">
                  <c:v>1.6933451690000001</c:v>
                </c:pt>
                <c:pt idx="915">
                  <c:v>1.7477050558</c:v>
                </c:pt>
                <c:pt idx="916">
                  <c:v>1.7287267209999999</c:v>
                </c:pt>
                <c:pt idx="917">
                  <c:v>1.7287267209999999</c:v>
                </c:pt>
                <c:pt idx="918">
                  <c:v>1.7287267209999999</c:v>
                </c:pt>
                <c:pt idx="919">
                  <c:v>1.7682527899</c:v>
                </c:pt>
                <c:pt idx="920">
                  <c:v>1.8029131839999999</c:v>
                </c:pt>
                <c:pt idx="921">
                  <c:v>1.7977514729999999</c:v>
                </c:pt>
                <c:pt idx="922">
                  <c:v>1.7511735464</c:v>
                </c:pt>
                <c:pt idx="923">
                  <c:v>1.7578170555999999</c:v>
                </c:pt>
                <c:pt idx="924">
                  <c:v>1.7578170555999999</c:v>
                </c:pt>
                <c:pt idx="925">
                  <c:v>1.7578170555999999</c:v>
                </c:pt>
                <c:pt idx="926">
                  <c:v>1.7044885449</c:v>
                </c:pt>
                <c:pt idx="927">
                  <c:v>1.7136690326999999</c:v>
                </c:pt>
                <c:pt idx="928">
                  <c:v>1.7751581099</c:v>
                </c:pt>
                <c:pt idx="929">
                  <c:v>1.7997255079000001</c:v>
                </c:pt>
                <c:pt idx="930">
                  <c:v>1.7963528332000001</c:v>
                </c:pt>
                <c:pt idx="931">
                  <c:v>1.7963528332000001</c:v>
                </c:pt>
                <c:pt idx="932">
                  <c:v>1.7963528332000001</c:v>
                </c:pt>
                <c:pt idx="933">
                  <c:v>1.7963528332000001</c:v>
                </c:pt>
                <c:pt idx="934">
                  <c:v>1.7922193962999999</c:v>
                </c:pt>
                <c:pt idx="935">
                  <c:v>1.8799884646</c:v>
                </c:pt>
                <c:pt idx="936">
                  <c:v>1.8860856087</c:v>
                </c:pt>
                <c:pt idx="937">
                  <c:v>1.9099422381</c:v>
                </c:pt>
                <c:pt idx="938">
                  <c:v>1.9099422381</c:v>
                </c:pt>
                <c:pt idx="939">
                  <c:v>1.9099422381</c:v>
                </c:pt>
                <c:pt idx="940">
                  <c:v>1.9161025151</c:v>
                </c:pt>
                <c:pt idx="941">
                  <c:v>1.9115606967000001</c:v>
                </c:pt>
                <c:pt idx="942">
                  <c:v>1.8890162093</c:v>
                </c:pt>
                <c:pt idx="943">
                  <c:v>1.9528309237000001</c:v>
                </c:pt>
                <c:pt idx="944">
                  <c:v>1.9370130913000001</c:v>
                </c:pt>
                <c:pt idx="945">
                  <c:v>1.9370130913000001</c:v>
                </c:pt>
                <c:pt idx="946">
                  <c:v>1.9370130913000001</c:v>
                </c:pt>
                <c:pt idx="947">
                  <c:v>1.8882261362999999</c:v>
                </c:pt>
                <c:pt idx="948">
                  <c:v>1.9098974911</c:v>
                </c:pt>
                <c:pt idx="949">
                  <c:v>1.8958111703</c:v>
                </c:pt>
                <c:pt idx="950">
                  <c:v>1.8829402312000001</c:v>
                </c:pt>
                <c:pt idx="951">
                  <c:v>1.8830160331000001</c:v>
                </c:pt>
                <c:pt idx="952">
                  <c:v>1.8830160331000001</c:v>
                </c:pt>
                <c:pt idx="953">
                  <c:v>1.8830160331000001</c:v>
                </c:pt>
                <c:pt idx="954">
                  <c:v>1.835962069</c:v>
                </c:pt>
                <c:pt idx="955">
                  <c:v>1.8722827357</c:v>
                </c:pt>
                <c:pt idx="956">
                  <c:v>1.8448173157000001</c:v>
                </c:pt>
                <c:pt idx="957">
                  <c:v>1.8670493854000001</c:v>
                </c:pt>
                <c:pt idx="958">
                  <c:v>1.8530817930000001</c:v>
                </c:pt>
                <c:pt idx="959">
                  <c:v>1.8530817930000001</c:v>
                </c:pt>
                <c:pt idx="960">
                  <c:v>1.8530817930000001</c:v>
                </c:pt>
                <c:pt idx="961">
                  <c:v>1.7937858835</c:v>
                </c:pt>
                <c:pt idx="962">
                  <c:v>1.7906192064999999</c:v>
                </c:pt>
                <c:pt idx="963">
                  <c:v>1.8473548476999999</c:v>
                </c:pt>
                <c:pt idx="964">
                  <c:v>1.8694807038000001</c:v>
                </c:pt>
                <c:pt idx="965">
                  <c:v>1.8554076021000001</c:v>
                </c:pt>
                <c:pt idx="966">
                  <c:v>1.8554076021000001</c:v>
                </c:pt>
                <c:pt idx="967">
                  <c:v>1.8554076021000001</c:v>
                </c:pt>
                <c:pt idx="968">
                  <c:v>1.8661591847000001</c:v>
                </c:pt>
                <c:pt idx="969">
                  <c:v>1.8822435512</c:v>
                </c:pt>
                <c:pt idx="970">
                  <c:v>1.8818347365999999</c:v>
                </c:pt>
                <c:pt idx="971">
                  <c:v>1.8879284730999999</c:v>
                </c:pt>
                <c:pt idx="972">
                  <c:v>1.8213380682</c:v>
                </c:pt>
                <c:pt idx="973">
                  <c:v>1.8213380682</c:v>
                </c:pt>
                <c:pt idx="974">
                  <c:v>1.8213380682</c:v>
                </c:pt>
                <c:pt idx="975">
                  <c:v>1.8160336986000001</c:v>
                </c:pt>
                <c:pt idx="976">
                  <c:v>1.8331005437000001</c:v>
                </c:pt>
                <c:pt idx="977">
                  <c:v>1.8487694181000001</c:v>
                </c:pt>
                <c:pt idx="978">
                  <c:v>1.8558670457999999</c:v>
                </c:pt>
                <c:pt idx="979">
                  <c:v>1.8541646042</c:v>
                </c:pt>
                <c:pt idx="980">
                  <c:v>1.8541646042</c:v>
                </c:pt>
                <c:pt idx="981">
                  <c:v>1.8541646042</c:v>
                </c:pt>
                <c:pt idx="982">
                  <c:v>1.8541646042</c:v>
                </c:pt>
                <c:pt idx="983">
                  <c:v>1.8541646042</c:v>
                </c:pt>
                <c:pt idx="984">
                  <c:v>1.8541646042</c:v>
                </c:pt>
                <c:pt idx="985">
                  <c:v>1.8755320439000001</c:v>
                </c:pt>
                <c:pt idx="986">
                  <c:v>1.8416515379</c:v>
                </c:pt>
                <c:pt idx="987">
                  <c:v>1.8416515379</c:v>
                </c:pt>
                <c:pt idx="988">
                  <c:v>1.8416515379</c:v>
                </c:pt>
                <c:pt idx="989">
                  <c:v>1.8510920948</c:v>
                </c:pt>
                <c:pt idx="990">
                  <c:v>1.8631818827</c:v>
                </c:pt>
                <c:pt idx="991">
                  <c:v>1.8631818827</c:v>
                </c:pt>
                <c:pt idx="992">
                  <c:v>1.8631818827</c:v>
                </c:pt>
                <c:pt idx="993">
                  <c:v>1.8648418924000001</c:v>
                </c:pt>
                <c:pt idx="994">
                  <c:v>1.8648418924000001</c:v>
                </c:pt>
                <c:pt idx="995">
                  <c:v>1.8648418924000001</c:v>
                </c:pt>
                <c:pt idx="996">
                  <c:v>1.8648418924000001</c:v>
                </c:pt>
                <c:pt idx="997">
                  <c:v>1.8648418924000001</c:v>
                </c:pt>
                <c:pt idx="998">
                  <c:v>1.8360017502999999</c:v>
                </c:pt>
                <c:pt idx="999">
                  <c:v>1.8519043093000001</c:v>
                </c:pt>
                <c:pt idx="1000">
                  <c:v>1.8874858436999999</c:v>
                </c:pt>
                <c:pt idx="1001">
                  <c:v>1.8874858436999999</c:v>
                </c:pt>
                <c:pt idx="1002">
                  <c:v>1.8874858436999999</c:v>
                </c:pt>
                <c:pt idx="1003">
                  <c:v>1.8874858436999999</c:v>
                </c:pt>
                <c:pt idx="1004">
                  <c:v>1.8874858436999999</c:v>
                </c:pt>
                <c:pt idx="1005">
                  <c:v>1.8634755007999999</c:v>
                </c:pt>
                <c:pt idx="1006">
                  <c:v>1.8538802596999999</c:v>
                </c:pt>
                <c:pt idx="1007">
                  <c:v>1.8998306570000001</c:v>
                </c:pt>
                <c:pt idx="1008">
                  <c:v>1.8998306570000001</c:v>
                </c:pt>
                <c:pt idx="1009">
                  <c:v>1.8998306570000001</c:v>
                </c:pt>
                <c:pt idx="1010">
                  <c:v>1.8881104023999999</c:v>
                </c:pt>
                <c:pt idx="1011">
                  <c:v>1.8838429510000001</c:v>
                </c:pt>
                <c:pt idx="1012">
                  <c:v>1.9018262819</c:v>
                </c:pt>
                <c:pt idx="1013">
                  <c:v>1.8971691116</c:v>
                </c:pt>
                <c:pt idx="1014">
                  <c:v>1.9339495552999999</c:v>
                </c:pt>
                <c:pt idx="1015">
                  <c:v>1.9339495552999999</c:v>
                </c:pt>
                <c:pt idx="1016">
                  <c:v>1.9339495552999999</c:v>
                </c:pt>
                <c:pt idx="1017">
                  <c:v>1.9618748184999999</c:v>
                </c:pt>
                <c:pt idx="1018">
                  <c:v>1.9380281420000001</c:v>
                </c:pt>
                <c:pt idx="1019">
                  <c:v>1.9617898501</c:v>
                </c:pt>
                <c:pt idx="1020">
                  <c:v>1.9530179596999999</c:v>
                </c:pt>
                <c:pt idx="1021">
                  <c:v>1.9226064857</c:v>
                </c:pt>
                <c:pt idx="1022">
                  <c:v>1.9226064857</c:v>
                </c:pt>
                <c:pt idx="1023">
                  <c:v>1.9226064857</c:v>
                </c:pt>
                <c:pt idx="1024">
                  <c:v>1.9314554769000001</c:v>
                </c:pt>
                <c:pt idx="1025">
                  <c:v>1.8906215592</c:v>
                </c:pt>
                <c:pt idx="1026">
                  <c:v>1.8334253890000001</c:v>
                </c:pt>
                <c:pt idx="1027">
                  <c:v>1.8767389979</c:v>
                </c:pt>
                <c:pt idx="1028">
                  <c:v>1.8856708327</c:v>
                </c:pt>
                <c:pt idx="1029">
                  <c:v>1.8856708327</c:v>
                </c:pt>
                <c:pt idx="1030">
                  <c:v>1.8856708327</c:v>
                </c:pt>
                <c:pt idx="1031">
                  <c:v>1.8610658099999999</c:v>
                </c:pt>
                <c:pt idx="1032">
                  <c:v>1.8972208868</c:v>
                </c:pt>
                <c:pt idx="1033">
                  <c:v>1.8972208868</c:v>
                </c:pt>
                <c:pt idx="1034">
                  <c:v>1.8844278889999999</c:v>
                </c:pt>
                <c:pt idx="1035">
                  <c:v>1.8758347452999999</c:v>
                </c:pt>
                <c:pt idx="1036">
                  <c:v>1.8758347452999999</c:v>
                </c:pt>
                <c:pt idx="1037">
                  <c:v>1.8758347452999999</c:v>
                </c:pt>
                <c:pt idx="1038">
                  <c:v>1.8566690917999999</c:v>
                </c:pt>
                <c:pt idx="1039">
                  <c:v>1.8540141244999999</c:v>
                </c:pt>
                <c:pt idx="1040">
                  <c:v>1.8370633378000001</c:v>
                </c:pt>
                <c:pt idx="1041">
                  <c:v>1.8337363369999999</c:v>
                </c:pt>
                <c:pt idx="1042">
                  <c:v>1.8464685698000001</c:v>
                </c:pt>
                <c:pt idx="1043">
                  <c:v>1.8464685698000001</c:v>
                </c:pt>
                <c:pt idx="1044">
                  <c:v>1.8464685698000001</c:v>
                </c:pt>
                <c:pt idx="1045">
                  <c:v>1.8688516211999999</c:v>
                </c:pt>
                <c:pt idx="1046">
                  <c:v>1.883293957</c:v>
                </c:pt>
                <c:pt idx="1047">
                  <c:v>1.8632633115999999</c:v>
                </c:pt>
                <c:pt idx="1048">
                  <c:v>1.8277260257000001</c:v>
                </c:pt>
                <c:pt idx="1049">
                  <c:v>1.7657643636</c:v>
                </c:pt>
                <c:pt idx="1050">
                  <c:v>1.7657643636</c:v>
                </c:pt>
                <c:pt idx="1051">
                  <c:v>1.7657643636</c:v>
                </c:pt>
                <c:pt idx="1052">
                  <c:v>1.7478966654000001</c:v>
                </c:pt>
                <c:pt idx="1053">
                  <c:v>1.7378367982</c:v>
                </c:pt>
                <c:pt idx="1054">
                  <c:v>1.6972415353000001</c:v>
                </c:pt>
                <c:pt idx="1055">
                  <c:v>1.7176850174</c:v>
                </c:pt>
                <c:pt idx="1056">
                  <c:v>1.6988094048</c:v>
                </c:pt>
                <c:pt idx="1057">
                  <c:v>1.6988094048</c:v>
                </c:pt>
                <c:pt idx="1058">
                  <c:v>1.6988094048</c:v>
                </c:pt>
                <c:pt idx="1059">
                  <c:v>1.6992789274</c:v>
                </c:pt>
                <c:pt idx="1060">
                  <c:v>1.6927083478</c:v>
                </c:pt>
                <c:pt idx="1061">
                  <c:v>1.7548147514000001</c:v>
                </c:pt>
                <c:pt idx="1062">
                  <c:v>1.8199464525</c:v>
                </c:pt>
                <c:pt idx="1063">
                  <c:v>1.8680913765</c:v>
                </c:pt>
                <c:pt idx="1064">
                  <c:v>1.8680913765</c:v>
                </c:pt>
                <c:pt idx="1065">
                  <c:v>1.8680913765</c:v>
                </c:pt>
                <c:pt idx="1066">
                  <c:v>1.8506754951</c:v>
                </c:pt>
                <c:pt idx="1067">
                  <c:v>1.7689919314</c:v>
                </c:pt>
                <c:pt idx="1068">
                  <c:v>1.7803310239000001</c:v>
                </c:pt>
                <c:pt idx="1069">
                  <c:v>1.7380932257999999</c:v>
                </c:pt>
                <c:pt idx="1070">
                  <c:v>1.7518171551999999</c:v>
                </c:pt>
                <c:pt idx="1071">
                  <c:v>1.7518171551999999</c:v>
                </c:pt>
                <c:pt idx="1072">
                  <c:v>1.7518171551999999</c:v>
                </c:pt>
                <c:pt idx="1073">
                  <c:v>1.6849423595999999</c:v>
                </c:pt>
                <c:pt idx="1074">
                  <c:v>1.7209661852</c:v>
                </c:pt>
                <c:pt idx="1075">
                  <c:v>1.7440451208000001</c:v>
                </c:pt>
                <c:pt idx="1076">
                  <c:v>1.7538515801000001</c:v>
                </c:pt>
                <c:pt idx="1077">
                  <c:v>1.7132487807000001</c:v>
                </c:pt>
                <c:pt idx="1078">
                  <c:v>1.7132487807000001</c:v>
                </c:pt>
                <c:pt idx="1079">
                  <c:v>1.7132487807000001</c:v>
                </c:pt>
                <c:pt idx="1080">
                  <c:v>1.7423669098000001</c:v>
                </c:pt>
                <c:pt idx="1081">
                  <c:v>1.7178459158999999</c:v>
                </c:pt>
                <c:pt idx="1082">
                  <c:v>1.725865572</c:v>
                </c:pt>
                <c:pt idx="1083">
                  <c:v>1.7324630243000001</c:v>
                </c:pt>
                <c:pt idx="1084">
                  <c:v>1.7132060656000001</c:v>
                </c:pt>
                <c:pt idx="1085">
                  <c:v>1.7132060656000001</c:v>
                </c:pt>
                <c:pt idx="1086">
                  <c:v>1.7132060656000001</c:v>
                </c:pt>
                <c:pt idx="1087">
                  <c:v>1.6867781985000001</c:v>
                </c:pt>
                <c:pt idx="1088">
                  <c:v>1.674328883</c:v>
                </c:pt>
                <c:pt idx="1089">
                  <c:v>1.7080856658000001</c:v>
                </c:pt>
                <c:pt idx="1090">
                  <c:v>1.7161055051</c:v>
                </c:pt>
                <c:pt idx="1091">
                  <c:v>1.7441132254</c:v>
                </c:pt>
                <c:pt idx="1092">
                  <c:v>1.7441132254</c:v>
                </c:pt>
                <c:pt idx="1093">
                  <c:v>1.7441132254</c:v>
                </c:pt>
                <c:pt idx="1094">
                  <c:v>1.7206211909</c:v>
                </c:pt>
                <c:pt idx="1095">
                  <c:v>1.7289139699</c:v>
                </c:pt>
                <c:pt idx="1096">
                  <c:v>1.7022203538</c:v>
                </c:pt>
                <c:pt idx="1097">
                  <c:v>1.6599977332</c:v>
                </c:pt>
                <c:pt idx="1098">
                  <c:v>1.6400794227</c:v>
                </c:pt>
                <c:pt idx="1099">
                  <c:v>1.6400794227</c:v>
                </c:pt>
                <c:pt idx="1100">
                  <c:v>1.6400794227</c:v>
                </c:pt>
                <c:pt idx="1101">
                  <c:v>1.6697308162</c:v>
                </c:pt>
                <c:pt idx="1102">
                  <c:v>1.6482361446</c:v>
                </c:pt>
                <c:pt idx="1103">
                  <c:v>1.6898608756</c:v>
                </c:pt>
                <c:pt idx="1104">
                  <c:v>1.7031552822</c:v>
                </c:pt>
                <c:pt idx="1105">
                  <c:v>1.6837207503</c:v>
                </c:pt>
                <c:pt idx="1106">
                  <c:v>1.6837207503</c:v>
                </c:pt>
                <c:pt idx="1107">
                  <c:v>1.6837207503</c:v>
                </c:pt>
                <c:pt idx="1108">
                  <c:v>1.6941075456000001</c:v>
                </c:pt>
                <c:pt idx="1109">
                  <c:v>1.7042899469999999</c:v>
                </c:pt>
                <c:pt idx="1110">
                  <c:v>1.7555547279999999</c:v>
                </c:pt>
                <c:pt idx="1111">
                  <c:v>1.7780843881999999</c:v>
                </c:pt>
                <c:pt idx="1112">
                  <c:v>1.8168372500000001</c:v>
                </c:pt>
                <c:pt idx="1113">
                  <c:v>1.8168372500000001</c:v>
                </c:pt>
                <c:pt idx="1114">
                  <c:v>1.8168372500000001</c:v>
                </c:pt>
                <c:pt idx="1115">
                  <c:v>1.8380353222000001</c:v>
                </c:pt>
                <c:pt idx="1116">
                  <c:v>1.8358383108</c:v>
                </c:pt>
                <c:pt idx="1117">
                  <c:v>1.7805545099</c:v>
                </c:pt>
                <c:pt idx="1118">
                  <c:v>1.7699555919000001</c:v>
                </c:pt>
                <c:pt idx="1119">
                  <c:v>1.7468255193</c:v>
                </c:pt>
                <c:pt idx="1120">
                  <c:v>1.7468255193</c:v>
                </c:pt>
                <c:pt idx="1121">
                  <c:v>1.7468255193</c:v>
                </c:pt>
                <c:pt idx="1122">
                  <c:v>1.7685990213</c:v>
                </c:pt>
                <c:pt idx="1123">
                  <c:v>1.7999775477</c:v>
                </c:pt>
                <c:pt idx="1124">
                  <c:v>1.7968700408</c:v>
                </c:pt>
                <c:pt idx="1125">
                  <c:v>1.8277299601000001</c:v>
                </c:pt>
                <c:pt idx="1126">
                  <c:v>1.8613606708999999</c:v>
                </c:pt>
                <c:pt idx="1127">
                  <c:v>1.8613606708999999</c:v>
                </c:pt>
                <c:pt idx="1128">
                  <c:v>1.8613606708999999</c:v>
                </c:pt>
                <c:pt idx="1129">
                  <c:v>1.8172651442000001</c:v>
                </c:pt>
                <c:pt idx="1130">
                  <c:v>1.8252313570000001</c:v>
                </c:pt>
                <c:pt idx="1131">
                  <c:v>1.8181646786000001</c:v>
                </c:pt>
                <c:pt idx="1132">
                  <c:v>1.807421436</c:v>
                </c:pt>
                <c:pt idx="1133">
                  <c:v>1.7873337807</c:v>
                </c:pt>
                <c:pt idx="1134">
                  <c:v>1.7873337807</c:v>
                </c:pt>
                <c:pt idx="1135">
                  <c:v>1.7873337807</c:v>
                </c:pt>
                <c:pt idx="1136">
                  <c:v>1.7425353872</c:v>
                </c:pt>
                <c:pt idx="1137">
                  <c:v>1.7950841556999999</c:v>
                </c:pt>
                <c:pt idx="1138">
                  <c:v>1.8038384035999999</c:v>
                </c:pt>
                <c:pt idx="1139">
                  <c:v>1.7920823989000001</c:v>
                </c:pt>
                <c:pt idx="1140">
                  <c:v>1.7699534990000001</c:v>
                </c:pt>
                <c:pt idx="1141">
                  <c:v>1.7699534990000001</c:v>
                </c:pt>
                <c:pt idx="1142">
                  <c:v>1.7699534990000001</c:v>
                </c:pt>
                <c:pt idx="1143">
                  <c:v>1.7563958</c:v>
                </c:pt>
                <c:pt idx="1144">
                  <c:v>1.7736973784000001</c:v>
                </c:pt>
                <c:pt idx="1145">
                  <c:v>1.7663144971</c:v>
                </c:pt>
                <c:pt idx="1146">
                  <c:v>1.7408923272000001</c:v>
                </c:pt>
                <c:pt idx="1147">
                  <c:v>1.7226216607</c:v>
                </c:pt>
                <c:pt idx="1148">
                  <c:v>1.7226216607</c:v>
                </c:pt>
                <c:pt idx="1149">
                  <c:v>1.7226216607</c:v>
                </c:pt>
                <c:pt idx="1150">
                  <c:v>1.7201203780000001</c:v>
                </c:pt>
                <c:pt idx="1151">
                  <c:v>1.7617968443000001</c:v>
                </c:pt>
                <c:pt idx="1152">
                  <c:v>1.7278693943000001</c:v>
                </c:pt>
                <c:pt idx="1153">
                  <c:v>1.7330322198999999</c:v>
                </c:pt>
                <c:pt idx="1154">
                  <c:v>1.7603130176999999</c:v>
                </c:pt>
                <c:pt idx="1155">
                  <c:v>1.7603130176999999</c:v>
                </c:pt>
                <c:pt idx="1156">
                  <c:v>1.7603130176999999</c:v>
                </c:pt>
                <c:pt idx="1157">
                  <c:v>1.7895294884999999</c:v>
                </c:pt>
                <c:pt idx="1158">
                  <c:v>1.7869244959999999</c:v>
                </c:pt>
                <c:pt idx="1159">
                  <c:v>1.7932877917000001</c:v>
                </c:pt>
                <c:pt idx="1160">
                  <c:v>1.7643723175999999</c:v>
                </c:pt>
                <c:pt idx="1161">
                  <c:v>1.7175687582000001</c:v>
                </c:pt>
                <c:pt idx="1162">
                  <c:v>1.7175687582000001</c:v>
                </c:pt>
                <c:pt idx="1163">
                  <c:v>1.7175687582000001</c:v>
                </c:pt>
                <c:pt idx="1164">
                  <c:v>1.7700261033</c:v>
                </c:pt>
                <c:pt idx="1165">
                  <c:v>1.8168271697</c:v>
                </c:pt>
                <c:pt idx="1166">
                  <c:v>1.8105896482999999</c:v>
                </c:pt>
                <c:pt idx="1167">
                  <c:v>1.8083248813999999</c:v>
                </c:pt>
                <c:pt idx="1168">
                  <c:v>1.8537091738</c:v>
                </c:pt>
                <c:pt idx="1169">
                  <c:v>1.8537091738</c:v>
                </c:pt>
                <c:pt idx="1170">
                  <c:v>1.8537091738</c:v>
                </c:pt>
                <c:pt idx="1171">
                  <c:v>1.9057112294</c:v>
                </c:pt>
                <c:pt idx="1172">
                  <c:v>1.8712604388</c:v>
                </c:pt>
                <c:pt idx="1173">
                  <c:v>1.8529489809999999</c:v>
                </c:pt>
                <c:pt idx="1174">
                  <c:v>1.8630046476</c:v>
                </c:pt>
                <c:pt idx="1175">
                  <c:v>1.8630046476</c:v>
                </c:pt>
                <c:pt idx="1176">
                  <c:v>1.8630046476</c:v>
                </c:pt>
                <c:pt idx="1177">
                  <c:v>1.8630046476</c:v>
                </c:pt>
                <c:pt idx="1178">
                  <c:v>1.8992698397000001</c:v>
                </c:pt>
                <c:pt idx="1179">
                  <c:v>1.8861693381</c:v>
                </c:pt>
                <c:pt idx="1180">
                  <c:v>1.8782553345999999</c:v>
                </c:pt>
                <c:pt idx="1181">
                  <c:v>1.8126969465</c:v>
                </c:pt>
                <c:pt idx="1182">
                  <c:v>1.8487692107</c:v>
                </c:pt>
                <c:pt idx="1183">
                  <c:v>1.8487692107</c:v>
                </c:pt>
                <c:pt idx="1184">
                  <c:v>1.8487692107</c:v>
                </c:pt>
                <c:pt idx="1185">
                  <c:v>1.8324442373000001</c:v>
                </c:pt>
                <c:pt idx="1186">
                  <c:v>1.7960663366</c:v>
                </c:pt>
                <c:pt idx="1187">
                  <c:v>1.7146182125</c:v>
                </c:pt>
                <c:pt idx="1188">
                  <c:v>1.7960384127</c:v>
                </c:pt>
                <c:pt idx="1189">
                  <c:v>1.7650801994</c:v>
                </c:pt>
                <c:pt idx="1190">
                  <c:v>1.7650801994</c:v>
                </c:pt>
                <c:pt idx="1191">
                  <c:v>1.7650801994</c:v>
                </c:pt>
                <c:pt idx="1192">
                  <c:v>1.7659852992</c:v>
                </c:pt>
                <c:pt idx="1193">
                  <c:v>1.7694375503999999</c:v>
                </c:pt>
                <c:pt idx="1194">
                  <c:v>1.7694375503999999</c:v>
                </c:pt>
                <c:pt idx="1195">
                  <c:v>1.8307331330000001</c:v>
                </c:pt>
                <c:pt idx="1196">
                  <c:v>1.7683397730999999</c:v>
                </c:pt>
                <c:pt idx="1197">
                  <c:v>1.7683397730999999</c:v>
                </c:pt>
                <c:pt idx="1198">
                  <c:v>1.7683397730999999</c:v>
                </c:pt>
                <c:pt idx="1199">
                  <c:v>1.7963719485</c:v>
                </c:pt>
                <c:pt idx="1200">
                  <c:v>1.8281341758</c:v>
                </c:pt>
                <c:pt idx="1201">
                  <c:v>1.8219447252000001</c:v>
                </c:pt>
                <c:pt idx="1202">
                  <c:v>1.7937606354</c:v>
                </c:pt>
                <c:pt idx="1203">
                  <c:v>1.7787765723</c:v>
                </c:pt>
                <c:pt idx="1204">
                  <c:v>1.7787765723</c:v>
                </c:pt>
                <c:pt idx="1205">
                  <c:v>1.7787765723</c:v>
                </c:pt>
                <c:pt idx="1206">
                  <c:v>1.8110659039999999</c:v>
                </c:pt>
                <c:pt idx="1207">
                  <c:v>1.8200827658000001</c:v>
                </c:pt>
                <c:pt idx="1208">
                  <c:v>1.8030624159999999</c:v>
                </c:pt>
                <c:pt idx="1209">
                  <c:v>1.796991242</c:v>
                </c:pt>
                <c:pt idx="1210">
                  <c:v>1.796991242</c:v>
                </c:pt>
                <c:pt idx="1211">
                  <c:v>1.796991242</c:v>
                </c:pt>
                <c:pt idx="1212">
                  <c:v>1.796991242</c:v>
                </c:pt>
                <c:pt idx="1213">
                  <c:v>1.7734377578</c:v>
                </c:pt>
                <c:pt idx="1214">
                  <c:v>1.8050832698999999</c:v>
                </c:pt>
                <c:pt idx="1215">
                  <c:v>1.8057538774999999</c:v>
                </c:pt>
                <c:pt idx="1216">
                  <c:v>1.8412047360999999</c:v>
                </c:pt>
                <c:pt idx="1217">
                  <c:v>1.8652652486000001</c:v>
                </c:pt>
                <c:pt idx="1218">
                  <c:v>1.8652652486000001</c:v>
                </c:pt>
                <c:pt idx="1219">
                  <c:v>1.8652652486000001</c:v>
                </c:pt>
                <c:pt idx="1220">
                  <c:v>1.8736118447000001</c:v>
                </c:pt>
                <c:pt idx="1221">
                  <c:v>1.8746762362</c:v>
                </c:pt>
                <c:pt idx="1222">
                  <c:v>1.8404264549</c:v>
                </c:pt>
                <c:pt idx="1223">
                  <c:v>1.8404264549</c:v>
                </c:pt>
                <c:pt idx="1224">
                  <c:v>1.8404264549</c:v>
                </c:pt>
                <c:pt idx="1225">
                  <c:v>1.8404264549</c:v>
                </c:pt>
                <c:pt idx="1226">
                  <c:v>1.8404264549</c:v>
                </c:pt>
                <c:pt idx="1227">
                  <c:v>1.839432129</c:v>
                </c:pt>
                <c:pt idx="1228">
                  <c:v>1.8545768078</c:v>
                </c:pt>
                <c:pt idx="1229">
                  <c:v>1.8587839168</c:v>
                </c:pt>
                <c:pt idx="1230">
                  <c:v>1.8531622073</c:v>
                </c:pt>
                <c:pt idx="1231">
                  <c:v>1.840598583</c:v>
                </c:pt>
                <c:pt idx="1232">
                  <c:v>1.840598583</c:v>
                </c:pt>
                <c:pt idx="1233">
                  <c:v>1.840598583</c:v>
                </c:pt>
                <c:pt idx="1234">
                  <c:v>1.8312611957</c:v>
                </c:pt>
                <c:pt idx="1235">
                  <c:v>1.8590939263999999</c:v>
                </c:pt>
                <c:pt idx="1236">
                  <c:v>1.8351804273000001</c:v>
                </c:pt>
                <c:pt idx="1237">
                  <c:v>1.8087578269</c:v>
                </c:pt>
                <c:pt idx="1238">
                  <c:v>1.7799275263000001</c:v>
                </c:pt>
                <c:pt idx="1239">
                  <c:v>1.7799275263000001</c:v>
                </c:pt>
                <c:pt idx="1240">
                  <c:v>1.7799275263000001</c:v>
                </c:pt>
                <c:pt idx="1241">
                  <c:v>1.7557121204999999</c:v>
                </c:pt>
                <c:pt idx="1242">
                  <c:v>1.7917967960000001</c:v>
                </c:pt>
                <c:pt idx="1243">
                  <c:v>1.8190679939000001</c:v>
                </c:pt>
                <c:pt idx="1244">
                  <c:v>1.8243252774000001</c:v>
                </c:pt>
                <c:pt idx="1245">
                  <c:v>1.8639345758000001</c:v>
                </c:pt>
                <c:pt idx="1246">
                  <c:v>1.8639345758000001</c:v>
                </c:pt>
                <c:pt idx="1247">
                  <c:v>1.8639345758000001</c:v>
                </c:pt>
                <c:pt idx="1248">
                  <c:v>1.8400167455000001</c:v>
                </c:pt>
                <c:pt idx="1249">
                  <c:v>1.7963702395000001</c:v>
                </c:pt>
                <c:pt idx="1250">
                  <c:v>1.8082266526999999</c:v>
                </c:pt>
                <c:pt idx="1251">
                  <c:v>1.7844054308999999</c:v>
                </c:pt>
                <c:pt idx="1252">
                  <c:v>1.7779703104</c:v>
                </c:pt>
                <c:pt idx="1253">
                  <c:v>1.7779703104</c:v>
                </c:pt>
                <c:pt idx="1254">
                  <c:v>1.7779703104</c:v>
                </c:pt>
                <c:pt idx="1255">
                  <c:v>1.7779703104</c:v>
                </c:pt>
                <c:pt idx="1256">
                  <c:v>1.7861070246999999</c:v>
                </c:pt>
                <c:pt idx="1257">
                  <c:v>1.7966316534</c:v>
                </c:pt>
                <c:pt idx="1258">
                  <c:v>1.7902068016999999</c:v>
                </c:pt>
                <c:pt idx="1259">
                  <c:v>1.8098485511</c:v>
                </c:pt>
                <c:pt idx="1260">
                  <c:v>1.8098485511</c:v>
                </c:pt>
                <c:pt idx="1261">
                  <c:v>1.8098485511</c:v>
                </c:pt>
                <c:pt idx="1262">
                  <c:v>1.876100804</c:v>
                </c:pt>
                <c:pt idx="1263">
                  <c:v>1.8743342973999999</c:v>
                </c:pt>
                <c:pt idx="1264">
                  <c:v>1.8456421262</c:v>
                </c:pt>
                <c:pt idx="1265">
                  <c:v>1.8528947085</c:v>
                </c:pt>
                <c:pt idx="1266">
                  <c:v>1.8464259030000001</c:v>
                </c:pt>
                <c:pt idx="1267">
                  <c:v>1.8464259030000001</c:v>
                </c:pt>
                <c:pt idx="1268">
                  <c:v>1.8464259030000001</c:v>
                </c:pt>
                <c:pt idx="1269">
                  <c:v>1.8757206407</c:v>
                </c:pt>
                <c:pt idx="1270">
                  <c:v>1.8832271216000001</c:v>
                </c:pt>
                <c:pt idx="1271">
                  <c:v>1.9305915529</c:v>
                </c:pt>
                <c:pt idx="1272">
                  <c:v>1.9205495016</c:v>
                </c:pt>
                <c:pt idx="1273">
                  <c:v>1.8771116640000001</c:v>
                </c:pt>
                <c:pt idx="1274">
                  <c:v>1.8771116640000001</c:v>
                </c:pt>
                <c:pt idx="1275">
                  <c:v>1.8771116640000001</c:v>
                </c:pt>
                <c:pt idx="1276">
                  <c:v>1.8677807336000001</c:v>
                </c:pt>
                <c:pt idx="1277">
                  <c:v>1.8405352504000001</c:v>
                </c:pt>
                <c:pt idx="1278">
                  <c:v>1.8194446688000001</c:v>
                </c:pt>
                <c:pt idx="1279">
                  <c:v>1.7718492092</c:v>
                </c:pt>
                <c:pt idx="1280">
                  <c:v>1.7876390537</c:v>
                </c:pt>
                <c:pt idx="1281">
                  <c:v>1.7876390537</c:v>
                </c:pt>
                <c:pt idx="1282">
                  <c:v>1.7876390537</c:v>
                </c:pt>
                <c:pt idx="1283">
                  <c:v>1.8296798666</c:v>
                </c:pt>
                <c:pt idx="1284">
                  <c:v>1.7690059213</c:v>
                </c:pt>
                <c:pt idx="1285">
                  <c:v>1.7632716279</c:v>
                </c:pt>
                <c:pt idx="1286">
                  <c:v>1.7268746209000001</c:v>
                </c:pt>
                <c:pt idx="1287">
                  <c:v>1.7555849857000001</c:v>
                </c:pt>
                <c:pt idx="1288">
                  <c:v>1.7555849857000001</c:v>
                </c:pt>
                <c:pt idx="1289">
                  <c:v>1.7555849857000001</c:v>
                </c:pt>
                <c:pt idx="1290">
                  <c:v>1.7612036762000001</c:v>
                </c:pt>
                <c:pt idx="1291">
                  <c:v>1.7460374679999999</c:v>
                </c:pt>
                <c:pt idx="1292">
                  <c:v>1.7273956443</c:v>
                </c:pt>
                <c:pt idx="1293">
                  <c:v>1.7582431277999999</c:v>
                </c:pt>
                <c:pt idx="1294">
                  <c:v>1.7367652803</c:v>
                </c:pt>
                <c:pt idx="1295">
                  <c:v>1.7367652803</c:v>
                </c:pt>
                <c:pt idx="1296">
                  <c:v>1.7367652803</c:v>
                </c:pt>
                <c:pt idx="1297">
                  <c:v>1.7317916599000001</c:v>
                </c:pt>
                <c:pt idx="1298">
                  <c:v>1.8073716726</c:v>
                </c:pt>
                <c:pt idx="1299">
                  <c:v>1.8006778903</c:v>
                </c:pt>
                <c:pt idx="1300">
                  <c:v>1.7973157082</c:v>
                </c:pt>
                <c:pt idx="1301">
                  <c:v>1.7922303632000001</c:v>
                </c:pt>
                <c:pt idx="1302">
                  <c:v>1.7922303632000001</c:v>
                </c:pt>
                <c:pt idx="1303">
                  <c:v>1.7922303632000001</c:v>
                </c:pt>
                <c:pt idx="1304">
                  <c:v>1.7187382685000001</c:v>
                </c:pt>
                <c:pt idx="1305">
                  <c:v>1.6918448263000001</c:v>
                </c:pt>
                <c:pt idx="1306">
                  <c:v>1.7034181324</c:v>
                </c:pt>
                <c:pt idx="1307">
                  <c:v>1.66685076</c:v>
                </c:pt>
                <c:pt idx="1308">
                  <c:v>1.7266573913000001</c:v>
                </c:pt>
                <c:pt idx="1309">
                  <c:v>1.7266573913000001</c:v>
                </c:pt>
                <c:pt idx="1310">
                  <c:v>1.7266573913000001</c:v>
                </c:pt>
                <c:pt idx="1311">
                  <c:v>1.7396784163000001</c:v>
                </c:pt>
                <c:pt idx="1312">
                  <c:v>1.7690023936999999</c:v>
                </c:pt>
                <c:pt idx="1313">
                  <c:v>1.8214032567</c:v>
                </c:pt>
                <c:pt idx="1314">
                  <c:v>1.7926486445000001</c:v>
                </c:pt>
                <c:pt idx="1315">
                  <c:v>1.7544563439</c:v>
                </c:pt>
                <c:pt idx="1316">
                  <c:v>1.7544563439</c:v>
                </c:pt>
                <c:pt idx="1317">
                  <c:v>1.7544563439</c:v>
                </c:pt>
                <c:pt idx="1318">
                  <c:v>1.7544563439</c:v>
                </c:pt>
                <c:pt idx="1319">
                  <c:v>1.7412475440999999</c:v>
                </c:pt>
                <c:pt idx="1320">
                  <c:v>1.7482538683</c:v>
                </c:pt>
                <c:pt idx="1321">
                  <c:v>1.7956681291000001</c:v>
                </c:pt>
                <c:pt idx="1322">
                  <c:v>1.6948454124000001</c:v>
                </c:pt>
                <c:pt idx="1323">
                  <c:v>1.6948454124000001</c:v>
                </c:pt>
                <c:pt idx="1324">
                  <c:v>1.6948454124000001</c:v>
                </c:pt>
                <c:pt idx="1325">
                  <c:v>1.7195823714</c:v>
                </c:pt>
                <c:pt idx="1326">
                  <c:v>1.7538428642999999</c:v>
                </c:pt>
                <c:pt idx="1327">
                  <c:v>1.7211134987000001</c:v>
                </c:pt>
                <c:pt idx="1328">
                  <c:v>1.7717106364999999</c:v>
                </c:pt>
                <c:pt idx="1329">
                  <c:v>1.7145072737</c:v>
                </c:pt>
                <c:pt idx="1330">
                  <c:v>1.7145072737</c:v>
                </c:pt>
                <c:pt idx="1331">
                  <c:v>1.7145072737</c:v>
                </c:pt>
                <c:pt idx="1332">
                  <c:v>1.6730905438999999</c:v>
                </c:pt>
                <c:pt idx="1333">
                  <c:v>1.7158975888000001</c:v>
                </c:pt>
                <c:pt idx="1334">
                  <c:v>1.6529435020000001</c:v>
                </c:pt>
                <c:pt idx="1335">
                  <c:v>1.6738691197</c:v>
                </c:pt>
                <c:pt idx="1336">
                  <c:v>1.6627338015999999</c:v>
                </c:pt>
                <c:pt idx="1337">
                  <c:v>1.6627338015999999</c:v>
                </c:pt>
                <c:pt idx="1338">
                  <c:v>1.6627338015999999</c:v>
                </c:pt>
                <c:pt idx="1339">
                  <c:v>1.6482230463</c:v>
                </c:pt>
                <c:pt idx="1340">
                  <c:v>1.6273656376000001</c:v>
                </c:pt>
                <c:pt idx="1341">
                  <c:v>1.6622481219</c:v>
                </c:pt>
                <c:pt idx="1342">
                  <c:v>1.6724403757999999</c:v>
                </c:pt>
                <c:pt idx="1343">
                  <c:v>1.7103810645999999</c:v>
                </c:pt>
                <c:pt idx="1344">
                  <c:v>1.7103810645999999</c:v>
                </c:pt>
                <c:pt idx="1345">
                  <c:v>1.7103810645999999</c:v>
                </c:pt>
                <c:pt idx="1346">
                  <c:v>1.6950819396000001</c:v>
                </c:pt>
                <c:pt idx="1347">
                  <c:v>1.7452767337999999</c:v>
                </c:pt>
                <c:pt idx="1348">
                  <c:v>1.7536130485999999</c:v>
                </c:pt>
                <c:pt idx="1349">
                  <c:v>1.7355804055999999</c:v>
                </c:pt>
                <c:pt idx="1350">
                  <c:v>1.6231308790000001</c:v>
                </c:pt>
                <c:pt idx="1351">
                  <c:v>1.6231308790000001</c:v>
                </c:pt>
                <c:pt idx="1352">
                  <c:v>1.6231308790000001</c:v>
                </c:pt>
                <c:pt idx="1353">
                  <c:v>1.6196205188999999</c:v>
                </c:pt>
                <c:pt idx="1354">
                  <c:v>1.6069009043</c:v>
                </c:pt>
                <c:pt idx="1355">
                  <c:v>1.6069009043</c:v>
                </c:pt>
                <c:pt idx="1356">
                  <c:v>1.6447253181999999</c:v>
                </c:pt>
                <c:pt idx="1357">
                  <c:v>1.6450047766</c:v>
                </c:pt>
                <c:pt idx="1358">
                  <c:v>1.6450047766</c:v>
                </c:pt>
                <c:pt idx="1359">
                  <c:v>1.6450047766</c:v>
                </c:pt>
                <c:pt idx="1360">
                  <c:v>1.6109428726999999</c:v>
                </c:pt>
                <c:pt idx="1361">
                  <c:v>1.590063032</c:v>
                </c:pt>
                <c:pt idx="1362">
                  <c:v>1.6651859472999999</c:v>
                </c:pt>
                <c:pt idx="1363">
                  <c:v>1.6296893240999999</c:v>
                </c:pt>
                <c:pt idx="1364">
                  <c:v>1.6727904792999999</c:v>
                </c:pt>
                <c:pt idx="1365">
                  <c:v>1.6727904792999999</c:v>
                </c:pt>
                <c:pt idx="1366">
                  <c:v>1.6727904792999999</c:v>
                </c:pt>
                <c:pt idx="1367">
                  <c:v>1.6727904792999999</c:v>
                </c:pt>
                <c:pt idx="1368">
                  <c:v>1.6727904792999999</c:v>
                </c:pt>
                <c:pt idx="1369">
                  <c:v>1.6727904792999999</c:v>
                </c:pt>
                <c:pt idx="1370">
                  <c:v>1.6516941874</c:v>
                </c:pt>
                <c:pt idx="1371">
                  <c:v>1.6777155129000001</c:v>
                </c:pt>
                <c:pt idx="1372">
                  <c:v>1.6777155129000001</c:v>
                </c:pt>
                <c:pt idx="1373">
                  <c:v>1.6777155129000001</c:v>
                </c:pt>
                <c:pt idx="1374">
                  <c:v>1.6632670393</c:v>
                </c:pt>
                <c:pt idx="1375">
                  <c:v>1.7054429979000001</c:v>
                </c:pt>
                <c:pt idx="1376">
                  <c:v>1.7054429979000001</c:v>
                </c:pt>
                <c:pt idx="1377">
                  <c:v>1.7054429979000001</c:v>
                </c:pt>
                <c:pt idx="1378">
                  <c:v>1.6908605314</c:v>
                </c:pt>
                <c:pt idx="1379">
                  <c:v>1.6908605314</c:v>
                </c:pt>
                <c:pt idx="1380">
                  <c:v>1.6908605314</c:v>
                </c:pt>
                <c:pt idx="1381">
                  <c:v>1.6908605314</c:v>
                </c:pt>
                <c:pt idx="1382">
                  <c:v>1.6908605314</c:v>
                </c:pt>
                <c:pt idx="1383">
                  <c:v>1.7299039713</c:v>
                </c:pt>
                <c:pt idx="1384">
                  <c:v>1.7437166671</c:v>
                </c:pt>
                <c:pt idx="1385">
                  <c:v>1.7579843408</c:v>
                </c:pt>
                <c:pt idx="1386">
                  <c:v>1.7579843408</c:v>
                </c:pt>
                <c:pt idx="1387">
                  <c:v>1.7579843408</c:v>
                </c:pt>
                <c:pt idx="1388">
                  <c:v>1.7579843408</c:v>
                </c:pt>
                <c:pt idx="1389">
                  <c:v>1.7579843408</c:v>
                </c:pt>
                <c:pt idx="1390">
                  <c:v>1.7429710853</c:v>
                </c:pt>
                <c:pt idx="1391">
                  <c:v>1.7349677111999999</c:v>
                </c:pt>
                <c:pt idx="1392">
                  <c:v>1.7275363878000001</c:v>
                </c:pt>
                <c:pt idx="1393">
                  <c:v>1.7275363878000001</c:v>
                </c:pt>
                <c:pt idx="1394">
                  <c:v>1.7275363878000001</c:v>
                </c:pt>
                <c:pt idx="1395">
                  <c:v>1.7547696580000001</c:v>
                </c:pt>
                <c:pt idx="1396">
                  <c:v>1.7215175198999999</c:v>
                </c:pt>
                <c:pt idx="1397">
                  <c:v>1.725715911</c:v>
                </c:pt>
                <c:pt idx="1398">
                  <c:v>1.6905254524</c:v>
                </c:pt>
                <c:pt idx="1399">
                  <c:v>1.6754682196999999</c:v>
                </c:pt>
                <c:pt idx="1400">
                  <c:v>1.6754682196999999</c:v>
                </c:pt>
                <c:pt idx="1401">
                  <c:v>1.6754682196999999</c:v>
                </c:pt>
                <c:pt idx="1402">
                  <c:v>1.6593086145</c:v>
                </c:pt>
                <c:pt idx="1403">
                  <c:v>1.6504736667</c:v>
                </c:pt>
                <c:pt idx="1404">
                  <c:v>1.6651864818</c:v>
                </c:pt>
                <c:pt idx="1405">
                  <c:v>1.6694194695</c:v>
                </c:pt>
                <c:pt idx="1406">
                  <c:v>1.6434967196000001</c:v>
                </c:pt>
                <c:pt idx="1407">
                  <c:v>1.6434967196000001</c:v>
                </c:pt>
                <c:pt idx="1408">
                  <c:v>1.6434967196000001</c:v>
                </c:pt>
                <c:pt idx="1409">
                  <c:v>1.6096192536</c:v>
                </c:pt>
                <c:pt idx="1410">
                  <c:v>1.5881068360999999</c:v>
                </c:pt>
                <c:pt idx="1411">
                  <c:v>1.5821220676000001</c:v>
                </c:pt>
                <c:pt idx="1412">
                  <c:v>1.5285246188999999</c:v>
                </c:pt>
                <c:pt idx="1413">
                  <c:v>1.5730725269000001</c:v>
                </c:pt>
                <c:pt idx="1414">
                  <c:v>1.5730725269000001</c:v>
                </c:pt>
                <c:pt idx="1415">
                  <c:v>1.5730725269000001</c:v>
                </c:pt>
                <c:pt idx="1416">
                  <c:v>1.54203837</c:v>
                </c:pt>
                <c:pt idx="1417">
                  <c:v>1.5965154257</c:v>
                </c:pt>
                <c:pt idx="1418">
                  <c:v>1.5938628305</c:v>
                </c:pt>
                <c:pt idx="1419">
                  <c:v>1.5992804606</c:v>
                </c:pt>
                <c:pt idx="1420">
                  <c:v>1.5902062763</c:v>
                </c:pt>
                <c:pt idx="1421">
                  <c:v>1.5902062763</c:v>
                </c:pt>
                <c:pt idx="1422">
                  <c:v>1.5902062763</c:v>
                </c:pt>
                <c:pt idx="1423">
                  <c:v>1.631745118</c:v>
                </c:pt>
                <c:pt idx="1424">
                  <c:v>1.6229573888</c:v>
                </c:pt>
                <c:pt idx="1425">
                  <c:v>1.6223708534000001</c:v>
                </c:pt>
                <c:pt idx="1426">
                  <c:v>1.6045294019</c:v>
                </c:pt>
                <c:pt idx="1427">
                  <c:v>1.5774268871999999</c:v>
                </c:pt>
                <c:pt idx="1428">
                  <c:v>1.5774268871999999</c:v>
                </c:pt>
                <c:pt idx="1429">
                  <c:v>1.5774268871999999</c:v>
                </c:pt>
                <c:pt idx="1430">
                  <c:v>1.5522752157999999</c:v>
                </c:pt>
                <c:pt idx="1431">
                  <c:v>1.6061176831999999</c:v>
                </c:pt>
                <c:pt idx="1432">
                  <c:v>1.5834769573</c:v>
                </c:pt>
                <c:pt idx="1433">
                  <c:v>1.5712977103000001</c:v>
                </c:pt>
                <c:pt idx="1434">
                  <c:v>1.6310482877000001</c:v>
                </c:pt>
                <c:pt idx="1435">
                  <c:v>1.6310482877000001</c:v>
                </c:pt>
                <c:pt idx="1436">
                  <c:v>1.6310482877000001</c:v>
                </c:pt>
                <c:pt idx="1437">
                  <c:v>1.6320974867</c:v>
                </c:pt>
                <c:pt idx="1438">
                  <c:v>1.6451964324999999</c:v>
                </c:pt>
                <c:pt idx="1439">
                  <c:v>1.6356802720000001</c:v>
                </c:pt>
                <c:pt idx="1440">
                  <c:v>1.5968016523999999</c:v>
                </c:pt>
                <c:pt idx="1441">
                  <c:v>1.5899187577</c:v>
                </c:pt>
                <c:pt idx="1442">
                  <c:v>1.5899187577</c:v>
                </c:pt>
                <c:pt idx="1443">
                  <c:v>1.5899187577</c:v>
                </c:pt>
                <c:pt idx="1444">
                  <c:v>1.5638587303</c:v>
                </c:pt>
                <c:pt idx="1445">
                  <c:v>1.5987105449000001</c:v>
                </c:pt>
                <c:pt idx="1446">
                  <c:v>1.5850424320000001</c:v>
                </c:pt>
                <c:pt idx="1447">
                  <c:v>1.6295010263</c:v>
                </c:pt>
                <c:pt idx="1448">
                  <c:v>1.6339100280000001</c:v>
                </c:pt>
                <c:pt idx="1449">
                  <c:v>1.6339100280000001</c:v>
                </c:pt>
                <c:pt idx="1450">
                  <c:v>1.6339100280000001</c:v>
                </c:pt>
                <c:pt idx="1451">
                  <c:v>1.6243221854000001</c:v>
                </c:pt>
                <c:pt idx="1452">
                  <c:v>1.6244810216000001</c:v>
                </c:pt>
                <c:pt idx="1453">
                  <c:v>1.6103557203000001</c:v>
                </c:pt>
                <c:pt idx="1454">
                  <c:v>1.6103410837000001</c:v>
                </c:pt>
                <c:pt idx="1455">
                  <c:v>1.6241197736999999</c:v>
                </c:pt>
                <c:pt idx="1456">
                  <c:v>1.6241197736999999</c:v>
                </c:pt>
                <c:pt idx="1457">
                  <c:v>1.6241197736999999</c:v>
                </c:pt>
                <c:pt idx="1458">
                  <c:v>1.6196546776</c:v>
                </c:pt>
                <c:pt idx="1459">
                  <c:v>1.5953443917000001</c:v>
                </c:pt>
                <c:pt idx="1460">
                  <c:v>1.5636799585000001</c:v>
                </c:pt>
                <c:pt idx="1461">
                  <c:v>1.5398923535</c:v>
                </c:pt>
                <c:pt idx="1462">
                  <c:v>1.5338990725999999</c:v>
                </c:pt>
                <c:pt idx="1463">
                  <c:v>1.5338990725999999</c:v>
                </c:pt>
                <c:pt idx="1464">
                  <c:v>1.5338990725999999</c:v>
                </c:pt>
                <c:pt idx="1465">
                  <c:v>1.5120945389</c:v>
                </c:pt>
                <c:pt idx="1466">
                  <c:v>1.5444088575999999</c:v>
                </c:pt>
                <c:pt idx="1467">
                  <c:v>1.5517196658000001</c:v>
                </c:pt>
                <c:pt idx="1468">
                  <c:v>1.5561265845000001</c:v>
                </c:pt>
                <c:pt idx="1469">
                  <c:v>1.5492517719000001</c:v>
                </c:pt>
                <c:pt idx="1470">
                  <c:v>1.5492517719000001</c:v>
                </c:pt>
                <c:pt idx="1471">
                  <c:v>1.5492517719000001</c:v>
                </c:pt>
                <c:pt idx="1472">
                  <c:v>1.5493702733000001</c:v>
                </c:pt>
                <c:pt idx="1473">
                  <c:v>1.5788700873999999</c:v>
                </c:pt>
                <c:pt idx="1474">
                  <c:v>1.5777099516999999</c:v>
                </c:pt>
                <c:pt idx="1475">
                  <c:v>1.6295792420999999</c:v>
                </c:pt>
                <c:pt idx="1476">
                  <c:v>1.6271267434000001</c:v>
                </c:pt>
                <c:pt idx="1477">
                  <c:v>1.6271267434000001</c:v>
                </c:pt>
                <c:pt idx="1478">
                  <c:v>1.6271267434000001</c:v>
                </c:pt>
                <c:pt idx="1479">
                  <c:v>1.6405784502</c:v>
                </c:pt>
                <c:pt idx="1480">
                  <c:v>1.6533910360999999</c:v>
                </c:pt>
                <c:pt idx="1481">
                  <c:v>1.6398578777999999</c:v>
                </c:pt>
                <c:pt idx="1482">
                  <c:v>1.6292898139000001</c:v>
                </c:pt>
                <c:pt idx="1483">
                  <c:v>1.6443134672999999</c:v>
                </c:pt>
                <c:pt idx="1484">
                  <c:v>1.6443134672999999</c:v>
                </c:pt>
                <c:pt idx="1485">
                  <c:v>1.6443134672999999</c:v>
                </c:pt>
                <c:pt idx="1486">
                  <c:v>1.6251002601</c:v>
                </c:pt>
                <c:pt idx="1487">
                  <c:v>1.5935601666999999</c:v>
                </c:pt>
                <c:pt idx="1488">
                  <c:v>1.6194410319000001</c:v>
                </c:pt>
                <c:pt idx="1489">
                  <c:v>1.5822899928</c:v>
                </c:pt>
                <c:pt idx="1490">
                  <c:v>1.5732159080000001</c:v>
                </c:pt>
                <c:pt idx="1491">
                  <c:v>1.5732159080000001</c:v>
                </c:pt>
                <c:pt idx="1492">
                  <c:v>1.5732159080000001</c:v>
                </c:pt>
                <c:pt idx="1493">
                  <c:v>1.5668653915999999</c:v>
                </c:pt>
                <c:pt idx="1494">
                  <c:v>1.5781639237</c:v>
                </c:pt>
                <c:pt idx="1495">
                  <c:v>1.5466312815000001</c:v>
                </c:pt>
                <c:pt idx="1496">
                  <c:v>1.5359221777000001</c:v>
                </c:pt>
                <c:pt idx="1497">
                  <c:v>1.4780225478</c:v>
                </c:pt>
                <c:pt idx="1498">
                  <c:v>1.4780225478</c:v>
                </c:pt>
                <c:pt idx="1499">
                  <c:v>1.4780225478</c:v>
                </c:pt>
                <c:pt idx="1500">
                  <c:v>1.4617907286</c:v>
                </c:pt>
                <c:pt idx="1501">
                  <c:v>1.4794653391999999</c:v>
                </c:pt>
                <c:pt idx="1502">
                  <c:v>1.4994879444</c:v>
                </c:pt>
                <c:pt idx="1503">
                  <c:v>1.5124533224000001</c:v>
                </c:pt>
                <c:pt idx="1504">
                  <c:v>1.5106515597000001</c:v>
                </c:pt>
                <c:pt idx="1505">
                  <c:v>1.5106515597000001</c:v>
                </c:pt>
                <c:pt idx="1506">
                  <c:v>1.5106515597000001</c:v>
                </c:pt>
                <c:pt idx="1507">
                  <c:v>1.5377402454</c:v>
                </c:pt>
                <c:pt idx="1508">
                  <c:v>1.5781904497000001</c:v>
                </c:pt>
                <c:pt idx="1509">
                  <c:v>1.5806107465000001</c:v>
                </c:pt>
                <c:pt idx="1510">
                  <c:v>1.5890647518000001</c:v>
                </c:pt>
                <c:pt idx="1511">
                  <c:v>1.5593146753</c:v>
                </c:pt>
                <c:pt idx="1512">
                  <c:v>1.5593146753</c:v>
                </c:pt>
                <c:pt idx="1513">
                  <c:v>1.5593146753</c:v>
                </c:pt>
                <c:pt idx="1514">
                  <c:v>1.5441673776</c:v>
                </c:pt>
                <c:pt idx="1515">
                  <c:v>1.5906073671000001</c:v>
                </c:pt>
                <c:pt idx="1516">
                  <c:v>1.5879074804</c:v>
                </c:pt>
                <c:pt idx="1517">
                  <c:v>1.5944684042999999</c:v>
                </c:pt>
                <c:pt idx="1518">
                  <c:v>1.6111712622000001</c:v>
                </c:pt>
                <c:pt idx="1519">
                  <c:v>1.6111712622000001</c:v>
                </c:pt>
                <c:pt idx="1520">
                  <c:v>1.6111712622000001</c:v>
                </c:pt>
                <c:pt idx="1521">
                  <c:v>1.5798030457000001</c:v>
                </c:pt>
                <c:pt idx="1522">
                  <c:v>1.5798030457000001</c:v>
                </c:pt>
                <c:pt idx="1523">
                  <c:v>1.6474298372</c:v>
                </c:pt>
                <c:pt idx="1524">
                  <c:v>1.5289335997</c:v>
                </c:pt>
                <c:pt idx="1525">
                  <c:v>1.4870816802</c:v>
                </c:pt>
                <c:pt idx="1526">
                  <c:v>1.4870816802</c:v>
                </c:pt>
                <c:pt idx="1527">
                  <c:v>1.4870816802</c:v>
                </c:pt>
                <c:pt idx="1528">
                  <c:v>1.6105330492000001</c:v>
                </c:pt>
                <c:pt idx="1529">
                  <c:v>1.6194329837999999</c:v>
                </c:pt>
                <c:pt idx="1530">
                  <c:v>1.6194329837999999</c:v>
                </c:pt>
                <c:pt idx="1531">
                  <c:v>1.7424908465</c:v>
                </c:pt>
                <c:pt idx="1532">
                  <c:v>1.9200951788</c:v>
                </c:pt>
                <c:pt idx="1533">
                  <c:v>1.9200951788</c:v>
                </c:pt>
                <c:pt idx="1534">
                  <c:v>1.9200951788</c:v>
                </c:pt>
                <c:pt idx="1535">
                  <c:v>1.9193257408</c:v>
                </c:pt>
                <c:pt idx="1536">
                  <c:v>1.8816702935</c:v>
                </c:pt>
                <c:pt idx="1537">
                  <c:v>1.7668302801</c:v>
                </c:pt>
                <c:pt idx="1538">
                  <c:v>1.6087093514999999</c:v>
                </c:pt>
                <c:pt idx="1539">
                  <c:v>1.4918914856000001</c:v>
                </c:pt>
                <c:pt idx="1540">
                  <c:v>1.4918914856000001</c:v>
                </c:pt>
                <c:pt idx="1541">
                  <c:v>1.4918914856000001</c:v>
                </c:pt>
                <c:pt idx="1542">
                  <c:v>1.3541870198999999</c:v>
                </c:pt>
                <c:pt idx="1543">
                  <c:v>1.2599628279999999</c:v>
                </c:pt>
                <c:pt idx="1544">
                  <c:v>1.4886010882</c:v>
                </c:pt>
                <c:pt idx="1545">
                  <c:v>1.5443777437999999</c:v>
                </c:pt>
                <c:pt idx="1546">
                  <c:v>1.4567182229</c:v>
                </c:pt>
                <c:pt idx="1547">
                  <c:v>1.4567182229</c:v>
                </c:pt>
                <c:pt idx="1548">
                  <c:v>1.4567182229</c:v>
                </c:pt>
                <c:pt idx="1549">
                  <c:v>1.5131280766999999</c:v>
                </c:pt>
                <c:pt idx="1550">
                  <c:v>1.5678835405</c:v>
                </c:pt>
                <c:pt idx="1551">
                  <c:v>1.5047229245</c:v>
                </c:pt>
                <c:pt idx="1552">
                  <c:v>1.4747565095999999</c:v>
                </c:pt>
                <c:pt idx="1553">
                  <c:v>1.3774933883</c:v>
                </c:pt>
                <c:pt idx="1554">
                  <c:v>1.3774933883</c:v>
                </c:pt>
                <c:pt idx="1555">
                  <c:v>1.3774933883</c:v>
                </c:pt>
                <c:pt idx="1556">
                  <c:v>1.3714937465000001</c:v>
                </c:pt>
                <c:pt idx="1557">
                  <c:v>1.723587926</c:v>
                </c:pt>
                <c:pt idx="1558">
                  <c:v>1.6884184134</c:v>
                </c:pt>
                <c:pt idx="1559">
                  <c:v>1.6884184134</c:v>
                </c:pt>
                <c:pt idx="1560">
                  <c:v>1.6884184134</c:v>
                </c:pt>
                <c:pt idx="1561">
                  <c:v>1.6884184134</c:v>
                </c:pt>
                <c:pt idx="1562">
                  <c:v>1.6884184134</c:v>
                </c:pt>
                <c:pt idx="1563">
                  <c:v>1.6475476347</c:v>
                </c:pt>
                <c:pt idx="1564">
                  <c:v>1.5968275661</c:v>
                </c:pt>
                <c:pt idx="1565">
                  <c:v>1.5968275661</c:v>
                </c:pt>
                <c:pt idx="1566">
                  <c:v>1.5968275661</c:v>
                </c:pt>
                <c:pt idx="1567">
                  <c:v>1.6519622795</c:v>
                </c:pt>
                <c:pt idx="1568">
                  <c:v>1.6519622795</c:v>
                </c:pt>
                <c:pt idx="1569">
                  <c:v>1.6519622795</c:v>
                </c:pt>
                <c:pt idx="1570">
                  <c:v>1.6189407300000001</c:v>
                </c:pt>
                <c:pt idx="1571">
                  <c:v>1.6459943845</c:v>
                </c:pt>
                <c:pt idx="1572">
                  <c:v>1.6464750989000001</c:v>
                </c:pt>
                <c:pt idx="1573">
                  <c:v>1.6072942648999999</c:v>
                </c:pt>
                <c:pt idx="1574">
                  <c:v>1.6879674082</c:v>
                </c:pt>
                <c:pt idx="1575">
                  <c:v>1.6879674082</c:v>
                </c:pt>
                <c:pt idx="1576">
                  <c:v>1.6879674082</c:v>
                </c:pt>
                <c:pt idx="1577">
                  <c:v>1.6615650603000001</c:v>
                </c:pt>
                <c:pt idx="1578">
                  <c:v>1.6321159410999999</c:v>
                </c:pt>
                <c:pt idx="1579">
                  <c:v>1.6321159410999999</c:v>
                </c:pt>
                <c:pt idx="1580">
                  <c:v>1.6321159410999999</c:v>
                </c:pt>
                <c:pt idx="1581">
                  <c:v>1.5686936587</c:v>
                </c:pt>
                <c:pt idx="1582">
                  <c:v>1.5686936587</c:v>
                </c:pt>
                <c:pt idx="1583">
                  <c:v>1.5686936587</c:v>
                </c:pt>
                <c:pt idx="1584">
                  <c:v>1.6823679</c:v>
                </c:pt>
                <c:pt idx="1585">
                  <c:v>1.7202171834</c:v>
                </c:pt>
                <c:pt idx="1586">
                  <c:v>1.6921043018999999</c:v>
                </c:pt>
                <c:pt idx="1587">
                  <c:v>1.6529650693</c:v>
                </c:pt>
                <c:pt idx="1588">
                  <c:v>1.6127650062000001</c:v>
                </c:pt>
                <c:pt idx="1589">
                  <c:v>1.6127650062000001</c:v>
                </c:pt>
                <c:pt idx="1590">
                  <c:v>1.6127650062000001</c:v>
                </c:pt>
                <c:pt idx="1591">
                  <c:v>1.5386765007000001</c:v>
                </c:pt>
                <c:pt idx="1592">
                  <c:v>1.5533813284</c:v>
                </c:pt>
                <c:pt idx="1593">
                  <c:v>1.5294639013</c:v>
                </c:pt>
                <c:pt idx="1594">
                  <c:v>1.5145725486999999</c:v>
                </c:pt>
                <c:pt idx="1595">
                  <c:v>1.4675437495000001</c:v>
                </c:pt>
                <c:pt idx="1596">
                  <c:v>1.4675437495000001</c:v>
                </c:pt>
                <c:pt idx="1597">
                  <c:v>1.4675437495000001</c:v>
                </c:pt>
                <c:pt idx="1598">
                  <c:v>1.4587309198</c:v>
                </c:pt>
                <c:pt idx="1599">
                  <c:v>1.5140512301</c:v>
                </c:pt>
                <c:pt idx="1600">
                  <c:v>1.5107600767</c:v>
                </c:pt>
                <c:pt idx="1601">
                  <c:v>1.4846502376999999</c:v>
                </c:pt>
                <c:pt idx="1602">
                  <c:v>1.5095137783999999</c:v>
                </c:pt>
                <c:pt idx="1603">
                  <c:v>1.5095137783999999</c:v>
                </c:pt>
                <c:pt idx="1604">
                  <c:v>1.5095137783999999</c:v>
                </c:pt>
                <c:pt idx="1605">
                  <c:v>1.4788808092000001</c:v>
                </c:pt>
                <c:pt idx="1606">
                  <c:v>1.4692755032</c:v>
                </c:pt>
                <c:pt idx="1607">
                  <c:v>1.4865395340000001</c:v>
                </c:pt>
                <c:pt idx="1608">
                  <c:v>1.5191065708</c:v>
                </c:pt>
                <c:pt idx="1609">
                  <c:v>1.5191065708</c:v>
                </c:pt>
                <c:pt idx="1610">
                  <c:v>1.5191065708</c:v>
                </c:pt>
                <c:pt idx="1611">
                  <c:v>1.5191065708</c:v>
                </c:pt>
                <c:pt idx="1612">
                  <c:v>1.5299499369</c:v>
                </c:pt>
                <c:pt idx="1613">
                  <c:v>1.6030109156000001</c:v>
                </c:pt>
                <c:pt idx="1614">
                  <c:v>1.6236696681</c:v>
                </c:pt>
                <c:pt idx="1615">
                  <c:v>1.5895906441000001</c:v>
                </c:pt>
                <c:pt idx="1616">
                  <c:v>1.6297488831</c:v>
                </c:pt>
                <c:pt idx="1617">
                  <c:v>1.6297488831</c:v>
                </c:pt>
                <c:pt idx="1618">
                  <c:v>1.6297488831</c:v>
                </c:pt>
                <c:pt idx="1619">
                  <c:v>1.6297488831</c:v>
                </c:pt>
                <c:pt idx="1620">
                  <c:v>1.6683379248000001</c:v>
                </c:pt>
                <c:pt idx="1621">
                  <c:v>1.6644147030000001</c:v>
                </c:pt>
                <c:pt idx="1622">
                  <c:v>1.6682998336999999</c:v>
                </c:pt>
                <c:pt idx="1623">
                  <c:v>1.6391822669</c:v>
                </c:pt>
                <c:pt idx="1624">
                  <c:v>1.6391822669</c:v>
                </c:pt>
                <c:pt idx="1625">
                  <c:v>1.6391822669</c:v>
                </c:pt>
                <c:pt idx="1626">
                  <c:v>1.6354299172</c:v>
                </c:pt>
                <c:pt idx="1627">
                  <c:v>1.6210363309</c:v>
                </c:pt>
                <c:pt idx="1628">
                  <c:v>1.640989748</c:v>
                </c:pt>
                <c:pt idx="1629">
                  <c:v>1.6297670011000001</c:v>
                </c:pt>
                <c:pt idx="1630">
                  <c:v>1.6465941972</c:v>
                </c:pt>
                <c:pt idx="1631">
                  <c:v>1.6465941972</c:v>
                </c:pt>
                <c:pt idx="1632">
                  <c:v>1.6465941972</c:v>
                </c:pt>
                <c:pt idx="1633">
                  <c:v>1.6228296475999999</c:v>
                </c:pt>
                <c:pt idx="1634">
                  <c:v>1.6544005903000001</c:v>
                </c:pt>
                <c:pt idx="1635">
                  <c:v>1.6608924651000001</c:v>
                </c:pt>
                <c:pt idx="1636">
                  <c:v>1.6590968583000001</c:v>
                </c:pt>
                <c:pt idx="1637">
                  <c:v>1.6660616263000001</c:v>
                </c:pt>
                <c:pt idx="1638">
                  <c:v>1.6660616263000001</c:v>
                </c:pt>
                <c:pt idx="1639">
                  <c:v>1.6660616263000001</c:v>
                </c:pt>
                <c:pt idx="1640">
                  <c:v>1.7005203117000001</c:v>
                </c:pt>
                <c:pt idx="1641">
                  <c:v>1.7488237267</c:v>
                </c:pt>
                <c:pt idx="1642">
                  <c:v>1.7477580396000001</c:v>
                </c:pt>
                <c:pt idx="1643">
                  <c:v>1.7830565626999999</c:v>
                </c:pt>
                <c:pt idx="1644">
                  <c:v>1.7229375203999999</c:v>
                </c:pt>
                <c:pt idx="1645">
                  <c:v>1.7229375203999999</c:v>
                </c:pt>
                <c:pt idx="1646">
                  <c:v>1.7229375203999999</c:v>
                </c:pt>
                <c:pt idx="1647">
                  <c:v>1.7217513395999999</c:v>
                </c:pt>
                <c:pt idx="1648">
                  <c:v>1.7661596396000001</c:v>
                </c:pt>
                <c:pt idx="1649">
                  <c:v>1.7147587601000001</c:v>
                </c:pt>
                <c:pt idx="1650">
                  <c:v>1.7303111254000001</c:v>
                </c:pt>
                <c:pt idx="1651">
                  <c:v>1.7129580123999999</c:v>
                </c:pt>
                <c:pt idx="1652">
                  <c:v>1.7129580123999999</c:v>
                </c:pt>
                <c:pt idx="1653">
                  <c:v>1.7129580123999999</c:v>
                </c:pt>
                <c:pt idx="1654">
                  <c:v>1.6795882134</c:v>
                </c:pt>
                <c:pt idx="1655">
                  <c:v>1.6099750278</c:v>
                </c:pt>
                <c:pt idx="1656">
                  <c:v>1.6531256524</c:v>
                </c:pt>
                <c:pt idx="1657">
                  <c:v>1.6819315868</c:v>
                </c:pt>
                <c:pt idx="1658">
                  <c:v>1.6589533148</c:v>
                </c:pt>
                <c:pt idx="1659">
                  <c:v>1.6589533148</c:v>
                </c:pt>
                <c:pt idx="1660">
                  <c:v>1.6589533148</c:v>
                </c:pt>
                <c:pt idx="1661">
                  <c:v>1.6847256777999999</c:v>
                </c:pt>
                <c:pt idx="1662">
                  <c:v>1.7167308367</c:v>
                </c:pt>
                <c:pt idx="1663">
                  <c:v>1.7114239489</c:v>
                </c:pt>
                <c:pt idx="1664">
                  <c:v>1.6540643579000001</c:v>
                </c:pt>
                <c:pt idx="1665">
                  <c:v>1.6439701121000001</c:v>
                </c:pt>
                <c:pt idx="1666">
                  <c:v>1.6439701121000001</c:v>
                </c:pt>
                <c:pt idx="1667">
                  <c:v>1.6439701121000001</c:v>
                </c:pt>
                <c:pt idx="1668">
                  <c:v>1.6151406337000001</c:v>
                </c:pt>
                <c:pt idx="1669">
                  <c:v>1.6376971923999999</c:v>
                </c:pt>
                <c:pt idx="1670">
                  <c:v>1.6381296155</c:v>
                </c:pt>
                <c:pt idx="1671">
                  <c:v>1.6386508018999999</c:v>
                </c:pt>
                <c:pt idx="1672">
                  <c:v>1.6386508018999999</c:v>
                </c:pt>
                <c:pt idx="1673">
                  <c:v>1.6386508018999999</c:v>
                </c:pt>
                <c:pt idx="1674">
                  <c:v>1.6386508018999999</c:v>
                </c:pt>
                <c:pt idx="1675">
                  <c:v>1.6657418136</c:v>
                </c:pt>
                <c:pt idx="1676">
                  <c:v>1.6801255692999999</c:v>
                </c:pt>
                <c:pt idx="1677">
                  <c:v>1.7005962261000001</c:v>
                </c:pt>
                <c:pt idx="1678">
                  <c:v>1.7076424859999999</c:v>
                </c:pt>
                <c:pt idx="1679">
                  <c:v>1.7263804538</c:v>
                </c:pt>
                <c:pt idx="1680">
                  <c:v>1.7263804538</c:v>
                </c:pt>
                <c:pt idx="1681">
                  <c:v>1.7263804538</c:v>
                </c:pt>
                <c:pt idx="1682">
                  <c:v>1.7210202703999999</c:v>
                </c:pt>
                <c:pt idx="1683">
                  <c:v>1.7358187063999999</c:v>
                </c:pt>
                <c:pt idx="1684">
                  <c:v>1.6987831673</c:v>
                </c:pt>
                <c:pt idx="1685">
                  <c:v>1.6891725742999999</c:v>
                </c:pt>
                <c:pt idx="1686">
                  <c:v>1.7214862876000001</c:v>
                </c:pt>
                <c:pt idx="1687">
                  <c:v>1.7214862876000001</c:v>
                </c:pt>
                <c:pt idx="1688">
                  <c:v>1.7214862876000001</c:v>
                </c:pt>
                <c:pt idx="1689">
                  <c:v>1.6864266657</c:v>
                </c:pt>
                <c:pt idx="1690">
                  <c:v>1.7021311095</c:v>
                </c:pt>
                <c:pt idx="1691">
                  <c:v>1.7250697477000001</c:v>
                </c:pt>
                <c:pt idx="1692">
                  <c:v>1.7292418867999999</c:v>
                </c:pt>
                <c:pt idx="1693">
                  <c:v>1.7347185890000001</c:v>
                </c:pt>
                <c:pt idx="1694">
                  <c:v>1.7347185890000001</c:v>
                </c:pt>
                <c:pt idx="1695">
                  <c:v>1.7347185890000001</c:v>
                </c:pt>
                <c:pt idx="1696">
                  <c:v>1.7044932531999999</c:v>
                </c:pt>
                <c:pt idx="1697">
                  <c:v>1.688621836</c:v>
                </c:pt>
                <c:pt idx="1698">
                  <c:v>1.6728982432999999</c:v>
                </c:pt>
                <c:pt idx="1699">
                  <c:v>1.6913063998</c:v>
                </c:pt>
                <c:pt idx="1700">
                  <c:v>1.7026926138</c:v>
                </c:pt>
                <c:pt idx="1701">
                  <c:v>1.7026926138</c:v>
                </c:pt>
                <c:pt idx="1702">
                  <c:v>1.7026926138</c:v>
                </c:pt>
                <c:pt idx="1703">
                  <c:v>1.7143881436999999</c:v>
                </c:pt>
                <c:pt idx="1704">
                  <c:v>1.7237523910000001</c:v>
                </c:pt>
                <c:pt idx="1705">
                  <c:v>1.7263399179000001</c:v>
                </c:pt>
                <c:pt idx="1706">
                  <c:v>1.7197411142000001</c:v>
                </c:pt>
                <c:pt idx="1707">
                  <c:v>1.7052142212000001</c:v>
                </c:pt>
                <c:pt idx="1708">
                  <c:v>1.7052142212000001</c:v>
                </c:pt>
                <c:pt idx="1709">
                  <c:v>1.7052142212000001</c:v>
                </c:pt>
                <c:pt idx="1710">
                  <c:v>1.7537016295000001</c:v>
                </c:pt>
                <c:pt idx="1711">
                  <c:v>1.7786733227</c:v>
                </c:pt>
                <c:pt idx="1712">
                  <c:v>1.7986738858</c:v>
                </c:pt>
                <c:pt idx="1713">
                  <c:v>1.7980607336000001</c:v>
                </c:pt>
                <c:pt idx="1714">
                  <c:v>1.8229392401</c:v>
                </c:pt>
                <c:pt idx="1715">
                  <c:v>1.8229392401</c:v>
                </c:pt>
                <c:pt idx="1716">
                  <c:v>1.8229392401</c:v>
                </c:pt>
                <c:pt idx="1717">
                  <c:v>1.8170621822999999</c:v>
                </c:pt>
                <c:pt idx="1718">
                  <c:v>1.8383489439</c:v>
                </c:pt>
                <c:pt idx="1719">
                  <c:v>1.8223622161999999</c:v>
                </c:pt>
                <c:pt idx="1720">
                  <c:v>1.7883274526999999</c:v>
                </c:pt>
                <c:pt idx="1721">
                  <c:v>1.7543096922999999</c:v>
                </c:pt>
                <c:pt idx="1722">
                  <c:v>1.7543096922999999</c:v>
                </c:pt>
                <c:pt idx="1723">
                  <c:v>1.7543096922999999</c:v>
                </c:pt>
                <c:pt idx="1724">
                  <c:v>1.7543096922999999</c:v>
                </c:pt>
                <c:pt idx="1725">
                  <c:v>1.7127360396</c:v>
                </c:pt>
                <c:pt idx="1726">
                  <c:v>1.7574661039999999</c:v>
                </c:pt>
                <c:pt idx="1727">
                  <c:v>1.7342998563000001</c:v>
                </c:pt>
                <c:pt idx="1728">
                  <c:v>1.7224989153000001</c:v>
                </c:pt>
                <c:pt idx="1729">
                  <c:v>1.7224989153000001</c:v>
                </c:pt>
                <c:pt idx="1730">
                  <c:v>1.7224989153000001</c:v>
                </c:pt>
                <c:pt idx="1731">
                  <c:v>1.7224989153000001</c:v>
                </c:pt>
                <c:pt idx="1732">
                  <c:v>1.7224989153000001</c:v>
                </c:pt>
                <c:pt idx="1733">
                  <c:v>1.6654482326</c:v>
                </c:pt>
                <c:pt idx="1734">
                  <c:v>1.6531607475000001</c:v>
                </c:pt>
                <c:pt idx="1735">
                  <c:v>1.7081792995</c:v>
                </c:pt>
                <c:pt idx="1736">
                  <c:v>1.7081792995</c:v>
                </c:pt>
                <c:pt idx="1737">
                  <c:v>1.7081792995</c:v>
                </c:pt>
                <c:pt idx="1738">
                  <c:v>1.6931706294</c:v>
                </c:pt>
                <c:pt idx="1739">
                  <c:v>1.6908057389</c:v>
                </c:pt>
                <c:pt idx="1740">
                  <c:v>1.6930790310999999</c:v>
                </c:pt>
                <c:pt idx="1741">
                  <c:v>1.6977269820000001</c:v>
                </c:pt>
                <c:pt idx="1742">
                  <c:v>1.7318444910999999</c:v>
                </c:pt>
                <c:pt idx="1743">
                  <c:v>1.7318444910999999</c:v>
                </c:pt>
                <c:pt idx="1744">
                  <c:v>1.7318444910999999</c:v>
                </c:pt>
                <c:pt idx="1745">
                  <c:v>1.7604327475999999</c:v>
                </c:pt>
                <c:pt idx="1746">
                  <c:v>1.6966642595000001</c:v>
                </c:pt>
                <c:pt idx="1747">
                  <c:v>1.6664774942</c:v>
                </c:pt>
                <c:pt idx="1748">
                  <c:v>1.5921901060999999</c:v>
                </c:pt>
                <c:pt idx="1749">
                  <c:v>1.6252581203000001</c:v>
                </c:pt>
                <c:pt idx="1750">
                  <c:v>1.6252581203000001</c:v>
                </c:pt>
                <c:pt idx="1751">
                  <c:v>1.6252581203000001</c:v>
                </c:pt>
                <c:pt idx="1752">
                  <c:v>1.6037787257</c:v>
                </c:pt>
                <c:pt idx="1753">
                  <c:v>1.6450739351999999</c:v>
                </c:pt>
                <c:pt idx="1754">
                  <c:v>1.6193443976999999</c:v>
                </c:pt>
                <c:pt idx="1755">
                  <c:v>1.6513286801</c:v>
                </c:pt>
                <c:pt idx="1756">
                  <c:v>1.6800079876</c:v>
                </c:pt>
                <c:pt idx="1757">
                  <c:v>1.6800079876</c:v>
                </c:pt>
                <c:pt idx="1758">
                  <c:v>1.6800079876</c:v>
                </c:pt>
                <c:pt idx="1759">
                  <c:v>1.6832856533</c:v>
                </c:pt>
                <c:pt idx="1760">
                  <c:v>1.7101333929</c:v>
                </c:pt>
                <c:pt idx="1761">
                  <c:v>1.6910454095</c:v>
                </c:pt>
                <c:pt idx="1762">
                  <c:v>1.7464436505000001</c:v>
                </c:pt>
                <c:pt idx="1763">
                  <c:v>1.7719869614999999</c:v>
                </c:pt>
                <c:pt idx="1764">
                  <c:v>1.7719869614999999</c:v>
                </c:pt>
                <c:pt idx="1765">
                  <c:v>1.7719869614999999</c:v>
                </c:pt>
                <c:pt idx="1766">
                  <c:v>1.7208748879</c:v>
                </c:pt>
                <c:pt idx="1767">
                  <c:v>1.7290240922</c:v>
                </c:pt>
                <c:pt idx="1768">
                  <c:v>1.7347337116999999</c:v>
                </c:pt>
                <c:pt idx="1769">
                  <c:v>1.7229562912</c:v>
                </c:pt>
                <c:pt idx="1770">
                  <c:v>1.7205799091</c:v>
                </c:pt>
                <c:pt idx="1771">
                  <c:v>1.7205799091</c:v>
                </c:pt>
                <c:pt idx="1772">
                  <c:v>1.7205799091</c:v>
                </c:pt>
                <c:pt idx="1773">
                  <c:v>1.7217336272999999</c:v>
                </c:pt>
                <c:pt idx="1774">
                  <c:v>1.7122627702</c:v>
                </c:pt>
                <c:pt idx="1775">
                  <c:v>1.7444028029</c:v>
                </c:pt>
                <c:pt idx="1776">
                  <c:v>1.7687622387999999</c:v>
                </c:pt>
                <c:pt idx="1777">
                  <c:v>1.7046995788999999</c:v>
                </c:pt>
                <c:pt idx="1778">
                  <c:v>1.7046995788999999</c:v>
                </c:pt>
                <c:pt idx="1779">
                  <c:v>1.7046995788999999</c:v>
                </c:pt>
                <c:pt idx="1780">
                  <c:v>1.7122714658</c:v>
                </c:pt>
                <c:pt idx="1781">
                  <c:v>1.6958911356999999</c:v>
                </c:pt>
                <c:pt idx="1782">
                  <c:v>1.6547184242999999</c:v>
                </c:pt>
                <c:pt idx="1783">
                  <c:v>1.6162065233</c:v>
                </c:pt>
                <c:pt idx="1784">
                  <c:v>1.6468457502</c:v>
                </c:pt>
                <c:pt idx="1785">
                  <c:v>1.6468457502</c:v>
                </c:pt>
                <c:pt idx="1786">
                  <c:v>1.6468457502</c:v>
                </c:pt>
                <c:pt idx="1787">
                  <c:v>1.6295152952</c:v>
                </c:pt>
                <c:pt idx="1788">
                  <c:v>1.6302711683</c:v>
                </c:pt>
                <c:pt idx="1789">
                  <c:v>1.6500648113</c:v>
                </c:pt>
                <c:pt idx="1790">
                  <c:v>1.6666070983000001</c:v>
                </c:pt>
                <c:pt idx="1791">
                  <c:v>1.6670751612000001</c:v>
                </c:pt>
                <c:pt idx="1792">
                  <c:v>1.6670751612000001</c:v>
                </c:pt>
                <c:pt idx="1793">
                  <c:v>1.6670751612000001</c:v>
                </c:pt>
                <c:pt idx="1794">
                  <c:v>1.7125309122000001</c:v>
                </c:pt>
                <c:pt idx="1795">
                  <c:v>1.6827969702000001</c:v>
                </c:pt>
                <c:pt idx="1796">
                  <c:v>1.7357212542</c:v>
                </c:pt>
                <c:pt idx="1797">
                  <c:v>1.7667660654999999</c:v>
                </c:pt>
                <c:pt idx="1798">
                  <c:v>1.7667565578</c:v>
                </c:pt>
                <c:pt idx="1799">
                  <c:v>1.7667565578</c:v>
                </c:pt>
                <c:pt idx="1800">
                  <c:v>1.7667565578</c:v>
                </c:pt>
                <c:pt idx="1801">
                  <c:v>1.7673465207000001</c:v>
                </c:pt>
                <c:pt idx="1802">
                  <c:v>1.8012402588</c:v>
                </c:pt>
                <c:pt idx="1803">
                  <c:v>1.7598057493000001</c:v>
                </c:pt>
                <c:pt idx="1804">
                  <c:v>1.7497156959</c:v>
                </c:pt>
                <c:pt idx="1805">
                  <c:v>1.7283959364000001</c:v>
                </c:pt>
                <c:pt idx="1806">
                  <c:v>1.7283959364000001</c:v>
                </c:pt>
                <c:pt idx="1807">
                  <c:v>1.7283959364000001</c:v>
                </c:pt>
                <c:pt idx="1808">
                  <c:v>1.7311230292999999</c:v>
                </c:pt>
                <c:pt idx="1809">
                  <c:v>1.7235070743000001</c:v>
                </c:pt>
                <c:pt idx="1810">
                  <c:v>1.7163673370000001</c:v>
                </c:pt>
                <c:pt idx="1811">
                  <c:v>1.6978834605999999</c:v>
                </c:pt>
                <c:pt idx="1812">
                  <c:v>1.6672642427</c:v>
                </c:pt>
                <c:pt idx="1813">
                  <c:v>1.6672642427</c:v>
                </c:pt>
                <c:pt idx="1814">
                  <c:v>1.6672642427</c:v>
                </c:pt>
                <c:pt idx="1815">
                  <c:v>1.7188937930999999</c:v>
                </c:pt>
                <c:pt idx="1816">
                  <c:v>1.7221053347999999</c:v>
                </c:pt>
                <c:pt idx="1817">
                  <c:v>1.7537520606999999</c:v>
                </c:pt>
                <c:pt idx="1818">
                  <c:v>1.7597774969</c:v>
                </c:pt>
                <c:pt idx="1819">
                  <c:v>1.7181560349</c:v>
                </c:pt>
                <c:pt idx="1820">
                  <c:v>1.7181560349</c:v>
                </c:pt>
                <c:pt idx="1821">
                  <c:v>1.7181560349</c:v>
                </c:pt>
                <c:pt idx="1822">
                  <c:v>1.6971406153999999</c:v>
                </c:pt>
                <c:pt idx="1823">
                  <c:v>1.7214978837999999</c:v>
                </c:pt>
                <c:pt idx="1824">
                  <c:v>1.7347279557999999</c:v>
                </c:pt>
                <c:pt idx="1825">
                  <c:v>1.7225787266000001</c:v>
                </c:pt>
                <c:pt idx="1826">
                  <c:v>1.7141247092</c:v>
                </c:pt>
                <c:pt idx="1827">
                  <c:v>1.7141247092</c:v>
                </c:pt>
                <c:pt idx="1828">
                  <c:v>1.7141247092</c:v>
                </c:pt>
                <c:pt idx="1829">
                  <c:v>1.6885673890999999</c:v>
                </c:pt>
                <c:pt idx="1830">
                  <c:v>1.7360036923</c:v>
                </c:pt>
                <c:pt idx="1831">
                  <c:v>1.7745060248</c:v>
                </c:pt>
                <c:pt idx="1832">
                  <c:v>1.8259211487</c:v>
                </c:pt>
                <c:pt idx="1833">
                  <c:v>1.8582704432999999</c:v>
                </c:pt>
                <c:pt idx="1834">
                  <c:v>1.8582704432999999</c:v>
                </c:pt>
                <c:pt idx="1835">
                  <c:v>1.8582704432999999</c:v>
                </c:pt>
                <c:pt idx="1836">
                  <c:v>1.8993581664000001</c:v>
                </c:pt>
                <c:pt idx="1837">
                  <c:v>1.8919826168</c:v>
                </c:pt>
                <c:pt idx="1838">
                  <c:v>1.8462183576</c:v>
                </c:pt>
                <c:pt idx="1839">
                  <c:v>1.8355843465999999</c:v>
                </c:pt>
                <c:pt idx="1840">
                  <c:v>1.7642086205</c:v>
                </c:pt>
                <c:pt idx="1841">
                  <c:v>1.7642086205</c:v>
                </c:pt>
                <c:pt idx="1842">
                  <c:v>1.7642086205</c:v>
                </c:pt>
                <c:pt idx="1843">
                  <c:v>1.8236119475999999</c:v>
                </c:pt>
                <c:pt idx="1844">
                  <c:v>1.8709491980999999</c:v>
                </c:pt>
                <c:pt idx="1845">
                  <c:v>1.8603260176</c:v>
                </c:pt>
                <c:pt idx="1846">
                  <c:v>1.8830291566999999</c:v>
                </c:pt>
                <c:pt idx="1847">
                  <c:v>1.8090693216</c:v>
                </c:pt>
                <c:pt idx="1848">
                  <c:v>1.8090693216</c:v>
                </c:pt>
                <c:pt idx="1849">
                  <c:v>1.8090693216</c:v>
                </c:pt>
                <c:pt idx="1850">
                  <c:v>1.8998567574</c:v>
                </c:pt>
                <c:pt idx="1851">
                  <c:v>1.887798629</c:v>
                </c:pt>
                <c:pt idx="1852">
                  <c:v>1.8901063399</c:v>
                </c:pt>
                <c:pt idx="1853">
                  <c:v>1.8795165529</c:v>
                </c:pt>
                <c:pt idx="1854">
                  <c:v>1.9239966806</c:v>
                </c:pt>
                <c:pt idx="1855">
                  <c:v>1.9239966806</c:v>
                </c:pt>
                <c:pt idx="1856">
                  <c:v>1.9239966806</c:v>
                </c:pt>
                <c:pt idx="1857">
                  <c:v>1.9030332730999999</c:v>
                </c:pt>
                <c:pt idx="1858">
                  <c:v>1.9546533050999999</c:v>
                </c:pt>
                <c:pt idx="1859">
                  <c:v>1.9537600274</c:v>
                </c:pt>
                <c:pt idx="1860">
                  <c:v>1.9286929236000001</c:v>
                </c:pt>
                <c:pt idx="1861">
                  <c:v>1.9006785477999999</c:v>
                </c:pt>
                <c:pt idx="1862">
                  <c:v>1.9006785477999999</c:v>
                </c:pt>
                <c:pt idx="1863">
                  <c:v>1.9006785477999999</c:v>
                </c:pt>
                <c:pt idx="1864">
                  <c:v>1.8891822923999999</c:v>
                </c:pt>
                <c:pt idx="1865">
                  <c:v>1.8200422418</c:v>
                </c:pt>
                <c:pt idx="1866">
                  <c:v>1.8048294784000001</c:v>
                </c:pt>
                <c:pt idx="1867">
                  <c:v>1.7410501657999999</c:v>
                </c:pt>
                <c:pt idx="1868">
                  <c:v>1.7379654866000001</c:v>
                </c:pt>
                <c:pt idx="1869">
                  <c:v>1.7379654866000001</c:v>
                </c:pt>
                <c:pt idx="1870">
                  <c:v>1.7379654866000001</c:v>
                </c:pt>
                <c:pt idx="1871">
                  <c:v>1.8594102219999999</c:v>
                </c:pt>
                <c:pt idx="1872">
                  <c:v>1.7569693388000001</c:v>
                </c:pt>
                <c:pt idx="1873">
                  <c:v>1.7164979906</c:v>
                </c:pt>
                <c:pt idx="1874">
                  <c:v>1.7113507407999999</c:v>
                </c:pt>
                <c:pt idx="1875">
                  <c:v>1.7000149525999999</c:v>
                </c:pt>
                <c:pt idx="1876">
                  <c:v>1.7000149525999999</c:v>
                </c:pt>
                <c:pt idx="1877">
                  <c:v>1.7000149525999999</c:v>
                </c:pt>
                <c:pt idx="1878">
                  <c:v>1.7375352543</c:v>
                </c:pt>
                <c:pt idx="1879">
                  <c:v>1.7176049259999999</c:v>
                </c:pt>
                <c:pt idx="1880">
                  <c:v>1.7803727793999999</c:v>
                </c:pt>
                <c:pt idx="1881">
                  <c:v>1.8616960008000001</c:v>
                </c:pt>
                <c:pt idx="1882">
                  <c:v>1.7739614930000001</c:v>
                </c:pt>
                <c:pt idx="1883">
                  <c:v>1.7739614930000001</c:v>
                </c:pt>
                <c:pt idx="1884">
                  <c:v>1.7739614930000001</c:v>
                </c:pt>
                <c:pt idx="1885">
                  <c:v>1.7473767061000001</c:v>
                </c:pt>
                <c:pt idx="1886">
                  <c:v>1.7531343205000001</c:v>
                </c:pt>
                <c:pt idx="1887">
                  <c:v>1.7695127284000001</c:v>
                </c:pt>
                <c:pt idx="1888">
                  <c:v>1.8105591448</c:v>
                </c:pt>
                <c:pt idx="1889">
                  <c:v>1.7984149574999999</c:v>
                </c:pt>
                <c:pt idx="1890">
                  <c:v>1.7984149574999999</c:v>
                </c:pt>
                <c:pt idx="1891">
                  <c:v>1.7984149574999999</c:v>
                </c:pt>
                <c:pt idx="1892">
                  <c:v>1.8621470297</c:v>
                </c:pt>
                <c:pt idx="1893">
                  <c:v>1.8277508465000001</c:v>
                </c:pt>
                <c:pt idx="1894">
                  <c:v>1.8778048645000001</c:v>
                </c:pt>
                <c:pt idx="1895">
                  <c:v>1.8691102198</c:v>
                </c:pt>
                <c:pt idx="1896">
                  <c:v>1.8725643572999999</c:v>
                </c:pt>
                <c:pt idx="1897">
                  <c:v>1.8725643572999999</c:v>
                </c:pt>
                <c:pt idx="1898">
                  <c:v>1.8725643572999999</c:v>
                </c:pt>
                <c:pt idx="1899">
                  <c:v>1.9212548241</c:v>
                </c:pt>
                <c:pt idx="1900">
                  <c:v>1.9486843171999999</c:v>
                </c:pt>
                <c:pt idx="1901">
                  <c:v>1.9551080512000001</c:v>
                </c:pt>
                <c:pt idx="1902">
                  <c:v>1.9193907821</c:v>
                </c:pt>
                <c:pt idx="1903">
                  <c:v>1.8994499004000001</c:v>
                </c:pt>
                <c:pt idx="1904">
                  <c:v>1.8994499004000001</c:v>
                </c:pt>
                <c:pt idx="1905">
                  <c:v>1.8994499004000001</c:v>
                </c:pt>
                <c:pt idx="1906">
                  <c:v>1.8994499004000001</c:v>
                </c:pt>
                <c:pt idx="1907">
                  <c:v>1.8490200784999999</c:v>
                </c:pt>
                <c:pt idx="1908">
                  <c:v>1.8490200784999999</c:v>
                </c:pt>
                <c:pt idx="1909">
                  <c:v>1.7673481856</c:v>
                </c:pt>
                <c:pt idx="1910">
                  <c:v>1.682276388</c:v>
                </c:pt>
                <c:pt idx="1911">
                  <c:v>1.682276388</c:v>
                </c:pt>
                <c:pt idx="1912">
                  <c:v>1.682276388</c:v>
                </c:pt>
                <c:pt idx="1913">
                  <c:v>1.682276388</c:v>
                </c:pt>
                <c:pt idx="1914">
                  <c:v>1.6968381951</c:v>
                </c:pt>
                <c:pt idx="1915">
                  <c:v>1.6916619469</c:v>
                </c:pt>
                <c:pt idx="1916">
                  <c:v>1.7501965714000001</c:v>
                </c:pt>
                <c:pt idx="1917">
                  <c:v>1.7121142941</c:v>
                </c:pt>
                <c:pt idx="1918">
                  <c:v>1.7121142941</c:v>
                </c:pt>
                <c:pt idx="1919">
                  <c:v>1.7121142941</c:v>
                </c:pt>
                <c:pt idx="1920">
                  <c:v>1.7307733501</c:v>
                </c:pt>
                <c:pt idx="1921">
                  <c:v>1.6958763205</c:v>
                </c:pt>
                <c:pt idx="1922">
                  <c:v>1.7169558460000001</c:v>
                </c:pt>
                <c:pt idx="1923">
                  <c:v>1.7085365942999999</c:v>
                </c:pt>
                <c:pt idx="1924">
                  <c:v>1.6964852791</c:v>
                </c:pt>
                <c:pt idx="1925">
                  <c:v>1.6964852791</c:v>
                </c:pt>
                <c:pt idx="1926">
                  <c:v>1.6964852791</c:v>
                </c:pt>
                <c:pt idx="1927">
                  <c:v>1.7019884091999999</c:v>
                </c:pt>
                <c:pt idx="1928">
                  <c:v>1.7186306256999999</c:v>
                </c:pt>
                <c:pt idx="1929">
                  <c:v>1.7554342308999999</c:v>
                </c:pt>
                <c:pt idx="1930">
                  <c:v>1.7554342308999999</c:v>
                </c:pt>
                <c:pt idx="1931">
                  <c:v>1.7554342308999999</c:v>
                </c:pt>
                <c:pt idx="1932">
                  <c:v>1.7554342308999999</c:v>
                </c:pt>
                <c:pt idx="1933">
                  <c:v>1.7554342308999999</c:v>
                </c:pt>
                <c:pt idx="1934">
                  <c:v>1.7193926395000001</c:v>
                </c:pt>
                <c:pt idx="1935">
                  <c:v>1.6584353973999999</c:v>
                </c:pt>
                <c:pt idx="1936">
                  <c:v>1.6336373837</c:v>
                </c:pt>
                <c:pt idx="1937">
                  <c:v>1.6298886897</c:v>
                </c:pt>
                <c:pt idx="1938">
                  <c:v>1.6178521776999999</c:v>
                </c:pt>
                <c:pt idx="1939">
                  <c:v>1.6178521776999999</c:v>
                </c:pt>
                <c:pt idx="1940">
                  <c:v>1.6178521776999999</c:v>
                </c:pt>
                <c:pt idx="1941">
                  <c:v>1.5745801668999999</c:v>
                </c:pt>
                <c:pt idx="1942">
                  <c:v>1.5655952733</c:v>
                </c:pt>
                <c:pt idx="1943">
                  <c:v>1.631028438</c:v>
                </c:pt>
                <c:pt idx="1944">
                  <c:v>1.6781393934</c:v>
                </c:pt>
                <c:pt idx="1945">
                  <c:v>1.6815217692</c:v>
                </c:pt>
                <c:pt idx="1946">
                  <c:v>1.6815217692</c:v>
                </c:pt>
                <c:pt idx="1947">
                  <c:v>1.6815217692</c:v>
                </c:pt>
                <c:pt idx="1948">
                  <c:v>1.7183489853</c:v>
                </c:pt>
                <c:pt idx="1949">
                  <c:v>1.7030410835000001</c:v>
                </c:pt>
                <c:pt idx="1950">
                  <c:v>1.7069470772999999</c:v>
                </c:pt>
                <c:pt idx="1951">
                  <c:v>1.7861312159</c:v>
                </c:pt>
                <c:pt idx="1952">
                  <c:v>1.8553024913</c:v>
                </c:pt>
                <c:pt idx="1953">
                  <c:v>1.8553024913</c:v>
                </c:pt>
                <c:pt idx="1954">
                  <c:v>1.8553024913</c:v>
                </c:pt>
                <c:pt idx="1955">
                  <c:v>1.8937462118999999</c:v>
                </c:pt>
                <c:pt idx="1956">
                  <c:v>2.0017446753999999</c:v>
                </c:pt>
                <c:pt idx="1957">
                  <c:v>2.1087742796</c:v>
                </c:pt>
                <c:pt idx="1958">
                  <c:v>2.0344559568</c:v>
                </c:pt>
                <c:pt idx="1959">
                  <c:v>2.0577320195</c:v>
                </c:pt>
                <c:pt idx="1960">
                  <c:v>2.0577320195</c:v>
                </c:pt>
                <c:pt idx="1961">
                  <c:v>2.0577320195</c:v>
                </c:pt>
                <c:pt idx="1962">
                  <c:v>2.0577320195</c:v>
                </c:pt>
                <c:pt idx="1963">
                  <c:v>2.0577320195</c:v>
                </c:pt>
                <c:pt idx="1964">
                  <c:v>1.9750962613</c:v>
                </c:pt>
                <c:pt idx="1965">
                  <c:v>1.9617243126999999</c:v>
                </c:pt>
                <c:pt idx="1966">
                  <c:v>1.9516139188999999</c:v>
                </c:pt>
                <c:pt idx="1967">
                  <c:v>1.9516139188999999</c:v>
                </c:pt>
                <c:pt idx="1968">
                  <c:v>1.9516139188999999</c:v>
                </c:pt>
                <c:pt idx="1969">
                  <c:v>1.9271588043000001</c:v>
                </c:pt>
                <c:pt idx="1970">
                  <c:v>1.9271716325999999</c:v>
                </c:pt>
                <c:pt idx="1971">
                  <c:v>1.9551536227999999</c:v>
                </c:pt>
                <c:pt idx="1972">
                  <c:v>1.951800524</c:v>
                </c:pt>
                <c:pt idx="1973">
                  <c:v>1.9642666764000001</c:v>
                </c:pt>
                <c:pt idx="1974">
                  <c:v>1.9642666764000001</c:v>
                </c:pt>
                <c:pt idx="1975">
                  <c:v>1.9642666764000001</c:v>
                </c:pt>
                <c:pt idx="1976">
                  <c:v>1.9816735266000001</c:v>
                </c:pt>
                <c:pt idx="1977">
                  <c:v>2.0386044989999998</c:v>
                </c:pt>
                <c:pt idx="1978">
                  <c:v>2.0891209765999998</c:v>
                </c:pt>
                <c:pt idx="1979">
                  <c:v>2.0929691814</c:v>
                </c:pt>
                <c:pt idx="1980">
                  <c:v>2.0671835947999999</c:v>
                </c:pt>
                <c:pt idx="1981">
                  <c:v>2.0671835947999999</c:v>
                </c:pt>
                <c:pt idx="1982">
                  <c:v>2.0671835947999999</c:v>
                </c:pt>
                <c:pt idx="1983">
                  <c:v>2.0558962995000001</c:v>
                </c:pt>
                <c:pt idx="1984">
                  <c:v>2.1614123962999998</c:v>
                </c:pt>
                <c:pt idx="1985">
                  <c:v>2.1457051352000001</c:v>
                </c:pt>
                <c:pt idx="1986">
                  <c:v>2.0965307891</c:v>
                </c:pt>
                <c:pt idx="1987">
                  <c:v>2.1964402975000001</c:v>
                </c:pt>
                <c:pt idx="1988">
                  <c:v>2.1964402975000001</c:v>
                </c:pt>
                <c:pt idx="1989">
                  <c:v>2.1964402975000001</c:v>
                </c:pt>
                <c:pt idx="1990">
                  <c:v>2.1380830887000002</c:v>
                </c:pt>
                <c:pt idx="1991">
                  <c:v>2.1553672285999999</c:v>
                </c:pt>
                <c:pt idx="1992">
                  <c:v>2.1252293994000002</c:v>
                </c:pt>
                <c:pt idx="1993">
                  <c:v>2.1040868294999999</c:v>
                </c:pt>
                <c:pt idx="1994">
                  <c:v>2.0939234495000001</c:v>
                </c:pt>
                <c:pt idx="1995">
                  <c:v>2.0939234495000001</c:v>
                </c:pt>
                <c:pt idx="1996">
                  <c:v>2.0939234495000001</c:v>
                </c:pt>
                <c:pt idx="1997">
                  <c:v>2.0668895129</c:v>
                </c:pt>
                <c:pt idx="1998">
                  <c:v>2.0133507021999999</c:v>
                </c:pt>
                <c:pt idx="1999">
                  <c:v>2.0294393471999999</c:v>
                </c:pt>
                <c:pt idx="2000">
                  <c:v>1.9325641646</c:v>
                </c:pt>
                <c:pt idx="2001">
                  <c:v>1.8691744079999999</c:v>
                </c:pt>
                <c:pt idx="2002">
                  <c:v>1.8691744079999999</c:v>
                </c:pt>
                <c:pt idx="2003">
                  <c:v>1.8691744079999999</c:v>
                </c:pt>
                <c:pt idx="2004">
                  <c:v>1.8308906867999999</c:v>
                </c:pt>
                <c:pt idx="2005">
                  <c:v>1.8926280558999999</c:v>
                </c:pt>
                <c:pt idx="2006">
                  <c:v>1.9294086442</c:v>
                </c:pt>
                <c:pt idx="2007">
                  <c:v>1.9572962972000001</c:v>
                </c:pt>
                <c:pt idx="2008">
                  <c:v>1.9424543738</c:v>
                </c:pt>
                <c:pt idx="2009">
                  <c:v>1.9424543738</c:v>
                </c:pt>
                <c:pt idx="2010">
                  <c:v>1.9424543738</c:v>
                </c:pt>
                <c:pt idx="2011">
                  <c:v>1.9062570618000001</c:v>
                </c:pt>
                <c:pt idx="2012">
                  <c:v>1.9257284780999999</c:v>
                </c:pt>
                <c:pt idx="2013">
                  <c:v>1.9761955963</c:v>
                </c:pt>
                <c:pt idx="2014">
                  <c:v>1.9646521350999999</c:v>
                </c:pt>
                <c:pt idx="2015">
                  <c:v>1.9767214877999999</c:v>
                </c:pt>
                <c:pt idx="2016">
                  <c:v>1.9767214877999999</c:v>
                </c:pt>
                <c:pt idx="2017">
                  <c:v>1.9767214877999999</c:v>
                </c:pt>
                <c:pt idx="2018">
                  <c:v>1.9744931736</c:v>
                </c:pt>
                <c:pt idx="2019">
                  <c:v>1.9968550916000001</c:v>
                </c:pt>
                <c:pt idx="2020">
                  <c:v>2.0082172167999999</c:v>
                </c:pt>
                <c:pt idx="2021">
                  <c:v>2.0181668798999999</c:v>
                </c:pt>
                <c:pt idx="2022">
                  <c:v>1.9948821956</c:v>
                </c:pt>
                <c:pt idx="2023">
                  <c:v>1.9948821956</c:v>
                </c:pt>
                <c:pt idx="2024">
                  <c:v>1.9948821956</c:v>
                </c:pt>
                <c:pt idx="2025">
                  <c:v>1.9948821956</c:v>
                </c:pt>
                <c:pt idx="2026">
                  <c:v>1.9550419380999999</c:v>
                </c:pt>
                <c:pt idx="2027">
                  <c:v>1.846413249</c:v>
                </c:pt>
                <c:pt idx="2028">
                  <c:v>1.8739194483999999</c:v>
                </c:pt>
                <c:pt idx="2029">
                  <c:v>1.8817247105999999</c:v>
                </c:pt>
                <c:pt idx="2030">
                  <c:v>1.8817247105999999</c:v>
                </c:pt>
                <c:pt idx="2031">
                  <c:v>1.8817247105999999</c:v>
                </c:pt>
                <c:pt idx="2032">
                  <c:v>1.8811091342999999</c:v>
                </c:pt>
                <c:pt idx="2033">
                  <c:v>1.9177898411000001</c:v>
                </c:pt>
                <c:pt idx="2034">
                  <c:v>1.9641099362000001</c:v>
                </c:pt>
                <c:pt idx="2035">
                  <c:v>1.9517291722000001</c:v>
                </c:pt>
                <c:pt idx="2036">
                  <c:v>1.9851074339000001</c:v>
                </c:pt>
                <c:pt idx="2037">
                  <c:v>1.9851074339000001</c:v>
                </c:pt>
                <c:pt idx="2038">
                  <c:v>1.9851074339000001</c:v>
                </c:pt>
                <c:pt idx="2039">
                  <c:v>1.9605235968000001</c:v>
                </c:pt>
                <c:pt idx="2040">
                  <c:v>1.9797650791000001</c:v>
                </c:pt>
                <c:pt idx="2041">
                  <c:v>1.9753897460000001</c:v>
                </c:pt>
                <c:pt idx="2042">
                  <c:v>1.9571108077999999</c:v>
                </c:pt>
                <c:pt idx="2043">
                  <c:v>1.9271886056</c:v>
                </c:pt>
                <c:pt idx="2044">
                  <c:v>1.9271886056</c:v>
                </c:pt>
                <c:pt idx="2045">
                  <c:v>1.9271886056</c:v>
                </c:pt>
                <c:pt idx="2046">
                  <c:v>1.9678729558000001</c:v>
                </c:pt>
                <c:pt idx="2047">
                  <c:v>1.9776126047</c:v>
                </c:pt>
                <c:pt idx="2048">
                  <c:v>2.0313979654000001</c:v>
                </c:pt>
                <c:pt idx="2049">
                  <c:v>2.0537615048000002</c:v>
                </c:pt>
                <c:pt idx="2050">
                  <c:v>2.0786676866999998</c:v>
                </c:pt>
                <c:pt idx="2051">
                  <c:v>2.0786676866999998</c:v>
                </c:pt>
                <c:pt idx="2052">
                  <c:v>2.0786676866999998</c:v>
                </c:pt>
                <c:pt idx="2053">
                  <c:v>2.0754504544999999</c:v>
                </c:pt>
                <c:pt idx="2054">
                  <c:v>2.0995727351000002</c:v>
                </c:pt>
                <c:pt idx="2055">
                  <c:v>2.0489889891000002</c:v>
                </c:pt>
                <c:pt idx="2056">
                  <c:v>2.0805643865999999</c:v>
                </c:pt>
                <c:pt idx="2057">
                  <c:v>2.0273658424000001</c:v>
                </c:pt>
                <c:pt idx="2058">
                  <c:v>2.0273658424000001</c:v>
                </c:pt>
                <c:pt idx="2059">
                  <c:v>2.0273658424000001</c:v>
                </c:pt>
                <c:pt idx="2060">
                  <c:v>2.0308933016999999</c:v>
                </c:pt>
                <c:pt idx="2061">
                  <c:v>2.0644413250000002</c:v>
                </c:pt>
                <c:pt idx="2062">
                  <c:v>2.0767099775000002</c:v>
                </c:pt>
                <c:pt idx="2063">
                  <c:v>2.0770424331999999</c:v>
                </c:pt>
                <c:pt idx="2064">
                  <c:v>2.0873276911</c:v>
                </c:pt>
                <c:pt idx="2065">
                  <c:v>2.0873276911</c:v>
                </c:pt>
                <c:pt idx="2066">
                  <c:v>2.0873276911</c:v>
                </c:pt>
                <c:pt idx="2067">
                  <c:v>2.0506686853999998</c:v>
                </c:pt>
                <c:pt idx="2068">
                  <c:v>2.0374637574999999</c:v>
                </c:pt>
                <c:pt idx="2069">
                  <c:v>2.0507271373</c:v>
                </c:pt>
                <c:pt idx="2070">
                  <c:v>2.0396966886999999</c:v>
                </c:pt>
                <c:pt idx="2071">
                  <c:v>2.1061656923999998</c:v>
                </c:pt>
                <c:pt idx="2072">
                  <c:v>2.1061656923999998</c:v>
                </c:pt>
                <c:pt idx="2073">
                  <c:v>2.1061656923999998</c:v>
                </c:pt>
                <c:pt idx="2074">
                  <c:v>2.0809053116</c:v>
                </c:pt>
                <c:pt idx="2075">
                  <c:v>2.0809053116</c:v>
                </c:pt>
                <c:pt idx="2076">
                  <c:v>2.0809053116</c:v>
                </c:pt>
                <c:pt idx="2077">
                  <c:v>2.0809053116</c:v>
                </c:pt>
                <c:pt idx="2078">
                  <c:v>2.0983386064</c:v>
                </c:pt>
                <c:pt idx="2079">
                  <c:v>2.0983386064</c:v>
                </c:pt>
                <c:pt idx="2080">
                  <c:v>2.0983386064</c:v>
                </c:pt>
                <c:pt idx="2081">
                  <c:v>2.0854644232999999</c:v>
                </c:pt>
                <c:pt idx="2082">
                  <c:v>2.0790464375000002</c:v>
                </c:pt>
                <c:pt idx="2083">
                  <c:v>2.0484842713</c:v>
                </c:pt>
                <c:pt idx="2084">
                  <c:v>2.0484842713</c:v>
                </c:pt>
                <c:pt idx="2085">
                  <c:v>2.0484842713</c:v>
                </c:pt>
                <c:pt idx="2086">
                  <c:v>2.0484842713</c:v>
                </c:pt>
                <c:pt idx="2087">
                  <c:v>2.0484842713</c:v>
                </c:pt>
                <c:pt idx="2088">
                  <c:v>2.1110134697</c:v>
                </c:pt>
                <c:pt idx="2089">
                  <c:v>2.1110134697</c:v>
                </c:pt>
                <c:pt idx="2090">
                  <c:v>2.1110134697</c:v>
                </c:pt>
                <c:pt idx="2091">
                  <c:v>2.1161602050999999</c:v>
                </c:pt>
                <c:pt idx="2092">
                  <c:v>2.1093240205999999</c:v>
                </c:pt>
                <c:pt idx="2093">
                  <c:v>2.1093240205999999</c:v>
                </c:pt>
                <c:pt idx="2094">
                  <c:v>2.1093240205999999</c:v>
                </c:pt>
                <c:pt idx="2095">
                  <c:v>2.0805256926000002</c:v>
                </c:pt>
                <c:pt idx="2096">
                  <c:v>2.0805256926000002</c:v>
                </c:pt>
                <c:pt idx="2097">
                  <c:v>2.0805256926000002</c:v>
                </c:pt>
                <c:pt idx="2098">
                  <c:v>2.1285446879999999</c:v>
                </c:pt>
                <c:pt idx="2099">
                  <c:v>2.1811614709999998</c:v>
                </c:pt>
                <c:pt idx="2100">
                  <c:v>2.1811614709999998</c:v>
                </c:pt>
                <c:pt idx="2101">
                  <c:v>2.1811614709999998</c:v>
                </c:pt>
                <c:pt idx="2102">
                  <c:v>2.1674170268999999</c:v>
                </c:pt>
                <c:pt idx="2103">
                  <c:v>2.1730585184</c:v>
                </c:pt>
                <c:pt idx="2104">
                  <c:v>2.1753108364</c:v>
                </c:pt>
                <c:pt idx="2105">
                  <c:v>2.2023814123999998</c:v>
                </c:pt>
                <c:pt idx="2106">
                  <c:v>2.2013035907999998</c:v>
                </c:pt>
                <c:pt idx="2107">
                  <c:v>2.2013035907999998</c:v>
                </c:pt>
                <c:pt idx="2108">
                  <c:v>2.2013035907999998</c:v>
                </c:pt>
                <c:pt idx="2109">
                  <c:v>2.1721770132999998</c:v>
                </c:pt>
                <c:pt idx="2110">
                  <c:v>2.2083723547999998</c:v>
                </c:pt>
                <c:pt idx="2111">
                  <c:v>2.2962690199</c:v>
                </c:pt>
                <c:pt idx="2112">
                  <c:v>2.2878514051000001</c:v>
                </c:pt>
                <c:pt idx="2113">
                  <c:v>2.3283103489000001</c:v>
                </c:pt>
                <c:pt idx="2114">
                  <c:v>2.3283103489000001</c:v>
                </c:pt>
                <c:pt idx="2115">
                  <c:v>2.3283103489000001</c:v>
                </c:pt>
                <c:pt idx="2116">
                  <c:v>2.3371672268000001</c:v>
                </c:pt>
                <c:pt idx="2117">
                  <c:v>2.3388756293999999</c:v>
                </c:pt>
                <c:pt idx="2118">
                  <c:v>2.3399325382999998</c:v>
                </c:pt>
                <c:pt idx="2119">
                  <c:v>2.3258430797999998</c:v>
                </c:pt>
                <c:pt idx="2120">
                  <c:v>2.2196105641999999</c:v>
                </c:pt>
                <c:pt idx="2121">
                  <c:v>2.2196105641999999</c:v>
                </c:pt>
                <c:pt idx="2122">
                  <c:v>2.2196105641999999</c:v>
                </c:pt>
                <c:pt idx="2123">
                  <c:v>2.2553029592999998</c:v>
                </c:pt>
                <c:pt idx="2124">
                  <c:v>2.3278444324000001</c:v>
                </c:pt>
                <c:pt idx="2125">
                  <c:v>2.3452386389000002</c:v>
                </c:pt>
                <c:pt idx="2126">
                  <c:v>2.3775265251</c:v>
                </c:pt>
                <c:pt idx="2127">
                  <c:v>2.3067514988000002</c:v>
                </c:pt>
                <c:pt idx="2128">
                  <c:v>2.3067514988000002</c:v>
                </c:pt>
                <c:pt idx="2129">
                  <c:v>2.3067514988000002</c:v>
                </c:pt>
                <c:pt idx="2130">
                  <c:v>2.3207967456</c:v>
                </c:pt>
                <c:pt idx="2131">
                  <c:v>2.3319943188000001</c:v>
                </c:pt>
                <c:pt idx="2132">
                  <c:v>2.3414097787000001</c:v>
                </c:pt>
                <c:pt idx="2133">
                  <c:v>2.2781358276999999</c:v>
                </c:pt>
                <c:pt idx="2134">
                  <c:v>2.2596096942999999</c:v>
                </c:pt>
                <c:pt idx="2135">
                  <c:v>2.2596096942999999</c:v>
                </c:pt>
                <c:pt idx="2136">
                  <c:v>2.2596096942999999</c:v>
                </c:pt>
                <c:pt idx="2137">
                  <c:v>2.3591264008000001</c:v>
                </c:pt>
                <c:pt idx="2138">
                  <c:v>2.3692704581999999</c:v>
                </c:pt>
                <c:pt idx="2139">
                  <c:v>2.3884377487999999</c:v>
                </c:pt>
                <c:pt idx="2140">
                  <c:v>2.4356702797000001</c:v>
                </c:pt>
                <c:pt idx="2141">
                  <c:v>2.4183171356000002</c:v>
                </c:pt>
                <c:pt idx="2142">
                  <c:v>2.4183171356000002</c:v>
                </c:pt>
                <c:pt idx="2143">
                  <c:v>2.4183171356000002</c:v>
                </c:pt>
                <c:pt idx="2144">
                  <c:v>2.4800264626000001</c:v>
                </c:pt>
                <c:pt idx="2145">
                  <c:v>2.4932951543000001</c:v>
                </c:pt>
                <c:pt idx="2146">
                  <c:v>2.5156173288999999</c:v>
                </c:pt>
                <c:pt idx="2147">
                  <c:v>2.5341834096999998</c:v>
                </c:pt>
                <c:pt idx="2148">
                  <c:v>2.5431177623000001</c:v>
                </c:pt>
                <c:pt idx="2149">
                  <c:v>2.5431177623000001</c:v>
                </c:pt>
                <c:pt idx="2150">
                  <c:v>2.5431177623000001</c:v>
                </c:pt>
                <c:pt idx="2151">
                  <c:v>2.4963400095999999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AE-4A35-BFB5-C4C854114122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AE-4A35-BFB5-C4C854114122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AE-4A35-BFB5-C4C854114122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200</c:v>
                </c:pt>
                <c:pt idx="2107">
                  <c:v>-100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AE-4A35-BFB5-C4C854114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4521"/>
          <c:min val="44166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דצמבר 2020 עד נובמבר 2021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44020</c:v>
                </c:pt>
                <c:pt idx="1">
                  <c:v>44021</c:v>
                </c:pt>
                <c:pt idx="2">
                  <c:v>44022</c:v>
                </c:pt>
                <c:pt idx="3">
                  <c:v>44023</c:v>
                </c:pt>
                <c:pt idx="4">
                  <c:v>44024</c:v>
                </c:pt>
                <c:pt idx="5">
                  <c:v>44025</c:v>
                </c:pt>
                <c:pt idx="6">
                  <c:v>44026</c:v>
                </c:pt>
                <c:pt idx="7">
                  <c:v>44027</c:v>
                </c:pt>
                <c:pt idx="8">
                  <c:v>44028</c:v>
                </c:pt>
                <c:pt idx="9">
                  <c:v>44029</c:v>
                </c:pt>
                <c:pt idx="10">
                  <c:v>44030</c:v>
                </c:pt>
                <c:pt idx="11">
                  <c:v>44031</c:v>
                </c:pt>
                <c:pt idx="12">
                  <c:v>44032</c:v>
                </c:pt>
                <c:pt idx="13">
                  <c:v>44033</c:v>
                </c:pt>
                <c:pt idx="14">
                  <c:v>44034</c:v>
                </c:pt>
                <c:pt idx="15">
                  <c:v>44035</c:v>
                </c:pt>
                <c:pt idx="16">
                  <c:v>44036</c:v>
                </c:pt>
                <c:pt idx="17">
                  <c:v>44037</c:v>
                </c:pt>
                <c:pt idx="18">
                  <c:v>44038</c:v>
                </c:pt>
                <c:pt idx="19">
                  <c:v>44039</c:v>
                </c:pt>
                <c:pt idx="20">
                  <c:v>44040</c:v>
                </c:pt>
                <c:pt idx="21">
                  <c:v>44041</c:v>
                </c:pt>
                <c:pt idx="22">
                  <c:v>44042</c:v>
                </c:pt>
                <c:pt idx="23">
                  <c:v>44043</c:v>
                </c:pt>
                <c:pt idx="24">
                  <c:v>44044</c:v>
                </c:pt>
                <c:pt idx="25">
                  <c:v>44045</c:v>
                </c:pt>
                <c:pt idx="26">
                  <c:v>44046</c:v>
                </c:pt>
                <c:pt idx="27">
                  <c:v>44047</c:v>
                </c:pt>
                <c:pt idx="28">
                  <c:v>44048</c:v>
                </c:pt>
                <c:pt idx="29">
                  <c:v>44049</c:v>
                </c:pt>
                <c:pt idx="30">
                  <c:v>44050</c:v>
                </c:pt>
                <c:pt idx="31">
                  <c:v>44051</c:v>
                </c:pt>
                <c:pt idx="32">
                  <c:v>44052</c:v>
                </c:pt>
                <c:pt idx="33">
                  <c:v>44053</c:v>
                </c:pt>
                <c:pt idx="34">
                  <c:v>44054</c:v>
                </c:pt>
                <c:pt idx="35">
                  <c:v>44055</c:v>
                </c:pt>
                <c:pt idx="36">
                  <c:v>44056</c:v>
                </c:pt>
                <c:pt idx="37">
                  <c:v>44057</c:v>
                </c:pt>
                <c:pt idx="38">
                  <c:v>44058</c:v>
                </c:pt>
                <c:pt idx="39">
                  <c:v>44059</c:v>
                </c:pt>
                <c:pt idx="40">
                  <c:v>44060</c:v>
                </c:pt>
                <c:pt idx="41">
                  <c:v>44061</c:v>
                </c:pt>
                <c:pt idx="42">
                  <c:v>44062</c:v>
                </c:pt>
                <c:pt idx="43">
                  <c:v>44063</c:v>
                </c:pt>
                <c:pt idx="44">
                  <c:v>44064</c:v>
                </c:pt>
                <c:pt idx="45">
                  <c:v>44065</c:v>
                </c:pt>
                <c:pt idx="46">
                  <c:v>44066</c:v>
                </c:pt>
                <c:pt idx="47">
                  <c:v>44067</c:v>
                </c:pt>
                <c:pt idx="48">
                  <c:v>44068</c:v>
                </c:pt>
                <c:pt idx="49">
                  <c:v>44069</c:v>
                </c:pt>
                <c:pt idx="50">
                  <c:v>44070</c:v>
                </c:pt>
                <c:pt idx="51">
                  <c:v>44071</c:v>
                </c:pt>
                <c:pt idx="52">
                  <c:v>44072</c:v>
                </c:pt>
                <c:pt idx="53">
                  <c:v>44073</c:v>
                </c:pt>
                <c:pt idx="54">
                  <c:v>44074</c:v>
                </c:pt>
                <c:pt idx="55">
                  <c:v>44075</c:v>
                </c:pt>
                <c:pt idx="56">
                  <c:v>44076</c:v>
                </c:pt>
                <c:pt idx="57">
                  <c:v>44077</c:v>
                </c:pt>
                <c:pt idx="58">
                  <c:v>44078</c:v>
                </c:pt>
                <c:pt idx="59">
                  <c:v>44079</c:v>
                </c:pt>
                <c:pt idx="60">
                  <c:v>44080</c:v>
                </c:pt>
                <c:pt idx="61">
                  <c:v>44081</c:v>
                </c:pt>
                <c:pt idx="62">
                  <c:v>44082</c:v>
                </c:pt>
                <c:pt idx="63">
                  <c:v>44083</c:v>
                </c:pt>
                <c:pt idx="64">
                  <c:v>44084</c:v>
                </c:pt>
                <c:pt idx="65">
                  <c:v>44085</c:v>
                </c:pt>
                <c:pt idx="66">
                  <c:v>44086</c:v>
                </c:pt>
                <c:pt idx="67">
                  <c:v>44087</c:v>
                </c:pt>
                <c:pt idx="68">
                  <c:v>44088</c:v>
                </c:pt>
                <c:pt idx="69">
                  <c:v>44089</c:v>
                </c:pt>
                <c:pt idx="70">
                  <c:v>44090</c:v>
                </c:pt>
                <c:pt idx="71">
                  <c:v>44091</c:v>
                </c:pt>
                <c:pt idx="72">
                  <c:v>44092</c:v>
                </c:pt>
                <c:pt idx="73">
                  <c:v>44093</c:v>
                </c:pt>
                <c:pt idx="74">
                  <c:v>44094</c:v>
                </c:pt>
                <c:pt idx="75">
                  <c:v>44095</c:v>
                </c:pt>
                <c:pt idx="76">
                  <c:v>44096</c:v>
                </c:pt>
                <c:pt idx="77">
                  <c:v>44097</c:v>
                </c:pt>
                <c:pt idx="78">
                  <c:v>44098</c:v>
                </c:pt>
                <c:pt idx="79">
                  <c:v>44099</c:v>
                </c:pt>
                <c:pt idx="80">
                  <c:v>44100</c:v>
                </c:pt>
                <c:pt idx="81">
                  <c:v>44101</c:v>
                </c:pt>
                <c:pt idx="82">
                  <c:v>44102</c:v>
                </c:pt>
                <c:pt idx="83">
                  <c:v>44103</c:v>
                </c:pt>
                <c:pt idx="84">
                  <c:v>44104</c:v>
                </c:pt>
                <c:pt idx="85">
                  <c:v>44105</c:v>
                </c:pt>
                <c:pt idx="86">
                  <c:v>44106</c:v>
                </c:pt>
                <c:pt idx="87">
                  <c:v>44107</c:v>
                </c:pt>
                <c:pt idx="88">
                  <c:v>44108</c:v>
                </c:pt>
                <c:pt idx="89">
                  <c:v>44109</c:v>
                </c:pt>
                <c:pt idx="90">
                  <c:v>44110</c:v>
                </c:pt>
                <c:pt idx="91">
                  <c:v>44111</c:v>
                </c:pt>
                <c:pt idx="92">
                  <c:v>44112</c:v>
                </c:pt>
                <c:pt idx="93">
                  <c:v>44113</c:v>
                </c:pt>
                <c:pt idx="94">
                  <c:v>44114</c:v>
                </c:pt>
                <c:pt idx="95">
                  <c:v>44115</c:v>
                </c:pt>
                <c:pt idx="96">
                  <c:v>44116</c:v>
                </c:pt>
                <c:pt idx="97">
                  <c:v>44117</c:v>
                </c:pt>
                <c:pt idx="98">
                  <c:v>44118</c:v>
                </c:pt>
                <c:pt idx="99">
                  <c:v>44119</c:v>
                </c:pt>
                <c:pt idx="100">
                  <c:v>44120</c:v>
                </c:pt>
                <c:pt idx="101">
                  <c:v>44121</c:v>
                </c:pt>
                <c:pt idx="102">
                  <c:v>44122</c:v>
                </c:pt>
                <c:pt idx="103">
                  <c:v>44123</c:v>
                </c:pt>
                <c:pt idx="104">
                  <c:v>44124</c:v>
                </c:pt>
                <c:pt idx="105">
                  <c:v>44125</c:v>
                </c:pt>
                <c:pt idx="106">
                  <c:v>44126</c:v>
                </c:pt>
                <c:pt idx="107">
                  <c:v>44127</c:v>
                </c:pt>
                <c:pt idx="108">
                  <c:v>44128</c:v>
                </c:pt>
                <c:pt idx="109">
                  <c:v>44129</c:v>
                </c:pt>
                <c:pt idx="110">
                  <c:v>44130</c:v>
                </c:pt>
                <c:pt idx="111">
                  <c:v>44131</c:v>
                </c:pt>
                <c:pt idx="112">
                  <c:v>44132</c:v>
                </c:pt>
                <c:pt idx="113">
                  <c:v>44133</c:v>
                </c:pt>
                <c:pt idx="114">
                  <c:v>44134</c:v>
                </c:pt>
                <c:pt idx="115">
                  <c:v>44135</c:v>
                </c:pt>
                <c:pt idx="116">
                  <c:v>44136</c:v>
                </c:pt>
                <c:pt idx="117">
                  <c:v>44137</c:v>
                </c:pt>
                <c:pt idx="118">
                  <c:v>44138</c:v>
                </c:pt>
                <c:pt idx="119">
                  <c:v>44139</c:v>
                </c:pt>
                <c:pt idx="120">
                  <c:v>44140</c:v>
                </c:pt>
                <c:pt idx="121">
                  <c:v>44141</c:v>
                </c:pt>
                <c:pt idx="122">
                  <c:v>44142</c:v>
                </c:pt>
                <c:pt idx="123">
                  <c:v>44143</c:v>
                </c:pt>
                <c:pt idx="124">
                  <c:v>44144</c:v>
                </c:pt>
                <c:pt idx="125">
                  <c:v>44145</c:v>
                </c:pt>
                <c:pt idx="126">
                  <c:v>44146</c:v>
                </c:pt>
                <c:pt idx="127">
                  <c:v>44147</c:v>
                </c:pt>
                <c:pt idx="128">
                  <c:v>44148</c:v>
                </c:pt>
                <c:pt idx="129">
                  <c:v>44149</c:v>
                </c:pt>
                <c:pt idx="130">
                  <c:v>44150</c:v>
                </c:pt>
                <c:pt idx="131">
                  <c:v>44151</c:v>
                </c:pt>
                <c:pt idx="132">
                  <c:v>44152</c:v>
                </c:pt>
                <c:pt idx="133">
                  <c:v>44153</c:v>
                </c:pt>
                <c:pt idx="134">
                  <c:v>44154</c:v>
                </c:pt>
                <c:pt idx="135">
                  <c:v>44155</c:v>
                </c:pt>
                <c:pt idx="136">
                  <c:v>44156</c:v>
                </c:pt>
                <c:pt idx="137">
                  <c:v>44157</c:v>
                </c:pt>
                <c:pt idx="138">
                  <c:v>44158</c:v>
                </c:pt>
                <c:pt idx="139">
                  <c:v>44159</c:v>
                </c:pt>
                <c:pt idx="140">
                  <c:v>44160</c:v>
                </c:pt>
                <c:pt idx="141">
                  <c:v>44161</c:v>
                </c:pt>
                <c:pt idx="142">
                  <c:v>44162</c:v>
                </c:pt>
                <c:pt idx="143">
                  <c:v>44163</c:v>
                </c:pt>
                <c:pt idx="144">
                  <c:v>44164</c:v>
                </c:pt>
                <c:pt idx="145">
                  <c:v>44165</c:v>
                </c:pt>
                <c:pt idx="146">
                  <c:v>44166</c:v>
                </c:pt>
                <c:pt idx="147">
                  <c:v>44167</c:v>
                </c:pt>
                <c:pt idx="148">
                  <c:v>44168</c:v>
                </c:pt>
                <c:pt idx="149">
                  <c:v>44169</c:v>
                </c:pt>
                <c:pt idx="150">
                  <c:v>44170</c:v>
                </c:pt>
                <c:pt idx="151">
                  <c:v>44171</c:v>
                </c:pt>
                <c:pt idx="152">
                  <c:v>44172</c:v>
                </c:pt>
                <c:pt idx="153">
                  <c:v>44173</c:v>
                </c:pt>
                <c:pt idx="154">
                  <c:v>44174</c:v>
                </c:pt>
                <c:pt idx="155">
                  <c:v>44175</c:v>
                </c:pt>
                <c:pt idx="156">
                  <c:v>44176</c:v>
                </c:pt>
                <c:pt idx="157">
                  <c:v>44177</c:v>
                </c:pt>
                <c:pt idx="158">
                  <c:v>44178</c:v>
                </c:pt>
                <c:pt idx="159">
                  <c:v>44179</c:v>
                </c:pt>
                <c:pt idx="160">
                  <c:v>44180</c:v>
                </c:pt>
                <c:pt idx="161">
                  <c:v>44181</c:v>
                </c:pt>
                <c:pt idx="162">
                  <c:v>44182</c:v>
                </c:pt>
                <c:pt idx="163">
                  <c:v>44183</c:v>
                </c:pt>
                <c:pt idx="164">
                  <c:v>44184</c:v>
                </c:pt>
                <c:pt idx="165">
                  <c:v>44185</c:v>
                </c:pt>
                <c:pt idx="166">
                  <c:v>44186</c:v>
                </c:pt>
                <c:pt idx="167">
                  <c:v>44187</c:v>
                </c:pt>
                <c:pt idx="168">
                  <c:v>44188</c:v>
                </c:pt>
                <c:pt idx="169">
                  <c:v>44189</c:v>
                </c:pt>
                <c:pt idx="170">
                  <c:v>44190</c:v>
                </c:pt>
                <c:pt idx="171">
                  <c:v>44191</c:v>
                </c:pt>
                <c:pt idx="172">
                  <c:v>44192</c:v>
                </c:pt>
                <c:pt idx="173">
                  <c:v>44193</c:v>
                </c:pt>
                <c:pt idx="174">
                  <c:v>44194</c:v>
                </c:pt>
                <c:pt idx="175">
                  <c:v>44195</c:v>
                </c:pt>
                <c:pt idx="176">
                  <c:v>44196</c:v>
                </c:pt>
                <c:pt idx="177">
                  <c:v>44197</c:v>
                </c:pt>
                <c:pt idx="178">
                  <c:v>44198</c:v>
                </c:pt>
                <c:pt idx="179">
                  <c:v>44199</c:v>
                </c:pt>
                <c:pt idx="180">
                  <c:v>44200</c:v>
                </c:pt>
                <c:pt idx="181">
                  <c:v>44201</c:v>
                </c:pt>
                <c:pt idx="182">
                  <c:v>44202</c:v>
                </c:pt>
                <c:pt idx="183">
                  <c:v>44203</c:v>
                </c:pt>
                <c:pt idx="184">
                  <c:v>44204</c:v>
                </c:pt>
                <c:pt idx="185">
                  <c:v>44205</c:v>
                </c:pt>
                <c:pt idx="186">
                  <c:v>44206</c:v>
                </c:pt>
                <c:pt idx="187">
                  <c:v>44207</c:v>
                </c:pt>
                <c:pt idx="188">
                  <c:v>44208</c:v>
                </c:pt>
                <c:pt idx="189">
                  <c:v>44209</c:v>
                </c:pt>
                <c:pt idx="190">
                  <c:v>44210</c:v>
                </c:pt>
                <c:pt idx="191">
                  <c:v>44211</c:v>
                </c:pt>
                <c:pt idx="192">
                  <c:v>44212</c:v>
                </c:pt>
                <c:pt idx="193">
                  <c:v>44213</c:v>
                </c:pt>
                <c:pt idx="194">
                  <c:v>44214</c:v>
                </c:pt>
                <c:pt idx="195">
                  <c:v>44215</c:v>
                </c:pt>
                <c:pt idx="196">
                  <c:v>44216</c:v>
                </c:pt>
                <c:pt idx="197">
                  <c:v>44217</c:v>
                </c:pt>
                <c:pt idx="198">
                  <c:v>44218</c:v>
                </c:pt>
                <c:pt idx="199">
                  <c:v>44219</c:v>
                </c:pt>
                <c:pt idx="200">
                  <c:v>44220</c:v>
                </c:pt>
                <c:pt idx="201">
                  <c:v>44221</c:v>
                </c:pt>
                <c:pt idx="202">
                  <c:v>44222</c:v>
                </c:pt>
                <c:pt idx="203">
                  <c:v>44223</c:v>
                </c:pt>
                <c:pt idx="204">
                  <c:v>44224</c:v>
                </c:pt>
                <c:pt idx="205">
                  <c:v>44225</c:v>
                </c:pt>
                <c:pt idx="206">
                  <c:v>44226</c:v>
                </c:pt>
                <c:pt idx="207">
                  <c:v>44227</c:v>
                </c:pt>
                <c:pt idx="208">
                  <c:v>44228</c:v>
                </c:pt>
                <c:pt idx="209">
                  <c:v>44229</c:v>
                </c:pt>
                <c:pt idx="210">
                  <c:v>44230</c:v>
                </c:pt>
                <c:pt idx="211">
                  <c:v>44231</c:v>
                </c:pt>
                <c:pt idx="212">
                  <c:v>44232</c:v>
                </c:pt>
                <c:pt idx="213">
                  <c:v>44233</c:v>
                </c:pt>
                <c:pt idx="214">
                  <c:v>44234</c:v>
                </c:pt>
                <c:pt idx="215">
                  <c:v>44235</c:v>
                </c:pt>
                <c:pt idx="216">
                  <c:v>44236</c:v>
                </c:pt>
                <c:pt idx="217">
                  <c:v>44237</c:v>
                </c:pt>
                <c:pt idx="218">
                  <c:v>44238</c:v>
                </c:pt>
                <c:pt idx="219">
                  <c:v>44239</c:v>
                </c:pt>
                <c:pt idx="220">
                  <c:v>44240</c:v>
                </c:pt>
                <c:pt idx="221">
                  <c:v>44241</c:v>
                </c:pt>
                <c:pt idx="222">
                  <c:v>44242</c:v>
                </c:pt>
                <c:pt idx="223">
                  <c:v>44243</c:v>
                </c:pt>
                <c:pt idx="224">
                  <c:v>44244</c:v>
                </c:pt>
                <c:pt idx="225">
                  <c:v>44245</c:v>
                </c:pt>
                <c:pt idx="226">
                  <c:v>44246</c:v>
                </c:pt>
                <c:pt idx="227">
                  <c:v>44247</c:v>
                </c:pt>
                <c:pt idx="228">
                  <c:v>44248</c:v>
                </c:pt>
                <c:pt idx="229">
                  <c:v>44249</c:v>
                </c:pt>
                <c:pt idx="230">
                  <c:v>44250</c:v>
                </c:pt>
                <c:pt idx="231">
                  <c:v>44251</c:v>
                </c:pt>
                <c:pt idx="232">
                  <c:v>44252</c:v>
                </c:pt>
                <c:pt idx="233">
                  <c:v>44253</c:v>
                </c:pt>
                <c:pt idx="234">
                  <c:v>44254</c:v>
                </c:pt>
                <c:pt idx="235">
                  <c:v>44255</c:v>
                </c:pt>
                <c:pt idx="236">
                  <c:v>44256</c:v>
                </c:pt>
                <c:pt idx="237">
                  <c:v>44257</c:v>
                </c:pt>
                <c:pt idx="238">
                  <c:v>44258</c:v>
                </c:pt>
                <c:pt idx="239">
                  <c:v>44259</c:v>
                </c:pt>
                <c:pt idx="240">
                  <c:v>44260</c:v>
                </c:pt>
                <c:pt idx="241">
                  <c:v>44261</c:v>
                </c:pt>
                <c:pt idx="242">
                  <c:v>44262</c:v>
                </c:pt>
                <c:pt idx="243">
                  <c:v>44263</c:v>
                </c:pt>
                <c:pt idx="244">
                  <c:v>44264</c:v>
                </c:pt>
                <c:pt idx="245">
                  <c:v>44265</c:v>
                </c:pt>
                <c:pt idx="246">
                  <c:v>44266</c:v>
                </c:pt>
                <c:pt idx="247">
                  <c:v>44267</c:v>
                </c:pt>
                <c:pt idx="248">
                  <c:v>44268</c:v>
                </c:pt>
                <c:pt idx="249">
                  <c:v>44269</c:v>
                </c:pt>
                <c:pt idx="250">
                  <c:v>44270</c:v>
                </c:pt>
                <c:pt idx="251">
                  <c:v>44271</c:v>
                </c:pt>
                <c:pt idx="252">
                  <c:v>44272</c:v>
                </c:pt>
                <c:pt idx="253">
                  <c:v>44273</c:v>
                </c:pt>
                <c:pt idx="254">
                  <c:v>44274</c:v>
                </c:pt>
                <c:pt idx="255">
                  <c:v>44275</c:v>
                </c:pt>
                <c:pt idx="256">
                  <c:v>44276</c:v>
                </c:pt>
                <c:pt idx="257">
                  <c:v>44277</c:v>
                </c:pt>
                <c:pt idx="258">
                  <c:v>44278</c:v>
                </c:pt>
                <c:pt idx="259">
                  <c:v>44279</c:v>
                </c:pt>
                <c:pt idx="260">
                  <c:v>44280</c:v>
                </c:pt>
                <c:pt idx="261">
                  <c:v>44281</c:v>
                </c:pt>
                <c:pt idx="262">
                  <c:v>44282</c:v>
                </c:pt>
                <c:pt idx="263">
                  <c:v>44283</c:v>
                </c:pt>
                <c:pt idx="264">
                  <c:v>44284</c:v>
                </c:pt>
                <c:pt idx="265">
                  <c:v>44285</c:v>
                </c:pt>
                <c:pt idx="266">
                  <c:v>44286</c:v>
                </c:pt>
                <c:pt idx="267">
                  <c:v>44287</c:v>
                </c:pt>
                <c:pt idx="268">
                  <c:v>44288</c:v>
                </c:pt>
                <c:pt idx="269">
                  <c:v>44289</c:v>
                </c:pt>
                <c:pt idx="270">
                  <c:v>44290</c:v>
                </c:pt>
                <c:pt idx="271">
                  <c:v>44291</c:v>
                </c:pt>
                <c:pt idx="272">
                  <c:v>44292</c:v>
                </c:pt>
                <c:pt idx="273">
                  <c:v>44293</c:v>
                </c:pt>
                <c:pt idx="274">
                  <c:v>44294</c:v>
                </c:pt>
                <c:pt idx="275">
                  <c:v>44295</c:v>
                </c:pt>
                <c:pt idx="276">
                  <c:v>44296</c:v>
                </c:pt>
                <c:pt idx="277">
                  <c:v>44297</c:v>
                </c:pt>
                <c:pt idx="278">
                  <c:v>44298</c:v>
                </c:pt>
                <c:pt idx="279">
                  <c:v>44299</c:v>
                </c:pt>
                <c:pt idx="280">
                  <c:v>44300</c:v>
                </c:pt>
                <c:pt idx="281">
                  <c:v>44301</c:v>
                </c:pt>
                <c:pt idx="282">
                  <c:v>44302</c:v>
                </c:pt>
                <c:pt idx="283">
                  <c:v>44303</c:v>
                </c:pt>
                <c:pt idx="284">
                  <c:v>44304</c:v>
                </c:pt>
                <c:pt idx="285">
                  <c:v>44305</c:v>
                </c:pt>
                <c:pt idx="286">
                  <c:v>44306</c:v>
                </c:pt>
                <c:pt idx="287">
                  <c:v>44307</c:v>
                </c:pt>
                <c:pt idx="288">
                  <c:v>44308</c:v>
                </c:pt>
                <c:pt idx="289">
                  <c:v>44309</c:v>
                </c:pt>
                <c:pt idx="290">
                  <c:v>44310</c:v>
                </c:pt>
                <c:pt idx="291">
                  <c:v>44311</c:v>
                </c:pt>
                <c:pt idx="292">
                  <c:v>44312</c:v>
                </c:pt>
                <c:pt idx="293">
                  <c:v>44313</c:v>
                </c:pt>
                <c:pt idx="294">
                  <c:v>44314</c:v>
                </c:pt>
                <c:pt idx="295">
                  <c:v>44315</c:v>
                </c:pt>
                <c:pt idx="296">
                  <c:v>44316</c:v>
                </c:pt>
                <c:pt idx="297">
                  <c:v>44317</c:v>
                </c:pt>
                <c:pt idx="298">
                  <c:v>44318</c:v>
                </c:pt>
                <c:pt idx="299">
                  <c:v>44319</c:v>
                </c:pt>
                <c:pt idx="300">
                  <c:v>44320</c:v>
                </c:pt>
                <c:pt idx="301">
                  <c:v>44321</c:v>
                </c:pt>
                <c:pt idx="302">
                  <c:v>44322</c:v>
                </c:pt>
                <c:pt idx="303">
                  <c:v>44323</c:v>
                </c:pt>
                <c:pt idx="304">
                  <c:v>44324</c:v>
                </c:pt>
                <c:pt idx="305">
                  <c:v>44325</c:v>
                </c:pt>
                <c:pt idx="306">
                  <c:v>44326</c:v>
                </c:pt>
                <c:pt idx="307">
                  <c:v>44327</c:v>
                </c:pt>
                <c:pt idx="308">
                  <c:v>44328</c:v>
                </c:pt>
                <c:pt idx="309">
                  <c:v>44329</c:v>
                </c:pt>
                <c:pt idx="310">
                  <c:v>44330</c:v>
                </c:pt>
                <c:pt idx="311">
                  <c:v>44331</c:v>
                </c:pt>
                <c:pt idx="312">
                  <c:v>44332</c:v>
                </c:pt>
                <c:pt idx="313">
                  <c:v>44333</c:v>
                </c:pt>
                <c:pt idx="314">
                  <c:v>44334</c:v>
                </c:pt>
                <c:pt idx="315">
                  <c:v>44335</c:v>
                </c:pt>
                <c:pt idx="316">
                  <c:v>44336</c:v>
                </c:pt>
                <c:pt idx="317">
                  <c:v>44337</c:v>
                </c:pt>
                <c:pt idx="318">
                  <c:v>44338</c:v>
                </c:pt>
                <c:pt idx="319">
                  <c:v>44339</c:v>
                </c:pt>
                <c:pt idx="320">
                  <c:v>44340</c:v>
                </c:pt>
                <c:pt idx="321">
                  <c:v>44341</c:v>
                </c:pt>
                <c:pt idx="322">
                  <c:v>44342</c:v>
                </c:pt>
                <c:pt idx="323">
                  <c:v>44343</c:v>
                </c:pt>
                <c:pt idx="324">
                  <c:v>44344</c:v>
                </c:pt>
                <c:pt idx="325">
                  <c:v>44345</c:v>
                </c:pt>
                <c:pt idx="326">
                  <c:v>44346</c:v>
                </c:pt>
                <c:pt idx="327">
                  <c:v>44347</c:v>
                </c:pt>
                <c:pt idx="328">
                  <c:v>44348</c:v>
                </c:pt>
                <c:pt idx="329">
                  <c:v>44349</c:v>
                </c:pt>
                <c:pt idx="330">
                  <c:v>44350</c:v>
                </c:pt>
                <c:pt idx="331">
                  <c:v>44351</c:v>
                </c:pt>
                <c:pt idx="332">
                  <c:v>44352</c:v>
                </c:pt>
                <c:pt idx="333">
                  <c:v>44353</c:v>
                </c:pt>
                <c:pt idx="334">
                  <c:v>44354</c:v>
                </c:pt>
                <c:pt idx="335">
                  <c:v>44355</c:v>
                </c:pt>
                <c:pt idx="336">
                  <c:v>44356</c:v>
                </c:pt>
                <c:pt idx="337">
                  <c:v>44357</c:v>
                </c:pt>
                <c:pt idx="338">
                  <c:v>44358</c:v>
                </c:pt>
                <c:pt idx="339">
                  <c:v>44359</c:v>
                </c:pt>
                <c:pt idx="340">
                  <c:v>44360</c:v>
                </c:pt>
                <c:pt idx="341">
                  <c:v>44361</c:v>
                </c:pt>
                <c:pt idx="342">
                  <c:v>44362</c:v>
                </c:pt>
                <c:pt idx="343">
                  <c:v>44363</c:v>
                </c:pt>
                <c:pt idx="344">
                  <c:v>44364</c:v>
                </c:pt>
                <c:pt idx="345">
                  <c:v>44365</c:v>
                </c:pt>
                <c:pt idx="346">
                  <c:v>44366</c:v>
                </c:pt>
                <c:pt idx="347">
                  <c:v>44367</c:v>
                </c:pt>
                <c:pt idx="348">
                  <c:v>44368</c:v>
                </c:pt>
                <c:pt idx="349">
                  <c:v>44369</c:v>
                </c:pt>
                <c:pt idx="350">
                  <c:v>44370</c:v>
                </c:pt>
                <c:pt idx="351">
                  <c:v>44371</c:v>
                </c:pt>
                <c:pt idx="352">
                  <c:v>44372</c:v>
                </c:pt>
                <c:pt idx="353">
                  <c:v>44373</c:v>
                </c:pt>
                <c:pt idx="354">
                  <c:v>44374</c:v>
                </c:pt>
                <c:pt idx="355">
                  <c:v>44375</c:v>
                </c:pt>
                <c:pt idx="356">
                  <c:v>44376</c:v>
                </c:pt>
                <c:pt idx="357">
                  <c:v>44377</c:v>
                </c:pt>
                <c:pt idx="358">
                  <c:v>44378</c:v>
                </c:pt>
                <c:pt idx="359">
                  <c:v>44379</c:v>
                </c:pt>
                <c:pt idx="360">
                  <c:v>44380</c:v>
                </c:pt>
                <c:pt idx="361">
                  <c:v>44381</c:v>
                </c:pt>
                <c:pt idx="362">
                  <c:v>44382</c:v>
                </c:pt>
                <c:pt idx="363">
                  <c:v>44383</c:v>
                </c:pt>
                <c:pt idx="364">
                  <c:v>44384</c:v>
                </c:pt>
                <c:pt idx="365">
                  <c:v>44385</c:v>
                </c:pt>
                <c:pt idx="366">
                  <c:v>44386</c:v>
                </c:pt>
                <c:pt idx="367">
                  <c:v>44387</c:v>
                </c:pt>
                <c:pt idx="368">
                  <c:v>44388</c:v>
                </c:pt>
                <c:pt idx="369">
                  <c:v>44389</c:v>
                </c:pt>
                <c:pt idx="370">
                  <c:v>44390</c:v>
                </c:pt>
                <c:pt idx="371">
                  <c:v>44391</c:v>
                </c:pt>
                <c:pt idx="372">
                  <c:v>44392</c:v>
                </c:pt>
                <c:pt idx="373">
                  <c:v>44393</c:v>
                </c:pt>
                <c:pt idx="374">
                  <c:v>44394</c:v>
                </c:pt>
                <c:pt idx="375">
                  <c:v>44395</c:v>
                </c:pt>
                <c:pt idx="376">
                  <c:v>44396</c:v>
                </c:pt>
                <c:pt idx="377">
                  <c:v>44397</c:v>
                </c:pt>
                <c:pt idx="378">
                  <c:v>44398</c:v>
                </c:pt>
                <c:pt idx="379">
                  <c:v>44399</c:v>
                </c:pt>
                <c:pt idx="380">
                  <c:v>44400</c:v>
                </c:pt>
                <c:pt idx="381">
                  <c:v>44401</c:v>
                </c:pt>
                <c:pt idx="382">
                  <c:v>44402</c:v>
                </c:pt>
                <c:pt idx="383">
                  <c:v>44403</c:v>
                </c:pt>
                <c:pt idx="384">
                  <c:v>44404</c:v>
                </c:pt>
                <c:pt idx="385">
                  <c:v>44405</c:v>
                </c:pt>
                <c:pt idx="386">
                  <c:v>44406</c:v>
                </c:pt>
                <c:pt idx="387">
                  <c:v>44407</c:v>
                </c:pt>
                <c:pt idx="388">
                  <c:v>44408</c:v>
                </c:pt>
                <c:pt idx="389">
                  <c:v>44409</c:v>
                </c:pt>
                <c:pt idx="390">
                  <c:v>44410</c:v>
                </c:pt>
                <c:pt idx="391">
                  <c:v>44411</c:v>
                </c:pt>
                <c:pt idx="392">
                  <c:v>44412</c:v>
                </c:pt>
                <c:pt idx="393">
                  <c:v>44413</c:v>
                </c:pt>
                <c:pt idx="394">
                  <c:v>44414</c:v>
                </c:pt>
                <c:pt idx="395">
                  <c:v>44415</c:v>
                </c:pt>
                <c:pt idx="396">
                  <c:v>44416</c:v>
                </c:pt>
                <c:pt idx="397">
                  <c:v>44417</c:v>
                </c:pt>
                <c:pt idx="398">
                  <c:v>44418</c:v>
                </c:pt>
                <c:pt idx="399">
                  <c:v>44419</c:v>
                </c:pt>
                <c:pt idx="400">
                  <c:v>44420</c:v>
                </c:pt>
                <c:pt idx="401">
                  <c:v>44421</c:v>
                </c:pt>
                <c:pt idx="402">
                  <c:v>44422</c:v>
                </c:pt>
                <c:pt idx="403">
                  <c:v>44423</c:v>
                </c:pt>
                <c:pt idx="404">
                  <c:v>44424</c:v>
                </c:pt>
                <c:pt idx="405">
                  <c:v>44425</c:v>
                </c:pt>
                <c:pt idx="406">
                  <c:v>44426</c:v>
                </c:pt>
                <c:pt idx="407">
                  <c:v>44427</c:v>
                </c:pt>
                <c:pt idx="408">
                  <c:v>44428</c:v>
                </c:pt>
                <c:pt idx="409">
                  <c:v>44429</c:v>
                </c:pt>
                <c:pt idx="410">
                  <c:v>44430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44436</c:v>
                </c:pt>
                <c:pt idx="417">
                  <c:v>44437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44443</c:v>
                </c:pt>
                <c:pt idx="424">
                  <c:v>44444</c:v>
                </c:pt>
                <c:pt idx="425">
                  <c:v>44445</c:v>
                </c:pt>
                <c:pt idx="426">
                  <c:v>44446</c:v>
                </c:pt>
                <c:pt idx="427">
                  <c:v>44447</c:v>
                </c:pt>
                <c:pt idx="428">
                  <c:v>44448</c:v>
                </c:pt>
                <c:pt idx="429">
                  <c:v>44449</c:v>
                </c:pt>
                <c:pt idx="430">
                  <c:v>44450</c:v>
                </c:pt>
                <c:pt idx="431">
                  <c:v>44451</c:v>
                </c:pt>
                <c:pt idx="432">
                  <c:v>44452</c:v>
                </c:pt>
                <c:pt idx="433">
                  <c:v>44453</c:v>
                </c:pt>
                <c:pt idx="434">
                  <c:v>44454</c:v>
                </c:pt>
                <c:pt idx="435">
                  <c:v>44455</c:v>
                </c:pt>
                <c:pt idx="436">
                  <c:v>44456</c:v>
                </c:pt>
                <c:pt idx="437">
                  <c:v>44457</c:v>
                </c:pt>
                <c:pt idx="438">
                  <c:v>44458</c:v>
                </c:pt>
                <c:pt idx="439">
                  <c:v>44459</c:v>
                </c:pt>
                <c:pt idx="440">
                  <c:v>44460</c:v>
                </c:pt>
                <c:pt idx="441">
                  <c:v>44461</c:v>
                </c:pt>
                <c:pt idx="442">
                  <c:v>44462</c:v>
                </c:pt>
                <c:pt idx="443">
                  <c:v>44463</c:v>
                </c:pt>
                <c:pt idx="444">
                  <c:v>44464</c:v>
                </c:pt>
                <c:pt idx="445">
                  <c:v>44465</c:v>
                </c:pt>
                <c:pt idx="446">
                  <c:v>44466</c:v>
                </c:pt>
                <c:pt idx="447">
                  <c:v>44467</c:v>
                </c:pt>
                <c:pt idx="448">
                  <c:v>44468</c:v>
                </c:pt>
                <c:pt idx="449">
                  <c:v>44469</c:v>
                </c:pt>
                <c:pt idx="450">
                  <c:v>44470</c:v>
                </c:pt>
                <c:pt idx="451">
                  <c:v>44471</c:v>
                </c:pt>
                <c:pt idx="452">
                  <c:v>44472</c:v>
                </c:pt>
                <c:pt idx="453">
                  <c:v>44473</c:v>
                </c:pt>
                <c:pt idx="454">
                  <c:v>44474</c:v>
                </c:pt>
                <c:pt idx="455">
                  <c:v>44475</c:v>
                </c:pt>
                <c:pt idx="456">
                  <c:v>44476</c:v>
                </c:pt>
                <c:pt idx="457">
                  <c:v>44477</c:v>
                </c:pt>
                <c:pt idx="458">
                  <c:v>44478</c:v>
                </c:pt>
                <c:pt idx="459">
                  <c:v>44479</c:v>
                </c:pt>
                <c:pt idx="460">
                  <c:v>44480</c:v>
                </c:pt>
                <c:pt idx="461">
                  <c:v>44481</c:v>
                </c:pt>
                <c:pt idx="462">
                  <c:v>44482</c:v>
                </c:pt>
                <c:pt idx="463">
                  <c:v>44483</c:v>
                </c:pt>
                <c:pt idx="464">
                  <c:v>44484</c:v>
                </c:pt>
                <c:pt idx="465">
                  <c:v>44485</c:v>
                </c:pt>
                <c:pt idx="466">
                  <c:v>44486</c:v>
                </c:pt>
                <c:pt idx="467">
                  <c:v>44487</c:v>
                </c:pt>
                <c:pt idx="468">
                  <c:v>44488</c:v>
                </c:pt>
                <c:pt idx="469">
                  <c:v>44489</c:v>
                </c:pt>
                <c:pt idx="470">
                  <c:v>44490</c:v>
                </c:pt>
                <c:pt idx="471">
                  <c:v>44491</c:v>
                </c:pt>
                <c:pt idx="472">
                  <c:v>44492</c:v>
                </c:pt>
                <c:pt idx="473">
                  <c:v>44493</c:v>
                </c:pt>
                <c:pt idx="474">
                  <c:v>44494</c:v>
                </c:pt>
                <c:pt idx="475">
                  <c:v>44495</c:v>
                </c:pt>
                <c:pt idx="476">
                  <c:v>44496</c:v>
                </c:pt>
                <c:pt idx="477">
                  <c:v>44497</c:v>
                </c:pt>
                <c:pt idx="478">
                  <c:v>44498</c:v>
                </c:pt>
                <c:pt idx="479">
                  <c:v>44499</c:v>
                </c:pt>
                <c:pt idx="480">
                  <c:v>44500</c:v>
                </c:pt>
                <c:pt idx="481">
                  <c:v>44501</c:v>
                </c:pt>
                <c:pt idx="482">
                  <c:v>44502</c:v>
                </c:pt>
                <c:pt idx="483">
                  <c:v>44503</c:v>
                </c:pt>
                <c:pt idx="484">
                  <c:v>44504</c:v>
                </c:pt>
                <c:pt idx="485">
                  <c:v>44505</c:v>
                </c:pt>
                <c:pt idx="486">
                  <c:v>44506</c:v>
                </c:pt>
                <c:pt idx="487">
                  <c:v>44507</c:v>
                </c:pt>
                <c:pt idx="488">
                  <c:v>44508</c:v>
                </c:pt>
                <c:pt idx="489">
                  <c:v>44509</c:v>
                </c:pt>
                <c:pt idx="490">
                  <c:v>44510</c:v>
                </c:pt>
                <c:pt idx="491">
                  <c:v>44511</c:v>
                </c:pt>
                <c:pt idx="492">
                  <c:v>44512</c:v>
                </c:pt>
                <c:pt idx="493">
                  <c:v>44513</c:v>
                </c:pt>
                <c:pt idx="494">
                  <c:v>44514</c:v>
                </c:pt>
                <c:pt idx="495">
                  <c:v>44515</c:v>
                </c:pt>
                <c:pt idx="496">
                  <c:v>44516</c:v>
                </c:pt>
                <c:pt idx="497">
                  <c:v>44517</c:v>
                </c:pt>
                <c:pt idx="498">
                  <c:v>44518</c:v>
                </c:pt>
                <c:pt idx="499">
                  <c:v>44519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78.841992686400005</c:v>
                </c:pt>
                <c:pt idx="1">
                  <c:v>78.801442822400006</c:v>
                </c:pt>
                <c:pt idx="2">
                  <c:v>78.958084718699993</c:v>
                </c:pt>
                <c:pt idx="3">
                  <c:v>78.958084718699993</c:v>
                </c:pt>
                <c:pt idx="4">
                  <c:v>78.958084718699993</c:v>
                </c:pt>
                <c:pt idx="5">
                  <c:v>78.716616328599997</c:v>
                </c:pt>
                <c:pt idx="6">
                  <c:v>78.641140959300003</c:v>
                </c:pt>
                <c:pt idx="7">
                  <c:v>78.708180272099995</c:v>
                </c:pt>
                <c:pt idx="8">
                  <c:v>78.447274957600001</c:v>
                </c:pt>
                <c:pt idx="9">
                  <c:v>78.902983940499993</c:v>
                </c:pt>
                <c:pt idx="10">
                  <c:v>78.902983940499993</c:v>
                </c:pt>
                <c:pt idx="11">
                  <c:v>78.902983940499993</c:v>
                </c:pt>
                <c:pt idx="12">
                  <c:v>78.703868806200006</c:v>
                </c:pt>
                <c:pt idx="13">
                  <c:v>78.583742336599997</c:v>
                </c:pt>
                <c:pt idx="14">
                  <c:v>78.826498039399993</c:v>
                </c:pt>
                <c:pt idx="15">
                  <c:v>78.863394897800006</c:v>
                </c:pt>
                <c:pt idx="16">
                  <c:v>78.882122000899997</c:v>
                </c:pt>
                <c:pt idx="17">
                  <c:v>78.882122000899997</c:v>
                </c:pt>
                <c:pt idx="18">
                  <c:v>78.882122000899997</c:v>
                </c:pt>
                <c:pt idx="19">
                  <c:v>79.051736766700003</c:v>
                </c:pt>
                <c:pt idx="20">
                  <c:v>79.098450583900004</c:v>
                </c:pt>
                <c:pt idx="21">
                  <c:v>79.0090712529</c:v>
                </c:pt>
                <c:pt idx="22">
                  <c:v>79.0090712529</c:v>
                </c:pt>
                <c:pt idx="23">
                  <c:v>79.326812485600001</c:v>
                </c:pt>
                <c:pt idx="24">
                  <c:v>79.326812485600001</c:v>
                </c:pt>
                <c:pt idx="25">
                  <c:v>79.326812485600001</c:v>
                </c:pt>
                <c:pt idx="26">
                  <c:v>79.140005871499994</c:v>
                </c:pt>
                <c:pt idx="27">
                  <c:v>79.331538148899995</c:v>
                </c:pt>
                <c:pt idx="28">
                  <c:v>79.337646945399996</c:v>
                </c:pt>
                <c:pt idx="29">
                  <c:v>79.180186896600006</c:v>
                </c:pt>
                <c:pt idx="30">
                  <c:v>79.044496812099993</c:v>
                </c:pt>
                <c:pt idx="31">
                  <c:v>79.044496812099993</c:v>
                </c:pt>
                <c:pt idx="32">
                  <c:v>79.044496812099993</c:v>
                </c:pt>
                <c:pt idx="33">
                  <c:v>78.936973925000004</c:v>
                </c:pt>
                <c:pt idx="34">
                  <c:v>78.904175066999997</c:v>
                </c:pt>
                <c:pt idx="35">
                  <c:v>78.878591082300005</c:v>
                </c:pt>
                <c:pt idx="36">
                  <c:v>79.044966907599999</c:v>
                </c:pt>
                <c:pt idx="37">
                  <c:v>78.909094939300005</c:v>
                </c:pt>
                <c:pt idx="38">
                  <c:v>78.909094939300005</c:v>
                </c:pt>
                <c:pt idx="39">
                  <c:v>78.909094939300005</c:v>
                </c:pt>
                <c:pt idx="40">
                  <c:v>79.0950237423</c:v>
                </c:pt>
                <c:pt idx="41">
                  <c:v>79.106729304599995</c:v>
                </c:pt>
                <c:pt idx="42">
                  <c:v>79.213809028699998</c:v>
                </c:pt>
                <c:pt idx="43">
                  <c:v>78.956860026900003</c:v>
                </c:pt>
                <c:pt idx="44">
                  <c:v>79.107152898899997</c:v>
                </c:pt>
                <c:pt idx="45">
                  <c:v>79.107152898899997</c:v>
                </c:pt>
                <c:pt idx="46">
                  <c:v>79.107152898899997</c:v>
                </c:pt>
                <c:pt idx="47">
                  <c:v>78.961262886499995</c:v>
                </c:pt>
                <c:pt idx="48">
                  <c:v>78.808025720100005</c:v>
                </c:pt>
                <c:pt idx="49">
                  <c:v>78.854233806699995</c:v>
                </c:pt>
                <c:pt idx="50">
                  <c:v>78.119508744499996</c:v>
                </c:pt>
                <c:pt idx="51">
                  <c:v>78.396662945200006</c:v>
                </c:pt>
                <c:pt idx="52">
                  <c:v>78.396662945200006</c:v>
                </c:pt>
                <c:pt idx="53">
                  <c:v>78.396662945200006</c:v>
                </c:pt>
                <c:pt idx="54">
                  <c:v>78.467361907599994</c:v>
                </c:pt>
                <c:pt idx="55">
                  <c:v>78.437383680899998</c:v>
                </c:pt>
                <c:pt idx="56">
                  <c:v>78.370211155800007</c:v>
                </c:pt>
                <c:pt idx="57">
                  <c:v>78.247293898899997</c:v>
                </c:pt>
                <c:pt idx="58">
                  <c:v>78.393054944699998</c:v>
                </c:pt>
                <c:pt idx="59">
                  <c:v>78.393054944699998</c:v>
                </c:pt>
                <c:pt idx="60">
                  <c:v>78.393054944699998</c:v>
                </c:pt>
                <c:pt idx="61">
                  <c:v>78.422363722200004</c:v>
                </c:pt>
                <c:pt idx="62">
                  <c:v>78.559217802199996</c:v>
                </c:pt>
                <c:pt idx="63">
                  <c:v>78.816154174000005</c:v>
                </c:pt>
                <c:pt idx="64">
                  <c:v>79.243785704399997</c:v>
                </c:pt>
                <c:pt idx="65">
                  <c:v>79.739790953400004</c:v>
                </c:pt>
                <c:pt idx="66">
                  <c:v>79.739790953400004</c:v>
                </c:pt>
                <c:pt idx="67">
                  <c:v>79.739790953400004</c:v>
                </c:pt>
                <c:pt idx="68">
                  <c:v>79.783283557399997</c:v>
                </c:pt>
                <c:pt idx="69">
                  <c:v>79.630413442000005</c:v>
                </c:pt>
                <c:pt idx="70">
                  <c:v>79.421510257999998</c:v>
                </c:pt>
                <c:pt idx="71">
                  <c:v>79.433354758199997</c:v>
                </c:pt>
                <c:pt idx="72">
                  <c:v>79.433354758199997</c:v>
                </c:pt>
                <c:pt idx="73">
                  <c:v>79.433354758199997</c:v>
                </c:pt>
                <c:pt idx="74">
                  <c:v>79.433354758199997</c:v>
                </c:pt>
                <c:pt idx="75">
                  <c:v>79.740766685699995</c:v>
                </c:pt>
                <c:pt idx="76">
                  <c:v>79.658919870000005</c:v>
                </c:pt>
                <c:pt idx="77">
                  <c:v>79.507630309000007</c:v>
                </c:pt>
                <c:pt idx="78">
                  <c:v>79.937503243199998</c:v>
                </c:pt>
                <c:pt idx="79">
                  <c:v>79.913456279599998</c:v>
                </c:pt>
                <c:pt idx="80">
                  <c:v>79.913456279599998</c:v>
                </c:pt>
                <c:pt idx="81">
                  <c:v>79.913456279599998</c:v>
                </c:pt>
                <c:pt idx="82">
                  <c:v>79.913456279599998</c:v>
                </c:pt>
                <c:pt idx="83">
                  <c:v>79.633570247400002</c:v>
                </c:pt>
                <c:pt idx="84">
                  <c:v>79.176471379600002</c:v>
                </c:pt>
                <c:pt idx="85">
                  <c:v>79.113821375699999</c:v>
                </c:pt>
                <c:pt idx="86">
                  <c:v>79.167267147900006</c:v>
                </c:pt>
                <c:pt idx="87">
                  <c:v>79.167267147900006</c:v>
                </c:pt>
                <c:pt idx="88">
                  <c:v>79.167267147900006</c:v>
                </c:pt>
                <c:pt idx="89">
                  <c:v>79.0516347107</c:v>
                </c:pt>
                <c:pt idx="90">
                  <c:v>78.838284680900003</c:v>
                </c:pt>
                <c:pt idx="91">
                  <c:v>78.679923179200003</c:v>
                </c:pt>
                <c:pt idx="92">
                  <c:v>78.401620586799993</c:v>
                </c:pt>
                <c:pt idx="93">
                  <c:v>78.308000369499993</c:v>
                </c:pt>
                <c:pt idx="94">
                  <c:v>78.308000369499993</c:v>
                </c:pt>
                <c:pt idx="95">
                  <c:v>78.308000369499993</c:v>
                </c:pt>
                <c:pt idx="96">
                  <c:v>78.381966646999999</c:v>
                </c:pt>
                <c:pt idx="97">
                  <c:v>78.474930487699993</c:v>
                </c:pt>
                <c:pt idx="98">
                  <c:v>78.221778273499993</c:v>
                </c:pt>
                <c:pt idx="99">
                  <c:v>78.389359696499994</c:v>
                </c:pt>
                <c:pt idx="100">
                  <c:v>78.154941527600002</c:v>
                </c:pt>
                <c:pt idx="101">
                  <c:v>78.154941527600002</c:v>
                </c:pt>
                <c:pt idx="102">
                  <c:v>78.154941527600002</c:v>
                </c:pt>
                <c:pt idx="103">
                  <c:v>78.282727277800007</c:v>
                </c:pt>
                <c:pt idx="104">
                  <c:v>78.289179289100005</c:v>
                </c:pt>
                <c:pt idx="105">
                  <c:v>78.673632185900004</c:v>
                </c:pt>
                <c:pt idx="106">
                  <c:v>78.539338343300003</c:v>
                </c:pt>
                <c:pt idx="107">
                  <c:v>78.496855587300004</c:v>
                </c:pt>
                <c:pt idx="108">
                  <c:v>78.496855587300004</c:v>
                </c:pt>
                <c:pt idx="109">
                  <c:v>78.496855587300004</c:v>
                </c:pt>
                <c:pt idx="110">
                  <c:v>78.396919996600005</c:v>
                </c:pt>
                <c:pt idx="111">
                  <c:v>78.393882971799997</c:v>
                </c:pt>
                <c:pt idx="112">
                  <c:v>78.287779511699995</c:v>
                </c:pt>
                <c:pt idx="113">
                  <c:v>78.5178624845</c:v>
                </c:pt>
                <c:pt idx="114">
                  <c:v>78.740787550799993</c:v>
                </c:pt>
                <c:pt idx="115">
                  <c:v>78.740787550799993</c:v>
                </c:pt>
                <c:pt idx="116">
                  <c:v>78.740787550799993</c:v>
                </c:pt>
                <c:pt idx="117">
                  <c:v>78.158874357200006</c:v>
                </c:pt>
                <c:pt idx="118">
                  <c:v>78.739040579999994</c:v>
                </c:pt>
                <c:pt idx="119">
                  <c:v>78.732676545800004</c:v>
                </c:pt>
                <c:pt idx="120">
                  <c:v>78.409767689299997</c:v>
                </c:pt>
                <c:pt idx="121">
                  <c:v>78.4951091155</c:v>
                </c:pt>
                <c:pt idx="122">
                  <c:v>78.4951091155</c:v>
                </c:pt>
                <c:pt idx="123">
                  <c:v>78.4951091155</c:v>
                </c:pt>
                <c:pt idx="124">
                  <c:v>78.521362642300005</c:v>
                </c:pt>
                <c:pt idx="125">
                  <c:v>78.537318345900005</c:v>
                </c:pt>
                <c:pt idx="126">
                  <c:v>78.794121641199993</c:v>
                </c:pt>
                <c:pt idx="127">
                  <c:v>78.695121987600004</c:v>
                </c:pt>
                <c:pt idx="128">
                  <c:v>78.379225484599999</c:v>
                </c:pt>
                <c:pt idx="129">
                  <c:v>78.379225484599999</c:v>
                </c:pt>
                <c:pt idx="130">
                  <c:v>78.379225484599999</c:v>
                </c:pt>
                <c:pt idx="131">
                  <c:v>78.388529629499999</c:v>
                </c:pt>
                <c:pt idx="132">
                  <c:v>78.510780733199994</c:v>
                </c:pt>
                <c:pt idx="133">
                  <c:v>78.266391790699998</c:v>
                </c:pt>
                <c:pt idx="134">
                  <c:v>78.320941916600006</c:v>
                </c:pt>
                <c:pt idx="135">
                  <c:v>78.309577022100001</c:v>
                </c:pt>
                <c:pt idx="136">
                  <c:v>78.309577022100001</c:v>
                </c:pt>
                <c:pt idx="137">
                  <c:v>78.309577022100001</c:v>
                </c:pt>
                <c:pt idx="138">
                  <c:v>78.2338864325</c:v>
                </c:pt>
                <c:pt idx="139">
                  <c:v>78.102012527100001</c:v>
                </c:pt>
                <c:pt idx="140">
                  <c:v>77.822608637599998</c:v>
                </c:pt>
                <c:pt idx="141">
                  <c:v>77.792906531699998</c:v>
                </c:pt>
                <c:pt idx="142">
                  <c:v>77.808695848799999</c:v>
                </c:pt>
                <c:pt idx="143">
                  <c:v>77.808695848799999</c:v>
                </c:pt>
                <c:pt idx="144">
                  <c:v>77.808695848799999</c:v>
                </c:pt>
                <c:pt idx="145">
                  <c:v>77.676135909199999</c:v>
                </c:pt>
                <c:pt idx="146">
                  <c:v>77.509573152599998</c:v>
                </c:pt>
                <c:pt idx="147">
                  <c:v>77.339030034299995</c:v>
                </c:pt>
                <c:pt idx="148">
                  <c:v>77.285733266400001</c:v>
                </c:pt>
                <c:pt idx="149">
                  <c:v>77.297380180399998</c:v>
                </c:pt>
                <c:pt idx="150">
                  <c:v>77.297380180399998</c:v>
                </c:pt>
                <c:pt idx="151">
                  <c:v>77.297380180399998</c:v>
                </c:pt>
                <c:pt idx="152">
                  <c:v>77.198579709900002</c:v>
                </c:pt>
                <c:pt idx="153">
                  <c:v>76.736274253999994</c:v>
                </c:pt>
                <c:pt idx="154">
                  <c:v>77.001232251999994</c:v>
                </c:pt>
                <c:pt idx="155">
                  <c:v>76.705444744199994</c:v>
                </c:pt>
                <c:pt idx="156">
                  <c:v>76.809620102599993</c:v>
                </c:pt>
                <c:pt idx="157">
                  <c:v>76.809620102599993</c:v>
                </c:pt>
                <c:pt idx="158">
                  <c:v>76.809620102599993</c:v>
                </c:pt>
                <c:pt idx="159">
                  <c:v>77.096344809900003</c:v>
                </c:pt>
                <c:pt idx="160">
                  <c:v>76.995536201199997</c:v>
                </c:pt>
                <c:pt idx="161">
                  <c:v>77.136982049400004</c:v>
                </c:pt>
                <c:pt idx="162">
                  <c:v>77.122733912900003</c:v>
                </c:pt>
                <c:pt idx="163">
                  <c:v>76.975958518599995</c:v>
                </c:pt>
                <c:pt idx="164">
                  <c:v>76.975958518599995</c:v>
                </c:pt>
                <c:pt idx="165">
                  <c:v>76.975958518599995</c:v>
                </c:pt>
                <c:pt idx="166">
                  <c:v>76.781170514999999</c:v>
                </c:pt>
                <c:pt idx="167">
                  <c:v>76.607365715399993</c:v>
                </c:pt>
                <c:pt idx="168">
                  <c:v>76.272302134900002</c:v>
                </c:pt>
                <c:pt idx="169">
                  <c:v>76.285811332500003</c:v>
                </c:pt>
                <c:pt idx="170">
                  <c:v>76.285811332500003</c:v>
                </c:pt>
                <c:pt idx="171">
                  <c:v>76.285811332500003</c:v>
                </c:pt>
                <c:pt idx="172">
                  <c:v>76.285811332500003</c:v>
                </c:pt>
                <c:pt idx="173">
                  <c:v>76.310739524699997</c:v>
                </c:pt>
                <c:pt idx="174">
                  <c:v>76.341525978799993</c:v>
                </c:pt>
                <c:pt idx="175">
                  <c:v>76.416901729900005</c:v>
                </c:pt>
                <c:pt idx="176">
                  <c:v>76.497063458599996</c:v>
                </c:pt>
                <c:pt idx="177">
                  <c:v>76.497063458599996</c:v>
                </c:pt>
                <c:pt idx="178">
                  <c:v>76.497063458599996</c:v>
                </c:pt>
                <c:pt idx="179">
                  <c:v>76.497063458599996</c:v>
                </c:pt>
                <c:pt idx="180">
                  <c:v>76.543446926200005</c:v>
                </c:pt>
                <c:pt idx="181">
                  <c:v>76.281150409099993</c:v>
                </c:pt>
                <c:pt idx="182">
                  <c:v>76.162228518099994</c:v>
                </c:pt>
                <c:pt idx="183">
                  <c:v>75.802925768600005</c:v>
                </c:pt>
                <c:pt idx="184">
                  <c:v>75.8499700144</c:v>
                </c:pt>
                <c:pt idx="185">
                  <c:v>75.8499700144</c:v>
                </c:pt>
                <c:pt idx="186">
                  <c:v>75.8499700144</c:v>
                </c:pt>
                <c:pt idx="187">
                  <c:v>75.457638489499999</c:v>
                </c:pt>
                <c:pt idx="188">
                  <c:v>74.959689254099999</c:v>
                </c:pt>
                <c:pt idx="189">
                  <c:v>74.463080994799995</c:v>
                </c:pt>
                <c:pt idx="190">
                  <c:v>74.064490411899996</c:v>
                </c:pt>
                <c:pt idx="191">
                  <c:v>76.772581105300006</c:v>
                </c:pt>
                <c:pt idx="192">
                  <c:v>76.772581105300006</c:v>
                </c:pt>
                <c:pt idx="193">
                  <c:v>76.772581105300006</c:v>
                </c:pt>
                <c:pt idx="194">
                  <c:v>76.379409623399994</c:v>
                </c:pt>
                <c:pt idx="195">
                  <c:v>76.706941052900007</c:v>
                </c:pt>
                <c:pt idx="196">
                  <c:v>77.207215226700001</c:v>
                </c:pt>
                <c:pt idx="197">
                  <c:v>78.034616463399999</c:v>
                </c:pt>
                <c:pt idx="198">
                  <c:v>77.887912940800007</c:v>
                </c:pt>
                <c:pt idx="199">
                  <c:v>77.887912940800007</c:v>
                </c:pt>
                <c:pt idx="200">
                  <c:v>77.887912940800007</c:v>
                </c:pt>
                <c:pt idx="201">
                  <c:v>77.5246080525</c:v>
                </c:pt>
                <c:pt idx="202">
                  <c:v>77.5845204405</c:v>
                </c:pt>
                <c:pt idx="203">
                  <c:v>77.404329172800004</c:v>
                </c:pt>
                <c:pt idx="204">
                  <c:v>78.004016575500003</c:v>
                </c:pt>
                <c:pt idx="205">
                  <c:v>78.018856290000002</c:v>
                </c:pt>
                <c:pt idx="206">
                  <c:v>78.018856290000002</c:v>
                </c:pt>
                <c:pt idx="207">
                  <c:v>78.018856290000002</c:v>
                </c:pt>
                <c:pt idx="208">
                  <c:v>77.924009786100001</c:v>
                </c:pt>
                <c:pt idx="209">
                  <c:v>78.137999534299993</c:v>
                </c:pt>
                <c:pt idx="210">
                  <c:v>78.138905519199994</c:v>
                </c:pt>
                <c:pt idx="211">
                  <c:v>78.048006396600002</c:v>
                </c:pt>
                <c:pt idx="212">
                  <c:v>77.755498708800005</c:v>
                </c:pt>
                <c:pt idx="213">
                  <c:v>77.755498708800005</c:v>
                </c:pt>
                <c:pt idx="214">
                  <c:v>77.755498708800005</c:v>
                </c:pt>
                <c:pt idx="215">
                  <c:v>77.819470424399995</c:v>
                </c:pt>
                <c:pt idx="216">
                  <c:v>77.507064328200002</c:v>
                </c:pt>
                <c:pt idx="217">
                  <c:v>77.434135794499994</c:v>
                </c:pt>
                <c:pt idx="218">
                  <c:v>77.600952016400001</c:v>
                </c:pt>
                <c:pt idx="219">
                  <c:v>77.285320506000005</c:v>
                </c:pt>
                <c:pt idx="220">
                  <c:v>77.285320506000005</c:v>
                </c:pt>
                <c:pt idx="221">
                  <c:v>77.285320506000005</c:v>
                </c:pt>
                <c:pt idx="222">
                  <c:v>77.332302293599994</c:v>
                </c:pt>
                <c:pt idx="223">
                  <c:v>77.252204863100005</c:v>
                </c:pt>
                <c:pt idx="224">
                  <c:v>77.402973244699993</c:v>
                </c:pt>
                <c:pt idx="225">
                  <c:v>77.680567901100005</c:v>
                </c:pt>
                <c:pt idx="226">
                  <c:v>77.915312893199996</c:v>
                </c:pt>
                <c:pt idx="227">
                  <c:v>77.915312893199996</c:v>
                </c:pt>
                <c:pt idx="228">
                  <c:v>77.915312893199996</c:v>
                </c:pt>
                <c:pt idx="229">
                  <c:v>77.793034290199998</c:v>
                </c:pt>
                <c:pt idx="230">
                  <c:v>77.796580996100005</c:v>
                </c:pt>
                <c:pt idx="231">
                  <c:v>77.797355381599999</c:v>
                </c:pt>
                <c:pt idx="232">
                  <c:v>78.247483989599999</c:v>
                </c:pt>
                <c:pt idx="233">
                  <c:v>78.247483989599999</c:v>
                </c:pt>
                <c:pt idx="234">
                  <c:v>78.247483989599999</c:v>
                </c:pt>
                <c:pt idx="235">
                  <c:v>78.247483989599999</c:v>
                </c:pt>
                <c:pt idx="236">
                  <c:v>78.2818630238</c:v>
                </c:pt>
                <c:pt idx="237">
                  <c:v>78.030451870899995</c:v>
                </c:pt>
                <c:pt idx="238">
                  <c:v>77.847457777499997</c:v>
                </c:pt>
                <c:pt idx="239">
                  <c:v>78.310490188700001</c:v>
                </c:pt>
                <c:pt idx="240">
                  <c:v>78.054042510000002</c:v>
                </c:pt>
                <c:pt idx="241">
                  <c:v>78.054042510000002</c:v>
                </c:pt>
                <c:pt idx="242">
                  <c:v>78.054042510000002</c:v>
                </c:pt>
                <c:pt idx="243">
                  <c:v>78.106147985500002</c:v>
                </c:pt>
                <c:pt idx="244">
                  <c:v>78.1532778853</c:v>
                </c:pt>
                <c:pt idx="245">
                  <c:v>77.972012416200002</c:v>
                </c:pt>
                <c:pt idx="246">
                  <c:v>77.905822665900004</c:v>
                </c:pt>
                <c:pt idx="247">
                  <c:v>78.036730318799997</c:v>
                </c:pt>
                <c:pt idx="248">
                  <c:v>78.036730318799997</c:v>
                </c:pt>
                <c:pt idx="249">
                  <c:v>78.036730318799997</c:v>
                </c:pt>
                <c:pt idx="250">
                  <c:v>77.939384958600002</c:v>
                </c:pt>
                <c:pt idx="251">
                  <c:v>77.742024022600006</c:v>
                </c:pt>
                <c:pt idx="252">
                  <c:v>77.344055516400005</c:v>
                </c:pt>
                <c:pt idx="253">
                  <c:v>77.773043250100002</c:v>
                </c:pt>
                <c:pt idx="254">
                  <c:v>77.545483235299997</c:v>
                </c:pt>
                <c:pt idx="255">
                  <c:v>77.545483235299997</c:v>
                </c:pt>
                <c:pt idx="256">
                  <c:v>77.545483235299997</c:v>
                </c:pt>
                <c:pt idx="257">
                  <c:v>77.5835905064</c:v>
                </c:pt>
                <c:pt idx="258">
                  <c:v>77.5835905064</c:v>
                </c:pt>
                <c:pt idx="259">
                  <c:v>77.033330429900005</c:v>
                </c:pt>
                <c:pt idx="260">
                  <c:v>77.228845695700002</c:v>
                </c:pt>
                <c:pt idx="261">
                  <c:v>77.578203201999997</c:v>
                </c:pt>
                <c:pt idx="262">
                  <c:v>77.578203201999997</c:v>
                </c:pt>
                <c:pt idx="263">
                  <c:v>77.578203201999997</c:v>
                </c:pt>
                <c:pt idx="264">
                  <c:v>77.8432960775</c:v>
                </c:pt>
                <c:pt idx="265">
                  <c:v>77.3690655451</c:v>
                </c:pt>
                <c:pt idx="266">
                  <c:v>77.485761578899996</c:v>
                </c:pt>
                <c:pt idx="267">
                  <c:v>77.545600957000005</c:v>
                </c:pt>
                <c:pt idx="268">
                  <c:v>77.545600957000005</c:v>
                </c:pt>
                <c:pt idx="269">
                  <c:v>77.545600957000005</c:v>
                </c:pt>
                <c:pt idx="270">
                  <c:v>77.545600957000005</c:v>
                </c:pt>
                <c:pt idx="271">
                  <c:v>77.338393905700002</c:v>
                </c:pt>
                <c:pt idx="272">
                  <c:v>77.186650179500006</c:v>
                </c:pt>
                <c:pt idx="273">
                  <c:v>77.125663118099993</c:v>
                </c:pt>
                <c:pt idx="274">
                  <c:v>76.751437690000003</c:v>
                </c:pt>
                <c:pt idx="275">
                  <c:v>76.716237647599996</c:v>
                </c:pt>
                <c:pt idx="276">
                  <c:v>76.716237647599996</c:v>
                </c:pt>
                <c:pt idx="277">
                  <c:v>76.716237647599996</c:v>
                </c:pt>
                <c:pt idx="278">
                  <c:v>76.950154376599997</c:v>
                </c:pt>
                <c:pt idx="279">
                  <c:v>77.1598725777</c:v>
                </c:pt>
                <c:pt idx="280">
                  <c:v>77.097592426399999</c:v>
                </c:pt>
                <c:pt idx="281">
                  <c:v>77.097592426399999</c:v>
                </c:pt>
                <c:pt idx="282">
                  <c:v>76.979702089300005</c:v>
                </c:pt>
                <c:pt idx="283">
                  <c:v>76.979702089300005</c:v>
                </c:pt>
                <c:pt idx="284">
                  <c:v>76.979702089300005</c:v>
                </c:pt>
                <c:pt idx="285">
                  <c:v>76.8420446664</c:v>
                </c:pt>
                <c:pt idx="286">
                  <c:v>76.580199783400005</c:v>
                </c:pt>
                <c:pt idx="287">
                  <c:v>76.520825602499997</c:v>
                </c:pt>
                <c:pt idx="288">
                  <c:v>76.7464469584</c:v>
                </c:pt>
                <c:pt idx="289">
                  <c:v>76.596287924600006</c:v>
                </c:pt>
                <c:pt idx="290">
                  <c:v>76.596287924600006</c:v>
                </c:pt>
                <c:pt idx="291">
                  <c:v>76.596287924600006</c:v>
                </c:pt>
                <c:pt idx="292">
                  <c:v>76.363441854399994</c:v>
                </c:pt>
                <c:pt idx="293">
                  <c:v>76.416843424000007</c:v>
                </c:pt>
                <c:pt idx="294">
                  <c:v>76.598071268799998</c:v>
                </c:pt>
                <c:pt idx="295">
                  <c:v>76.7074532468</c:v>
                </c:pt>
                <c:pt idx="296">
                  <c:v>76.619543987399993</c:v>
                </c:pt>
                <c:pt idx="297">
                  <c:v>76.619543987399993</c:v>
                </c:pt>
                <c:pt idx="298">
                  <c:v>76.619543987399993</c:v>
                </c:pt>
                <c:pt idx="299">
                  <c:v>76.410649040400003</c:v>
                </c:pt>
                <c:pt idx="300">
                  <c:v>76.471400647300001</c:v>
                </c:pt>
                <c:pt idx="301">
                  <c:v>76.822540061200002</c:v>
                </c:pt>
                <c:pt idx="302">
                  <c:v>76.838668127899993</c:v>
                </c:pt>
                <c:pt idx="303">
                  <c:v>76.962107510899997</c:v>
                </c:pt>
                <c:pt idx="304">
                  <c:v>76.962107510899997</c:v>
                </c:pt>
                <c:pt idx="305">
                  <c:v>76.962107510899997</c:v>
                </c:pt>
                <c:pt idx="306">
                  <c:v>77.121034639900003</c:v>
                </c:pt>
                <c:pt idx="307">
                  <c:v>77.886094545600002</c:v>
                </c:pt>
                <c:pt idx="308">
                  <c:v>77.604973201199996</c:v>
                </c:pt>
                <c:pt idx="309">
                  <c:v>77.685615287600001</c:v>
                </c:pt>
                <c:pt idx="310">
                  <c:v>77.5654977895</c:v>
                </c:pt>
                <c:pt idx="311">
                  <c:v>77.5654977895</c:v>
                </c:pt>
                <c:pt idx="312">
                  <c:v>77.5654977895</c:v>
                </c:pt>
                <c:pt idx="313">
                  <c:v>77.5654977895</c:v>
                </c:pt>
                <c:pt idx="314">
                  <c:v>77.747884175999999</c:v>
                </c:pt>
                <c:pt idx="315">
                  <c:v>77.413058822400004</c:v>
                </c:pt>
                <c:pt idx="316">
                  <c:v>77.374035146599994</c:v>
                </c:pt>
                <c:pt idx="317">
                  <c:v>77.283301656199995</c:v>
                </c:pt>
                <c:pt idx="318">
                  <c:v>77.283301656199995</c:v>
                </c:pt>
                <c:pt idx="319">
                  <c:v>77.283301656199995</c:v>
                </c:pt>
                <c:pt idx="320">
                  <c:v>77.318714886799995</c:v>
                </c:pt>
                <c:pt idx="321">
                  <c:v>77.063233804999996</c:v>
                </c:pt>
                <c:pt idx="322">
                  <c:v>77.162294925899999</c:v>
                </c:pt>
                <c:pt idx="323">
                  <c:v>77.133605629300007</c:v>
                </c:pt>
                <c:pt idx="324">
                  <c:v>77.263968387299997</c:v>
                </c:pt>
                <c:pt idx="325">
                  <c:v>77.263968387299997</c:v>
                </c:pt>
                <c:pt idx="326">
                  <c:v>77.263968387299997</c:v>
                </c:pt>
                <c:pt idx="327">
                  <c:v>77.263968387299997</c:v>
                </c:pt>
                <c:pt idx="328">
                  <c:v>76.951489553800002</c:v>
                </c:pt>
                <c:pt idx="329">
                  <c:v>77.183595970699997</c:v>
                </c:pt>
                <c:pt idx="330">
                  <c:v>77.136492740999998</c:v>
                </c:pt>
                <c:pt idx="331">
                  <c:v>77.062032457499996</c:v>
                </c:pt>
                <c:pt idx="332">
                  <c:v>77.062032457499996</c:v>
                </c:pt>
                <c:pt idx="333">
                  <c:v>77.062032457499996</c:v>
                </c:pt>
                <c:pt idx="334">
                  <c:v>77.142970073200004</c:v>
                </c:pt>
                <c:pt idx="335">
                  <c:v>77.015021210800001</c:v>
                </c:pt>
                <c:pt idx="336">
                  <c:v>77.119238881900003</c:v>
                </c:pt>
                <c:pt idx="337">
                  <c:v>77.020062405800005</c:v>
                </c:pt>
                <c:pt idx="338">
                  <c:v>77.137624570599996</c:v>
                </c:pt>
                <c:pt idx="339">
                  <c:v>77.137624570599996</c:v>
                </c:pt>
                <c:pt idx="340">
                  <c:v>77.137624570599996</c:v>
                </c:pt>
                <c:pt idx="341">
                  <c:v>77.0221151131</c:v>
                </c:pt>
                <c:pt idx="342">
                  <c:v>76.778120518799994</c:v>
                </c:pt>
                <c:pt idx="343">
                  <c:v>76.748115442599996</c:v>
                </c:pt>
                <c:pt idx="344">
                  <c:v>76.625473507400002</c:v>
                </c:pt>
                <c:pt idx="345">
                  <c:v>76.679314648299993</c:v>
                </c:pt>
                <c:pt idx="346">
                  <c:v>76.679314648299993</c:v>
                </c:pt>
                <c:pt idx="347">
                  <c:v>76.679314648299993</c:v>
                </c:pt>
                <c:pt idx="348">
                  <c:v>76.542044946000004</c:v>
                </c:pt>
                <c:pt idx="349">
                  <c:v>76.417501626800004</c:v>
                </c:pt>
                <c:pt idx="350">
                  <c:v>76.502758658299996</c:v>
                </c:pt>
                <c:pt idx="351">
                  <c:v>76.450411199399994</c:v>
                </c:pt>
                <c:pt idx="352">
                  <c:v>76.293675941299995</c:v>
                </c:pt>
                <c:pt idx="353">
                  <c:v>76.293675941299995</c:v>
                </c:pt>
                <c:pt idx="354">
                  <c:v>76.293675941299995</c:v>
                </c:pt>
                <c:pt idx="355">
                  <c:v>76.529779171900003</c:v>
                </c:pt>
                <c:pt idx="356">
                  <c:v>76.509316909299997</c:v>
                </c:pt>
                <c:pt idx="357">
                  <c:v>76.453172221800003</c:v>
                </c:pt>
                <c:pt idx="358">
                  <c:v>76.383699873500007</c:v>
                </c:pt>
                <c:pt idx="359">
                  <c:v>76.470476259199998</c:v>
                </c:pt>
                <c:pt idx="360">
                  <c:v>76.470476259199998</c:v>
                </c:pt>
                <c:pt idx="361">
                  <c:v>76.470476259199998</c:v>
                </c:pt>
                <c:pt idx="362">
                  <c:v>76.492834879200004</c:v>
                </c:pt>
                <c:pt idx="363">
                  <c:v>76.403090266500001</c:v>
                </c:pt>
                <c:pt idx="364">
                  <c:v>76.415591508800006</c:v>
                </c:pt>
                <c:pt idx="365">
                  <c:v>76.513645519799994</c:v>
                </c:pt>
                <c:pt idx="366">
                  <c:v>76.5424660077</c:v>
                </c:pt>
                <c:pt idx="367">
                  <c:v>76.5424660077</c:v>
                </c:pt>
                <c:pt idx="368">
                  <c:v>76.5424660077</c:v>
                </c:pt>
                <c:pt idx="369">
                  <c:v>76.769204346199999</c:v>
                </c:pt>
                <c:pt idx="370">
                  <c:v>76.689677138700006</c:v>
                </c:pt>
                <c:pt idx="371">
                  <c:v>76.5936945869</c:v>
                </c:pt>
                <c:pt idx="372">
                  <c:v>76.379978601999994</c:v>
                </c:pt>
                <c:pt idx="373">
                  <c:v>76.707539550999996</c:v>
                </c:pt>
                <c:pt idx="374">
                  <c:v>76.707539550999996</c:v>
                </c:pt>
                <c:pt idx="375">
                  <c:v>76.707539550999996</c:v>
                </c:pt>
                <c:pt idx="376">
                  <c:v>76.832515654199995</c:v>
                </c:pt>
                <c:pt idx="377">
                  <c:v>76.859985131200006</c:v>
                </c:pt>
                <c:pt idx="378">
                  <c:v>76.727975397099996</c:v>
                </c:pt>
                <c:pt idx="379">
                  <c:v>76.372424552799998</c:v>
                </c:pt>
                <c:pt idx="380">
                  <c:v>76.3173462683</c:v>
                </c:pt>
                <c:pt idx="381">
                  <c:v>76.3173462683</c:v>
                </c:pt>
                <c:pt idx="382">
                  <c:v>76.3173462683</c:v>
                </c:pt>
                <c:pt idx="383">
                  <c:v>76.168156878600001</c:v>
                </c:pt>
                <c:pt idx="384">
                  <c:v>75.989771385899999</c:v>
                </c:pt>
                <c:pt idx="385">
                  <c:v>75.983880157599998</c:v>
                </c:pt>
                <c:pt idx="386">
                  <c:v>76.082928002399996</c:v>
                </c:pt>
                <c:pt idx="387">
                  <c:v>75.954383385499995</c:v>
                </c:pt>
                <c:pt idx="388">
                  <c:v>75.954383385499995</c:v>
                </c:pt>
                <c:pt idx="389">
                  <c:v>75.954383385499995</c:v>
                </c:pt>
                <c:pt idx="390">
                  <c:v>75.7337463593</c:v>
                </c:pt>
                <c:pt idx="391">
                  <c:v>75.546151190299994</c:v>
                </c:pt>
                <c:pt idx="392">
                  <c:v>75.360048771500004</c:v>
                </c:pt>
                <c:pt idx="393">
                  <c:v>75.318158534800006</c:v>
                </c:pt>
                <c:pt idx="394">
                  <c:v>75.315962007699994</c:v>
                </c:pt>
                <c:pt idx="395">
                  <c:v>75.315962007699994</c:v>
                </c:pt>
                <c:pt idx="396">
                  <c:v>75.315962007699994</c:v>
                </c:pt>
                <c:pt idx="397">
                  <c:v>75.200066978999999</c:v>
                </c:pt>
                <c:pt idx="398">
                  <c:v>75.235887981299996</c:v>
                </c:pt>
                <c:pt idx="399">
                  <c:v>74.957458048099994</c:v>
                </c:pt>
                <c:pt idx="400">
                  <c:v>75.155421948200001</c:v>
                </c:pt>
                <c:pt idx="401">
                  <c:v>75.161873820699995</c:v>
                </c:pt>
                <c:pt idx="402">
                  <c:v>75.161873820699995</c:v>
                </c:pt>
                <c:pt idx="403">
                  <c:v>75.161873820699995</c:v>
                </c:pt>
                <c:pt idx="404">
                  <c:v>75.152055179399994</c:v>
                </c:pt>
                <c:pt idx="405">
                  <c:v>75.310778379400006</c:v>
                </c:pt>
                <c:pt idx="406">
                  <c:v>75.503289978799998</c:v>
                </c:pt>
                <c:pt idx="407">
                  <c:v>75.430466126900001</c:v>
                </c:pt>
                <c:pt idx="408">
                  <c:v>75.3437069708</c:v>
                </c:pt>
                <c:pt idx="409">
                  <c:v>75.3437069708</c:v>
                </c:pt>
                <c:pt idx="410">
                  <c:v>75.3437069708</c:v>
                </c:pt>
                <c:pt idx="411">
                  <c:v>75.193168118399996</c:v>
                </c:pt>
                <c:pt idx="412">
                  <c:v>75.034445066999993</c:v>
                </c:pt>
                <c:pt idx="413">
                  <c:v>75.327585347099998</c:v>
                </c:pt>
                <c:pt idx="414">
                  <c:v>75.205921867499995</c:v>
                </c:pt>
                <c:pt idx="415">
                  <c:v>75.412452544999994</c:v>
                </c:pt>
                <c:pt idx="416">
                  <c:v>75.412452544999994</c:v>
                </c:pt>
                <c:pt idx="417">
                  <c:v>75.412452544999994</c:v>
                </c:pt>
                <c:pt idx="418">
                  <c:v>75.339448942900006</c:v>
                </c:pt>
                <c:pt idx="419">
                  <c:v>75.1854644573</c:v>
                </c:pt>
                <c:pt idx="420">
                  <c:v>75.022457226399993</c:v>
                </c:pt>
                <c:pt idx="421">
                  <c:v>75.267365481400006</c:v>
                </c:pt>
                <c:pt idx="422">
                  <c:v>75.241014371700004</c:v>
                </c:pt>
                <c:pt idx="423">
                  <c:v>75.241014371700004</c:v>
                </c:pt>
                <c:pt idx="424">
                  <c:v>75.241014371700004</c:v>
                </c:pt>
                <c:pt idx="425">
                  <c:v>75.241014371700004</c:v>
                </c:pt>
                <c:pt idx="426">
                  <c:v>75.241014371700004</c:v>
                </c:pt>
                <c:pt idx="427">
                  <c:v>75.241014371700004</c:v>
                </c:pt>
                <c:pt idx="428">
                  <c:v>74.990536796000001</c:v>
                </c:pt>
                <c:pt idx="429">
                  <c:v>75.046913624200002</c:v>
                </c:pt>
                <c:pt idx="430">
                  <c:v>75.046913624200002</c:v>
                </c:pt>
                <c:pt idx="431">
                  <c:v>75.046913624200002</c:v>
                </c:pt>
                <c:pt idx="432">
                  <c:v>74.952822684899999</c:v>
                </c:pt>
                <c:pt idx="433">
                  <c:v>75.162105522199994</c:v>
                </c:pt>
                <c:pt idx="434">
                  <c:v>75.162105522199994</c:v>
                </c:pt>
                <c:pt idx="435">
                  <c:v>75.162105522199994</c:v>
                </c:pt>
                <c:pt idx="436">
                  <c:v>74.933756743299995</c:v>
                </c:pt>
                <c:pt idx="437">
                  <c:v>74.933756743299995</c:v>
                </c:pt>
                <c:pt idx="438">
                  <c:v>74.933756743299995</c:v>
                </c:pt>
                <c:pt idx="439">
                  <c:v>74.758856842200004</c:v>
                </c:pt>
                <c:pt idx="440">
                  <c:v>74.758856842200004</c:v>
                </c:pt>
                <c:pt idx="441">
                  <c:v>74.731931195800001</c:v>
                </c:pt>
                <c:pt idx="442">
                  <c:v>74.571090478900004</c:v>
                </c:pt>
                <c:pt idx="443">
                  <c:v>74.518700880300003</c:v>
                </c:pt>
                <c:pt idx="444">
                  <c:v>74.518700880300003</c:v>
                </c:pt>
                <c:pt idx="445">
                  <c:v>74.518700880300003</c:v>
                </c:pt>
                <c:pt idx="446">
                  <c:v>74.486008754099998</c:v>
                </c:pt>
                <c:pt idx="447">
                  <c:v>74.486008754099998</c:v>
                </c:pt>
                <c:pt idx="448">
                  <c:v>74.472889538700002</c:v>
                </c:pt>
                <c:pt idx="449">
                  <c:v>74.617917533599993</c:v>
                </c:pt>
                <c:pt idx="450">
                  <c:v>74.672289110899996</c:v>
                </c:pt>
                <c:pt idx="451">
                  <c:v>74.672289110899996</c:v>
                </c:pt>
                <c:pt idx="452">
                  <c:v>74.672289110899996</c:v>
                </c:pt>
                <c:pt idx="453">
                  <c:v>74.601727558600004</c:v>
                </c:pt>
                <c:pt idx="454">
                  <c:v>74.823846623600005</c:v>
                </c:pt>
                <c:pt idx="455">
                  <c:v>74.991232725900005</c:v>
                </c:pt>
                <c:pt idx="456">
                  <c:v>74.732704131000006</c:v>
                </c:pt>
                <c:pt idx="457">
                  <c:v>74.707306138500002</c:v>
                </c:pt>
                <c:pt idx="458">
                  <c:v>74.707306138500002</c:v>
                </c:pt>
                <c:pt idx="459">
                  <c:v>74.707306138500002</c:v>
                </c:pt>
                <c:pt idx="460">
                  <c:v>74.699600471300002</c:v>
                </c:pt>
                <c:pt idx="461">
                  <c:v>74.583294779200003</c:v>
                </c:pt>
                <c:pt idx="462">
                  <c:v>74.803123029399998</c:v>
                </c:pt>
                <c:pt idx="463">
                  <c:v>74.648253375699994</c:v>
                </c:pt>
                <c:pt idx="464">
                  <c:v>74.573350589499995</c:v>
                </c:pt>
                <c:pt idx="465">
                  <c:v>74.573350589499995</c:v>
                </c:pt>
                <c:pt idx="466">
                  <c:v>74.573350589499995</c:v>
                </c:pt>
                <c:pt idx="467">
                  <c:v>74.725908357500003</c:v>
                </c:pt>
                <c:pt idx="468">
                  <c:v>74.632983063699996</c:v>
                </c:pt>
                <c:pt idx="469">
                  <c:v>74.565797638399999</c:v>
                </c:pt>
                <c:pt idx="470">
                  <c:v>74.477651815100003</c:v>
                </c:pt>
                <c:pt idx="471">
                  <c:v>74.414097666499998</c:v>
                </c:pt>
                <c:pt idx="472">
                  <c:v>74.414097666499998</c:v>
                </c:pt>
                <c:pt idx="473">
                  <c:v>74.414097666499998</c:v>
                </c:pt>
                <c:pt idx="474">
                  <c:v>74.272961126799999</c:v>
                </c:pt>
                <c:pt idx="475">
                  <c:v>74.318728987599997</c:v>
                </c:pt>
                <c:pt idx="476">
                  <c:v>73.9260570183</c:v>
                </c:pt>
                <c:pt idx="477">
                  <c:v>73.763798458699995</c:v>
                </c:pt>
                <c:pt idx="478">
                  <c:v>73.296268272299997</c:v>
                </c:pt>
                <c:pt idx="479">
                  <c:v>73.296268272299997</c:v>
                </c:pt>
                <c:pt idx="480">
                  <c:v>73.296268272299997</c:v>
                </c:pt>
                <c:pt idx="481">
                  <c:v>72.490849216100003</c:v>
                </c:pt>
                <c:pt idx="482">
                  <c:v>72.414506449699999</c:v>
                </c:pt>
                <c:pt idx="483">
                  <c:v>72.515590043800003</c:v>
                </c:pt>
                <c:pt idx="484">
                  <c:v>72.170106386399993</c:v>
                </c:pt>
                <c:pt idx="485">
                  <c:v>71.950353167599999</c:v>
                </c:pt>
                <c:pt idx="486">
                  <c:v>71.950353167599999</c:v>
                </c:pt>
                <c:pt idx="487">
                  <c:v>71.950353167599999</c:v>
                </c:pt>
                <c:pt idx="488">
                  <c:v>71.695139842299994</c:v>
                </c:pt>
                <c:pt idx="489">
                  <c:v>71.840768157400007</c:v>
                </c:pt>
                <c:pt idx="490">
                  <c:v>71.825707986200001</c:v>
                </c:pt>
                <c:pt idx="491">
                  <c:v>71.803266961800006</c:v>
                </c:pt>
                <c:pt idx="492">
                  <c:v>71.568828588700001</c:v>
                </c:pt>
                <c:pt idx="493">
                  <c:v>71.568828588700001</c:v>
                </c:pt>
                <c:pt idx="494">
                  <c:v>71.568828588700001</c:v>
                </c:pt>
                <c:pt idx="495">
                  <c:v>71.336299013000001</c:v>
                </c:pt>
                <c:pt idx="496">
                  <c:v>70.828693872000002</c:v>
                </c:pt>
                <c:pt idx="497">
                  <c:v>70.260268314300006</c:v>
                </c:pt>
                <c:pt idx="498">
                  <c:v>70.3550770433</c:v>
                </c:pt>
                <c:pt idx="499">
                  <c:v>70.418854464800006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C3-4857-AC6E-5006812D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44020</c:v>
                </c:pt>
                <c:pt idx="1">
                  <c:v>44021</c:v>
                </c:pt>
                <c:pt idx="2">
                  <c:v>44022</c:v>
                </c:pt>
                <c:pt idx="3">
                  <c:v>44023</c:v>
                </c:pt>
                <c:pt idx="4">
                  <c:v>44024</c:v>
                </c:pt>
                <c:pt idx="5">
                  <c:v>44025</c:v>
                </c:pt>
                <c:pt idx="6">
                  <c:v>44026</c:v>
                </c:pt>
                <c:pt idx="7">
                  <c:v>44027</c:v>
                </c:pt>
                <c:pt idx="8">
                  <c:v>44028</c:v>
                </c:pt>
                <c:pt idx="9">
                  <c:v>44029</c:v>
                </c:pt>
                <c:pt idx="10">
                  <c:v>44030</c:v>
                </c:pt>
                <c:pt idx="11">
                  <c:v>44031</c:v>
                </c:pt>
                <c:pt idx="12">
                  <c:v>44032</c:v>
                </c:pt>
                <c:pt idx="13">
                  <c:v>44033</c:v>
                </c:pt>
                <c:pt idx="14">
                  <c:v>44034</c:v>
                </c:pt>
                <c:pt idx="15">
                  <c:v>44035</c:v>
                </c:pt>
                <c:pt idx="16">
                  <c:v>44036</c:v>
                </c:pt>
                <c:pt idx="17">
                  <c:v>44037</c:v>
                </c:pt>
                <c:pt idx="18">
                  <c:v>44038</c:v>
                </c:pt>
                <c:pt idx="19">
                  <c:v>44039</c:v>
                </c:pt>
                <c:pt idx="20">
                  <c:v>44040</c:v>
                </c:pt>
                <c:pt idx="21">
                  <c:v>44041</c:v>
                </c:pt>
                <c:pt idx="22">
                  <c:v>44042</c:v>
                </c:pt>
                <c:pt idx="23">
                  <c:v>44043</c:v>
                </c:pt>
                <c:pt idx="24">
                  <c:v>44044</c:v>
                </c:pt>
                <c:pt idx="25">
                  <c:v>44045</c:v>
                </c:pt>
                <c:pt idx="26">
                  <c:v>44046</c:v>
                </c:pt>
                <c:pt idx="27">
                  <c:v>44047</c:v>
                </c:pt>
                <c:pt idx="28">
                  <c:v>44048</c:v>
                </c:pt>
                <c:pt idx="29">
                  <c:v>44049</c:v>
                </c:pt>
                <c:pt idx="30">
                  <c:v>44050</c:v>
                </c:pt>
                <c:pt idx="31">
                  <c:v>44051</c:v>
                </c:pt>
                <c:pt idx="32">
                  <c:v>44052</c:v>
                </c:pt>
                <c:pt idx="33">
                  <c:v>44053</c:v>
                </c:pt>
                <c:pt idx="34">
                  <c:v>44054</c:v>
                </c:pt>
                <c:pt idx="35">
                  <c:v>44055</c:v>
                </c:pt>
                <c:pt idx="36">
                  <c:v>44056</c:v>
                </c:pt>
                <c:pt idx="37">
                  <c:v>44057</c:v>
                </c:pt>
                <c:pt idx="38">
                  <c:v>44058</c:v>
                </c:pt>
                <c:pt idx="39">
                  <c:v>44059</c:v>
                </c:pt>
                <c:pt idx="40">
                  <c:v>44060</c:v>
                </c:pt>
                <c:pt idx="41">
                  <c:v>44061</c:v>
                </c:pt>
                <c:pt idx="42">
                  <c:v>44062</c:v>
                </c:pt>
                <c:pt idx="43">
                  <c:v>44063</c:v>
                </c:pt>
                <c:pt idx="44">
                  <c:v>44064</c:v>
                </c:pt>
                <c:pt idx="45">
                  <c:v>44065</c:v>
                </c:pt>
                <c:pt idx="46">
                  <c:v>44066</c:v>
                </c:pt>
                <c:pt idx="47">
                  <c:v>44067</c:v>
                </c:pt>
                <c:pt idx="48">
                  <c:v>44068</c:v>
                </c:pt>
                <c:pt idx="49">
                  <c:v>44069</c:v>
                </c:pt>
                <c:pt idx="50">
                  <c:v>44070</c:v>
                </c:pt>
                <c:pt idx="51">
                  <c:v>44071</c:v>
                </c:pt>
                <c:pt idx="52">
                  <c:v>44072</c:v>
                </c:pt>
                <c:pt idx="53">
                  <c:v>44073</c:v>
                </c:pt>
                <c:pt idx="54">
                  <c:v>44074</c:v>
                </c:pt>
                <c:pt idx="55">
                  <c:v>44075</c:v>
                </c:pt>
                <c:pt idx="56">
                  <c:v>44076</c:v>
                </c:pt>
                <c:pt idx="57">
                  <c:v>44077</c:v>
                </c:pt>
                <c:pt idx="58">
                  <c:v>44078</c:v>
                </c:pt>
                <c:pt idx="59">
                  <c:v>44079</c:v>
                </c:pt>
                <c:pt idx="60">
                  <c:v>44080</c:v>
                </c:pt>
                <c:pt idx="61">
                  <c:v>44081</c:v>
                </c:pt>
                <c:pt idx="62">
                  <c:v>44082</c:v>
                </c:pt>
                <c:pt idx="63">
                  <c:v>44083</c:v>
                </c:pt>
                <c:pt idx="64">
                  <c:v>44084</c:v>
                </c:pt>
                <c:pt idx="65">
                  <c:v>44085</c:v>
                </c:pt>
                <c:pt idx="66">
                  <c:v>44086</c:v>
                </c:pt>
                <c:pt idx="67">
                  <c:v>44087</c:v>
                </c:pt>
                <c:pt idx="68">
                  <c:v>44088</c:v>
                </c:pt>
                <c:pt idx="69">
                  <c:v>44089</c:v>
                </c:pt>
                <c:pt idx="70">
                  <c:v>44090</c:v>
                </c:pt>
                <c:pt idx="71">
                  <c:v>44091</c:v>
                </c:pt>
                <c:pt idx="72">
                  <c:v>44092</c:v>
                </c:pt>
                <c:pt idx="73">
                  <c:v>44093</c:v>
                </c:pt>
                <c:pt idx="74">
                  <c:v>44094</c:v>
                </c:pt>
                <c:pt idx="75">
                  <c:v>44095</c:v>
                </c:pt>
                <c:pt idx="76">
                  <c:v>44096</c:v>
                </c:pt>
                <c:pt idx="77">
                  <c:v>44097</c:v>
                </c:pt>
                <c:pt idx="78">
                  <c:v>44098</c:v>
                </c:pt>
                <c:pt idx="79">
                  <c:v>44099</c:v>
                </c:pt>
                <c:pt idx="80">
                  <c:v>44100</c:v>
                </c:pt>
                <c:pt idx="81">
                  <c:v>44101</c:v>
                </c:pt>
                <c:pt idx="82">
                  <c:v>44102</c:v>
                </c:pt>
                <c:pt idx="83">
                  <c:v>44103</c:v>
                </c:pt>
                <c:pt idx="84">
                  <c:v>44104</c:v>
                </c:pt>
                <c:pt idx="85">
                  <c:v>44105</c:v>
                </c:pt>
                <c:pt idx="86">
                  <c:v>44106</c:v>
                </c:pt>
                <c:pt idx="87">
                  <c:v>44107</c:v>
                </c:pt>
                <c:pt idx="88">
                  <c:v>44108</c:v>
                </c:pt>
                <c:pt idx="89">
                  <c:v>44109</c:v>
                </c:pt>
                <c:pt idx="90">
                  <c:v>44110</c:v>
                </c:pt>
                <c:pt idx="91">
                  <c:v>44111</c:v>
                </c:pt>
                <c:pt idx="92">
                  <c:v>44112</c:v>
                </c:pt>
                <c:pt idx="93">
                  <c:v>44113</c:v>
                </c:pt>
                <c:pt idx="94">
                  <c:v>44114</c:v>
                </c:pt>
                <c:pt idx="95">
                  <c:v>44115</c:v>
                </c:pt>
                <c:pt idx="96">
                  <c:v>44116</c:v>
                </c:pt>
                <c:pt idx="97">
                  <c:v>44117</c:v>
                </c:pt>
                <c:pt idx="98">
                  <c:v>44118</c:v>
                </c:pt>
                <c:pt idx="99">
                  <c:v>44119</c:v>
                </c:pt>
                <c:pt idx="100">
                  <c:v>44120</c:v>
                </c:pt>
                <c:pt idx="101">
                  <c:v>44121</c:v>
                </c:pt>
                <c:pt idx="102">
                  <c:v>44122</c:v>
                </c:pt>
                <c:pt idx="103">
                  <c:v>44123</c:v>
                </c:pt>
                <c:pt idx="104">
                  <c:v>44124</c:v>
                </c:pt>
                <c:pt idx="105">
                  <c:v>44125</c:v>
                </c:pt>
                <c:pt idx="106">
                  <c:v>44126</c:v>
                </c:pt>
                <c:pt idx="107">
                  <c:v>44127</c:v>
                </c:pt>
                <c:pt idx="108">
                  <c:v>44128</c:v>
                </c:pt>
                <c:pt idx="109">
                  <c:v>44129</c:v>
                </c:pt>
                <c:pt idx="110">
                  <c:v>44130</c:v>
                </c:pt>
                <c:pt idx="111">
                  <c:v>44131</c:v>
                </c:pt>
                <c:pt idx="112">
                  <c:v>44132</c:v>
                </c:pt>
                <c:pt idx="113">
                  <c:v>44133</c:v>
                </c:pt>
                <c:pt idx="114">
                  <c:v>44134</c:v>
                </c:pt>
                <c:pt idx="115">
                  <c:v>44135</c:v>
                </c:pt>
                <c:pt idx="116">
                  <c:v>44136</c:v>
                </c:pt>
                <c:pt idx="117">
                  <c:v>44137</c:v>
                </c:pt>
                <c:pt idx="118">
                  <c:v>44138</c:v>
                </c:pt>
                <c:pt idx="119">
                  <c:v>44139</c:v>
                </c:pt>
                <c:pt idx="120">
                  <c:v>44140</c:v>
                </c:pt>
                <c:pt idx="121">
                  <c:v>44141</c:v>
                </c:pt>
                <c:pt idx="122">
                  <c:v>44142</c:v>
                </c:pt>
                <c:pt idx="123">
                  <c:v>44143</c:v>
                </c:pt>
                <c:pt idx="124">
                  <c:v>44144</c:v>
                </c:pt>
                <c:pt idx="125">
                  <c:v>44145</c:v>
                </c:pt>
                <c:pt idx="126">
                  <c:v>44146</c:v>
                </c:pt>
                <c:pt idx="127">
                  <c:v>44147</c:v>
                </c:pt>
                <c:pt idx="128">
                  <c:v>44148</c:v>
                </c:pt>
                <c:pt idx="129">
                  <c:v>44149</c:v>
                </c:pt>
                <c:pt idx="130">
                  <c:v>44150</c:v>
                </c:pt>
                <c:pt idx="131">
                  <c:v>44151</c:v>
                </c:pt>
                <c:pt idx="132">
                  <c:v>44152</c:v>
                </c:pt>
                <c:pt idx="133">
                  <c:v>44153</c:v>
                </c:pt>
                <c:pt idx="134">
                  <c:v>44154</c:v>
                </c:pt>
                <c:pt idx="135">
                  <c:v>44155</c:v>
                </c:pt>
                <c:pt idx="136">
                  <c:v>44156</c:v>
                </c:pt>
                <c:pt idx="137">
                  <c:v>44157</c:v>
                </c:pt>
                <c:pt idx="138">
                  <c:v>44158</c:v>
                </c:pt>
                <c:pt idx="139">
                  <c:v>44159</c:v>
                </c:pt>
                <c:pt idx="140">
                  <c:v>44160</c:v>
                </c:pt>
                <c:pt idx="141">
                  <c:v>44161</c:v>
                </c:pt>
                <c:pt idx="142">
                  <c:v>44162</c:v>
                </c:pt>
                <c:pt idx="143">
                  <c:v>44163</c:v>
                </c:pt>
                <c:pt idx="144">
                  <c:v>44164</c:v>
                </c:pt>
                <c:pt idx="145">
                  <c:v>44165</c:v>
                </c:pt>
                <c:pt idx="146">
                  <c:v>44166</c:v>
                </c:pt>
                <c:pt idx="147">
                  <c:v>44167</c:v>
                </c:pt>
                <c:pt idx="148">
                  <c:v>44168</c:v>
                </c:pt>
                <c:pt idx="149">
                  <c:v>44169</c:v>
                </c:pt>
                <c:pt idx="150">
                  <c:v>44170</c:v>
                </c:pt>
                <c:pt idx="151">
                  <c:v>44171</c:v>
                </c:pt>
                <c:pt idx="152">
                  <c:v>44172</c:v>
                </c:pt>
                <c:pt idx="153">
                  <c:v>44173</c:v>
                </c:pt>
                <c:pt idx="154">
                  <c:v>44174</c:v>
                </c:pt>
                <c:pt idx="155">
                  <c:v>44175</c:v>
                </c:pt>
                <c:pt idx="156">
                  <c:v>44176</c:v>
                </c:pt>
                <c:pt idx="157">
                  <c:v>44177</c:v>
                </c:pt>
                <c:pt idx="158">
                  <c:v>44178</c:v>
                </c:pt>
                <c:pt idx="159">
                  <c:v>44179</c:v>
                </c:pt>
                <c:pt idx="160">
                  <c:v>44180</c:v>
                </c:pt>
                <c:pt idx="161">
                  <c:v>44181</c:v>
                </c:pt>
                <c:pt idx="162">
                  <c:v>44182</c:v>
                </c:pt>
                <c:pt idx="163">
                  <c:v>44183</c:v>
                </c:pt>
                <c:pt idx="164">
                  <c:v>44184</c:v>
                </c:pt>
                <c:pt idx="165">
                  <c:v>44185</c:v>
                </c:pt>
                <c:pt idx="166">
                  <c:v>44186</c:v>
                </c:pt>
                <c:pt idx="167">
                  <c:v>44187</c:v>
                </c:pt>
                <c:pt idx="168">
                  <c:v>44188</c:v>
                </c:pt>
                <c:pt idx="169">
                  <c:v>44189</c:v>
                </c:pt>
                <c:pt idx="170">
                  <c:v>44190</c:v>
                </c:pt>
                <c:pt idx="171">
                  <c:v>44191</c:v>
                </c:pt>
                <c:pt idx="172">
                  <c:v>44192</c:v>
                </c:pt>
                <c:pt idx="173">
                  <c:v>44193</c:v>
                </c:pt>
                <c:pt idx="174">
                  <c:v>44194</c:v>
                </c:pt>
                <c:pt idx="175">
                  <c:v>44195</c:v>
                </c:pt>
                <c:pt idx="176">
                  <c:v>44196</c:v>
                </c:pt>
                <c:pt idx="177">
                  <c:v>44197</c:v>
                </c:pt>
                <c:pt idx="178">
                  <c:v>44198</c:v>
                </c:pt>
                <c:pt idx="179">
                  <c:v>44199</c:v>
                </c:pt>
                <c:pt idx="180">
                  <c:v>44200</c:v>
                </c:pt>
                <c:pt idx="181">
                  <c:v>44201</c:v>
                </c:pt>
                <c:pt idx="182">
                  <c:v>44202</c:v>
                </c:pt>
                <c:pt idx="183">
                  <c:v>44203</c:v>
                </c:pt>
                <c:pt idx="184">
                  <c:v>44204</c:v>
                </c:pt>
                <c:pt idx="185">
                  <c:v>44205</c:v>
                </c:pt>
                <c:pt idx="186">
                  <c:v>44206</c:v>
                </c:pt>
                <c:pt idx="187">
                  <c:v>44207</c:v>
                </c:pt>
                <c:pt idx="188">
                  <c:v>44208</c:v>
                </c:pt>
                <c:pt idx="189">
                  <c:v>44209</c:v>
                </c:pt>
                <c:pt idx="190">
                  <c:v>44210</c:v>
                </c:pt>
                <c:pt idx="191">
                  <c:v>44211</c:v>
                </c:pt>
                <c:pt idx="192">
                  <c:v>44212</c:v>
                </c:pt>
                <c:pt idx="193">
                  <c:v>44213</c:v>
                </c:pt>
                <c:pt idx="194">
                  <c:v>44214</c:v>
                </c:pt>
                <c:pt idx="195">
                  <c:v>44215</c:v>
                </c:pt>
                <c:pt idx="196">
                  <c:v>44216</c:v>
                </c:pt>
                <c:pt idx="197">
                  <c:v>44217</c:v>
                </c:pt>
                <c:pt idx="198">
                  <c:v>44218</c:v>
                </c:pt>
                <c:pt idx="199">
                  <c:v>44219</c:v>
                </c:pt>
                <c:pt idx="200">
                  <c:v>44220</c:v>
                </c:pt>
                <c:pt idx="201">
                  <c:v>44221</c:v>
                </c:pt>
                <c:pt idx="202">
                  <c:v>44222</c:v>
                </c:pt>
                <c:pt idx="203">
                  <c:v>44223</c:v>
                </c:pt>
                <c:pt idx="204">
                  <c:v>44224</c:v>
                </c:pt>
                <c:pt idx="205">
                  <c:v>44225</c:v>
                </c:pt>
                <c:pt idx="206">
                  <c:v>44226</c:v>
                </c:pt>
                <c:pt idx="207">
                  <c:v>44227</c:v>
                </c:pt>
                <c:pt idx="208">
                  <c:v>44228</c:v>
                </c:pt>
                <c:pt idx="209">
                  <c:v>44229</c:v>
                </c:pt>
                <c:pt idx="210">
                  <c:v>44230</c:v>
                </c:pt>
                <c:pt idx="211">
                  <c:v>44231</c:v>
                </c:pt>
                <c:pt idx="212">
                  <c:v>44232</c:v>
                </c:pt>
                <c:pt idx="213">
                  <c:v>44233</c:v>
                </c:pt>
                <c:pt idx="214">
                  <c:v>44234</c:v>
                </c:pt>
                <c:pt idx="215">
                  <c:v>44235</c:v>
                </c:pt>
                <c:pt idx="216">
                  <c:v>44236</c:v>
                </c:pt>
                <c:pt idx="217">
                  <c:v>44237</c:v>
                </c:pt>
                <c:pt idx="218">
                  <c:v>44238</c:v>
                </c:pt>
                <c:pt idx="219">
                  <c:v>44239</c:v>
                </c:pt>
                <c:pt idx="220">
                  <c:v>44240</c:v>
                </c:pt>
                <c:pt idx="221">
                  <c:v>44241</c:v>
                </c:pt>
                <c:pt idx="222">
                  <c:v>44242</c:v>
                </c:pt>
                <c:pt idx="223">
                  <c:v>44243</c:v>
                </c:pt>
                <c:pt idx="224">
                  <c:v>44244</c:v>
                </c:pt>
                <c:pt idx="225">
                  <c:v>44245</c:v>
                </c:pt>
                <c:pt idx="226">
                  <c:v>44246</c:v>
                </c:pt>
                <c:pt idx="227">
                  <c:v>44247</c:v>
                </c:pt>
                <c:pt idx="228">
                  <c:v>44248</c:v>
                </c:pt>
                <c:pt idx="229">
                  <c:v>44249</c:v>
                </c:pt>
                <c:pt idx="230">
                  <c:v>44250</c:v>
                </c:pt>
                <c:pt idx="231">
                  <c:v>44251</c:v>
                </c:pt>
                <c:pt idx="232">
                  <c:v>44252</c:v>
                </c:pt>
                <c:pt idx="233">
                  <c:v>44253</c:v>
                </c:pt>
                <c:pt idx="234">
                  <c:v>44254</c:v>
                </c:pt>
                <c:pt idx="235">
                  <c:v>44255</c:v>
                </c:pt>
                <c:pt idx="236">
                  <c:v>44256</c:v>
                </c:pt>
                <c:pt idx="237">
                  <c:v>44257</c:v>
                </c:pt>
                <c:pt idx="238">
                  <c:v>44258</c:v>
                </c:pt>
                <c:pt idx="239">
                  <c:v>44259</c:v>
                </c:pt>
                <c:pt idx="240">
                  <c:v>44260</c:v>
                </c:pt>
                <c:pt idx="241">
                  <c:v>44261</c:v>
                </c:pt>
                <c:pt idx="242">
                  <c:v>44262</c:v>
                </c:pt>
                <c:pt idx="243">
                  <c:v>44263</c:v>
                </c:pt>
                <c:pt idx="244">
                  <c:v>44264</c:v>
                </c:pt>
                <c:pt idx="245">
                  <c:v>44265</c:v>
                </c:pt>
                <c:pt idx="246">
                  <c:v>44266</c:v>
                </c:pt>
                <c:pt idx="247">
                  <c:v>44267</c:v>
                </c:pt>
                <c:pt idx="248">
                  <c:v>44268</c:v>
                </c:pt>
                <c:pt idx="249">
                  <c:v>44269</c:v>
                </c:pt>
                <c:pt idx="250">
                  <c:v>44270</c:v>
                </c:pt>
                <c:pt idx="251">
                  <c:v>44271</c:v>
                </c:pt>
                <c:pt idx="252">
                  <c:v>44272</c:v>
                </c:pt>
                <c:pt idx="253">
                  <c:v>44273</c:v>
                </c:pt>
                <c:pt idx="254">
                  <c:v>44274</c:v>
                </c:pt>
                <c:pt idx="255">
                  <c:v>44275</c:v>
                </c:pt>
                <c:pt idx="256">
                  <c:v>44276</c:v>
                </c:pt>
                <c:pt idx="257">
                  <c:v>44277</c:v>
                </c:pt>
                <c:pt idx="258">
                  <c:v>44278</c:v>
                </c:pt>
                <c:pt idx="259">
                  <c:v>44279</c:v>
                </c:pt>
                <c:pt idx="260">
                  <c:v>44280</c:v>
                </c:pt>
                <c:pt idx="261">
                  <c:v>44281</c:v>
                </c:pt>
                <c:pt idx="262">
                  <c:v>44282</c:v>
                </c:pt>
                <c:pt idx="263">
                  <c:v>44283</c:v>
                </c:pt>
                <c:pt idx="264">
                  <c:v>44284</c:v>
                </c:pt>
                <c:pt idx="265">
                  <c:v>44285</c:v>
                </c:pt>
                <c:pt idx="266">
                  <c:v>44286</c:v>
                </c:pt>
                <c:pt idx="267">
                  <c:v>44287</c:v>
                </c:pt>
                <c:pt idx="268">
                  <c:v>44288</c:v>
                </c:pt>
                <c:pt idx="269">
                  <c:v>44289</c:v>
                </c:pt>
                <c:pt idx="270">
                  <c:v>44290</c:v>
                </c:pt>
                <c:pt idx="271">
                  <c:v>44291</c:v>
                </c:pt>
                <c:pt idx="272">
                  <c:v>44292</c:v>
                </c:pt>
                <c:pt idx="273">
                  <c:v>44293</c:v>
                </c:pt>
                <c:pt idx="274">
                  <c:v>44294</c:v>
                </c:pt>
                <c:pt idx="275">
                  <c:v>44295</c:v>
                </c:pt>
                <c:pt idx="276">
                  <c:v>44296</c:v>
                </c:pt>
                <c:pt idx="277">
                  <c:v>44297</c:v>
                </c:pt>
                <c:pt idx="278">
                  <c:v>44298</c:v>
                </c:pt>
                <c:pt idx="279">
                  <c:v>44299</c:v>
                </c:pt>
                <c:pt idx="280">
                  <c:v>44300</c:v>
                </c:pt>
                <c:pt idx="281">
                  <c:v>44301</c:v>
                </c:pt>
                <c:pt idx="282">
                  <c:v>44302</c:v>
                </c:pt>
                <c:pt idx="283">
                  <c:v>44303</c:v>
                </c:pt>
                <c:pt idx="284">
                  <c:v>44304</c:v>
                </c:pt>
                <c:pt idx="285">
                  <c:v>44305</c:v>
                </c:pt>
                <c:pt idx="286">
                  <c:v>44306</c:v>
                </c:pt>
                <c:pt idx="287">
                  <c:v>44307</c:v>
                </c:pt>
                <c:pt idx="288">
                  <c:v>44308</c:v>
                </c:pt>
                <c:pt idx="289">
                  <c:v>44309</c:v>
                </c:pt>
                <c:pt idx="290">
                  <c:v>44310</c:v>
                </c:pt>
                <c:pt idx="291">
                  <c:v>44311</c:v>
                </c:pt>
                <c:pt idx="292">
                  <c:v>44312</c:v>
                </c:pt>
                <c:pt idx="293">
                  <c:v>44313</c:v>
                </c:pt>
                <c:pt idx="294">
                  <c:v>44314</c:v>
                </c:pt>
                <c:pt idx="295">
                  <c:v>44315</c:v>
                </c:pt>
                <c:pt idx="296">
                  <c:v>44316</c:v>
                </c:pt>
                <c:pt idx="297">
                  <c:v>44317</c:v>
                </c:pt>
                <c:pt idx="298">
                  <c:v>44318</c:v>
                </c:pt>
                <c:pt idx="299">
                  <c:v>44319</c:v>
                </c:pt>
                <c:pt idx="300">
                  <c:v>44320</c:v>
                </c:pt>
                <c:pt idx="301">
                  <c:v>44321</c:v>
                </c:pt>
                <c:pt idx="302">
                  <c:v>44322</c:v>
                </c:pt>
                <c:pt idx="303">
                  <c:v>44323</c:v>
                </c:pt>
                <c:pt idx="304">
                  <c:v>44324</c:v>
                </c:pt>
                <c:pt idx="305">
                  <c:v>44325</c:v>
                </c:pt>
                <c:pt idx="306">
                  <c:v>44326</c:v>
                </c:pt>
                <c:pt idx="307">
                  <c:v>44327</c:v>
                </c:pt>
                <c:pt idx="308">
                  <c:v>44328</c:v>
                </c:pt>
                <c:pt idx="309">
                  <c:v>44329</c:v>
                </c:pt>
                <c:pt idx="310">
                  <c:v>44330</c:v>
                </c:pt>
                <c:pt idx="311">
                  <c:v>44331</c:v>
                </c:pt>
                <c:pt idx="312">
                  <c:v>44332</c:v>
                </c:pt>
                <c:pt idx="313">
                  <c:v>44333</c:v>
                </c:pt>
                <c:pt idx="314">
                  <c:v>44334</c:v>
                </c:pt>
                <c:pt idx="315">
                  <c:v>44335</c:v>
                </c:pt>
                <c:pt idx="316">
                  <c:v>44336</c:v>
                </c:pt>
                <c:pt idx="317">
                  <c:v>44337</c:v>
                </c:pt>
                <c:pt idx="318">
                  <c:v>44338</c:v>
                </c:pt>
                <c:pt idx="319">
                  <c:v>44339</c:v>
                </c:pt>
                <c:pt idx="320">
                  <c:v>44340</c:v>
                </c:pt>
                <c:pt idx="321">
                  <c:v>44341</c:v>
                </c:pt>
                <c:pt idx="322">
                  <c:v>44342</c:v>
                </c:pt>
                <c:pt idx="323">
                  <c:v>44343</c:v>
                </c:pt>
                <c:pt idx="324">
                  <c:v>44344</c:v>
                </c:pt>
                <c:pt idx="325">
                  <c:v>44345</c:v>
                </c:pt>
                <c:pt idx="326">
                  <c:v>44346</c:v>
                </c:pt>
                <c:pt idx="327">
                  <c:v>44347</c:v>
                </c:pt>
                <c:pt idx="328">
                  <c:v>44348</c:v>
                </c:pt>
                <c:pt idx="329">
                  <c:v>44349</c:v>
                </c:pt>
                <c:pt idx="330">
                  <c:v>44350</c:v>
                </c:pt>
                <c:pt idx="331">
                  <c:v>44351</c:v>
                </c:pt>
                <c:pt idx="332">
                  <c:v>44352</c:v>
                </c:pt>
                <c:pt idx="333">
                  <c:v>44353</c:v>
                </c:pt>
                <c:pt idx="334">
                  <c:v>44354</c:v>
                </c:pt>
                <c:pt idx="335">
                  <c:v>44355</c:v>
                </c:pt>
                <c:pt idx="336">
                  <c:v>44356</c:v>
                </c:pt>
                <c:pt idx="337">
                  <c:v>44357</c:v>
                </c:pt>
                <c:pt idx="338">
                  <c:v>44358</c:v>
                </c:pt>
                <c:pt idx="339">
                  <c:v>44359</c:v>
                </c:pt>
                <c:pt idx="340">
                  <c:v>44360</c:v>
                </c:pt>
                <c:pt idx="341">
                  <c:v>44361</c:v>
                </c:pt>
                <c:pt idx="342">
                  <c:v>44362</c:v>
                </c:pt>
                <c:pt idx="343">
                  <c:v>44363</c:v>
                </c:pt>
                <c:pt idx="344">
                  <c:v>44364</c:v>
                </c:pt>
                <c:pt idx="345">
                  <c:v>44365</c:v>
                </c:pt>
                <c:pt idx="346">
                  <c:v>44366</c:v>
                </c:pt>
                <c:pt idx="347">
                  <c:v>44367</c:v>
                </c:pt>
                <c:pt idx="348">
                  <c:v>44368</c:v>
                </c:pt>
                <c:pt idx="349">
                  <c:v>44369</c:v>
                </c:pt>
                <c:pt idx="350">
                  <c:v>44370</c:v>
                </c:pt>
                <c:pt idx="351">
                  <c:v>44371</c:v>
                </c:pt>
                <c:pt idx="352">
                  <c:v>44372</c:v>
                </c:pt>
                <c:pt idx="353">
                  <c:v>44373</c:v>
                </c:pt>
                <c:pt idx="354">
                  <c:v>44374</c:v>
                </c:pt>
                <c:pt idx="355">
                  <c:v>44375</c:v>
                </c:pt>
                <c:pt idx="356">
                  <c:v>44376</c:v>
                </c:pt>
                <c:pt idx="357">
                  <c:v>44377</c:v>
                </c:pt>
                <c:pt idx="358">
                  <c:v>44378</c:v>
                </c:pt>
                <c:pt idx="359">
                  <c:v>44379</c:v>
                </c:pt>
                <c:pt idx="360">
                  <c:v>44380</c:v>
                </c:pt>
                <c:pt idx="361">
                  <c:v>44381</c:v>
                </c:pt>
                <c:pt idx="362">
                  <c:v>44382</c:v>
                </c:pt>
                <c:pt idx="363">
                  <c:v>44383</c:v>
                </c:pt>
                <c:pt idx="364">
                  <c:v>44384</c:v>
                </c:pt>
                <c:pt idx="365">
                  <c:v>44385</c:v>
                </c:pt>
                <c:pt idx="366">
                  <c:v>44386</c:v>
                </c:pt>
                <c:pt idx="367">
                  <c:v>44387</c:v>
                </c:pt>
                <c:pt idx="368">
                  <c:v>44388</c:v>
                </c:pt>
                <c:pt idx="369">
                  <c:v>44389</c:v>
                </c:pt>
                <c:pt idx="370">
                  <c:v>44390</c:v>
                </c:pt>
                <c:pt idx="371">
                  <c:v>44391</c:v>
                </c:pt>
                <c:pt idx="372">
                  <c:v>44392</c:v>
                </c:pt>
                <c:pt idx="373">
                  <c:v>44393</c:v>
                </c:pt>
                <c:pt idx="374">
                  <c:v>44394</c:v>
                </c:pt>
                <c:pt idx="375">
                  <c:v>44395</c:v>
                </c:pt>
                <c:pt idx="376">
                  <c:v>44396</c:v>
                </c:pt>
                <c:pt idx="377">
                  <c:v>44397</c:v>
                </c:pt>
                <c:pt idx="378">
                  <c:v>44398</c:v>
                </c:pt>
                <c:pt idx="379">
                  <c:v>44399</c:v>
                </c:pt>
                <c:pt idx="380">
                  <c:v>44400</c:v>
                </c:pt>
                <c:pt idx="381">
                  <c:v>44401</c:v>
                </c:pt>
                <c:pt idx="382">
                  <c:v>44402</c:v>
                </c:pt>
                <c:pt idx="383">
                  <c:v>44403</c:v>
                </c:pt>
                <c:pt idx="384">
                  <c:v>44404</c:v>
                </c:pt>
                <c:pt idx="385">
                  <c:v>44405</c:v>
                </c:pt>
                <c:pt idx="386">
                  <c:v>44406</c:v>
                </c:pt>
                <c:pt idx="387">
                  <c:v>44407</c:v>
                </c:pt>
                <c:pt idx="388">
                  <c:v>44408</c:v>
                </c:pt>
                <c:pt idx="389">
                  <c:v>44409</c:v>
                </c:pt>
                <c:pt idx="390">
                  <c:v>44410</c:v>
                </c:pt>
                <c:pt idx="391">
                  <c:v>44411</c:v>
                </c:pt>
                <c:pt idx="392">
                  <c:v>44412</c:v>
                </c:pt>
                <c:pt idx="393">
                  <c:v>44413</c:v>
                </c:pt>
                <c:pt idx="394">
                  <c:v>44414</c:v>
                </c:pt>
                <c:pt idx="395">
                  <c:v>44415</c:v>
                </c:pt>
                <c:pt idx="396">
                  <c:v>44416</c:v>
                </c:pt>
                <c:pt idx="397">
                  <c:v>44417</c:v>
                </c:pt>
                <c:pt idx="398">
                  <c:v>44418</c:v>
                </c:pt>
                <c:pt idx="399">
                  <c:v>44419</c:v>
                </c:pt>
                <c:pt idx="400">
                  <c:v>44420</c:v>
                </c:pt>
                <c:pt idx="401">
                  <c:v>44421</c:v>
                </c:pt>
                <c:pt idx="402">
                  <c:v>44422</c:v>
                </c:pt>
                <c:pt idx="403">
                  <c:v>44423</c:v>
                </c:pt>
                <c:pt idx="404">
                  <c:v>44424</c:v>
                </c:pt>
                <c:pt idx="405">
                  <c:v>44425</c:v>
                </c:pt>
                <c:pt idx="406">
                  <c:v>44426</c:v>
                </c:pt>
                <c:pt idx="407">
                  <c:v>44427</c:v>
                </c:pt>
                <c:pt idx="408">
                  <c:v>44428</c:v>
                </c:pt>
                <c:pt idx="409">
                  <c:v>44429</c:v>
                </c:pt>
                <c:pt idx="410">
                  <c:v>44430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44436</c:v>
                </c:pt>
                <c:pt idx="417">
                  <c:v>44437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44443</c:v>
                </c:pt>
                <c:pt idx="424">
                  <c:v>44444</c:v>
                </c:pt>
                <c:pt idx="425">
                  <c:v>44445</c:v>
                </c:pt>
                <c:pt idx="426">
                  <c:v>44446</c:v>
                </c:pt>
                <c:pt idx="427">
                  <c:v>44447</c:v>
                </c:pt>
                <c:pt idx="428">
                  <c:v>44448</c:v>
                </c:pt>
                <c:pt idx="429">
                  <c:v>44449</c:v>
                </c:pt>
                <c:pt idx="430">
                  <c:v>44450</c:v>
                </c:pt>
                <c:pt idx="431">
                  <c:v>44451</c:v>
                </c:pt>
                <c:pt idx="432">
                  <c:v>44452</c:v>
                </c:pt>
                <c:pt idx="433">
                  <c:v>44453</c:v>
                </c:pt>
                <c:pt idx="434">
                  <c:v>44454</c:v>
                </c:pt>
                <c:pt idx="435">
                  <c:v>44455</c:v>
                </c:pt>
                <c:pt idx="436">
                  <c:v>44456</c:v>
                </c:pt>
                <c:pt idx="437">
                  <c:v>44457</c:v>
                </c:pt>
                <c:pt idx="438">
                  <c:v>44458</c:v>
                </c:pt>
                <c:pt idx="439">
                  <c:v>44459</c:v>
                </c:pt>
                <c:pt idx="440">
                  <c:v>44460</c:v>
                </c:pt>
                <c:pt idx="441">
                  <c:v>44461</c:v>
                </c:pt>
                <c:pt idx="442">
                  <c:v>44462</c:v>
                </c:pt>
                <c:pt idx="443">
                  <c:v>44463</c:v>
                </c:pt>
                <c:pt idx="444">
                  <c:v>44464</c:v>
                </c:pt>
                <c:pt idx="445">
                  <c:v>44465</c:v>
                </c:pt>
                <c:pt idx="446">
                  <c:v>44466</c:v>
                </c:pt>
                <c:pt idx="447">
                  <c:v>44467</c:v>
                </c:pt>
                <c:pt idx="448">
                  <c:v>44468</c:v>
                </c:pt>
                <c:pt idx="449">
                  <c:v>44469</c:v>
                </c:pt>
                <c:pt idx="450">
                  <c:v>44470</c:v>
                </c:pt>
                <c:pt idx="451">
                  <c:v>44471</c:v>
                </c:pt>
                <c:pt idx="452">
                  <c:v>44472</c:v>
                </c:pt>
                <c:pt idx="453">
                  <c:v>44473</c:v>
                </c:pt>
                <c:pt idx="454">
                  <c:v>44474</c:v>
                </c:pt>
                <c:pt idx="455">
                  <c:v>44475</c:v>
                </c:pt>
                <c:pt idx="456">
                  <c:v>44476</c:v>
                </c:pt>
                <c:pt idx="457">
                  <c:v>44477</c:v>
                </c:pt>
                <c:pt idx="458">
                  <c:v>44478</c:v>
                </c:pt>
                <c:pt idx="459">
                  <c:v>44479</c:v>
                </c:pt>
                <c:pt idx="460">
                  <c:v>44480</c:v>
                </c:pt>
                <c:pt idx="461">
                  <c:v>44481</c:v>
                </c:pt>
                <c:pt idx="462">
                  <c:v>44482</c:v>
                </c:pt>
                <c:pt idx="463">
                  <c:v>44483</c:v>
                </c:pt>
                <c:pt idx="464">
                  <c:v>44484</c:v>
                </c:pt>
                <c:pt idx="465">
                  <c:v>44485</c:v>
                </c:pt>
                <c:pt idx="466">
                  <c:v>44486</c:v>
                </c:pt>
                <c:pt idx="467">
                  <c:v>44487</c:v>
                </c:pt>
                <c:pt idx="468">
                  <c:v>44488</c:v>
                </c:pt>
                <c:pt idx="469">
                  <c:v>44489</c:v>
                </c:pt>
                <c:pt idx="470">
                  <c:v>44490</c:v>
                </c:pt>
                <c:pt idx="471">
                  <c:v>44491</c:v>
                </c:pt>
                <c:pt idx="472">
                  <c:v>44492</c:v>
                </c:pt>
                <c:pt idx="473">
                  <c:v>44493</c:v>
                </c:pt>
                <c:pt idx="474">
                  <c:v>44494</c:v>
                </c:pt>
                <c:pt idx="475">
                  <c:v>44495</c:v>
                </c:pt>
                <c:pt idx="476">
                  <c:v>44496</c:v>
                </c:pt>
                <c:pt idx="477">
                  <c:v>44497</c:v>
                </c:pt>
                <c:pt idx="478">
                  <c:v>44498</c:v>
                </c:pt>
                <c:pt idx="479">
                  <c:v>44499</c:v>
                </c:pt>
                <c:pt idx="480">
                  <c:v>44500</c:v>
                </c:pt>
                <c:pt idx="481">
                  <c:v>44501</c:v>
                </c:pt>
                <c:pt idx="482">
                  <c:v>44502</c:v>
                </c:pt>
                <c:pt idx="483">
                  <c:v>44503</c:v>
                </c:pt>
                <c:pt idx="484">
                  <c:v>44504</c:v>
                </c:pt>
                <c:pt idx="485">
                  <c:v>44505</c:v>
                </c:pt>
                <c:pt idx="486">
                  <c:v>44506</c:v>
                </c:pt>
                <c:pt idx="487">
                  <c:v>44507</c:v>
                </c:pt>
                <c:pt idx="488">
                  <c:v>44508</c:v>
                </c:pt>
                <c:pt idx="489">
                  <c:v>44509</c:v>
                </c:pt>
                <c:pt idx="490">
                  <c:v>44510</c:v>
                </c:pt>
                <c:pt idx="491">
                  <c:v>44511</c:v>
                </c:pt>
                <c:pt idx="492">
                  <c:v>44512</c:v>
                </c:pt>
                <c:pt idx="493">
                  <c:v>44513</c:v>
                </c:pt>
                <c:pt idx="494">
                  <c:v>44514</c:v>
                </c:pt>
                <c:pt idx="495">
                  <c:v>44515</c:v>
                </c:pt>
                <c:pt idx="496">
                  <c:v>44516</c:v>
                </c:pt>
                <c:pt idx="497">
                  <c:v>44517</c:v>
                </c:pt>
                <c:pt idx="498">
                  <c:v>44518</c:v>
                </c:pt>
                <c:pt idx="499">
                  <c:v>44519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3.8976999999999999</c:v>
                </c:pt>
                <c:pt idx="1">
                  <c:v>3.8996</c:v>
                </c:pt>
                <c:pt idx="2">
                  <c:v>3.9030999999999998</c:v>
                </c:pt>
                <c:pt idx="3">
                  <c:v>3.9030999999999998</c:v>
                </c:pt>
                <c:pt idx="4">
                  <c:v>3.9030999999999998</c:v>
                </c:pt>
                <c:pt idx="5">
                  <c:v>3.8993000000000002</c:v>
                </c:pt>
                <c:pt idx="6">
                  <c:v>3.9085999999999999</c:v>
                </c:pt>
                <c:pt idx="7">
                  <c:v>3.9251</c:v>
                </c:pt>
                <c:pt idx="8">
                  <c:v>3.9068000000000001</c:v>
                </c:pt>
                <c:pt idx="9">
                  <c:v>3.9274</c:v>
                </c:pt>
                <c:pt idx="10">
                  <c:v>3.9274</c:v>
                </c:pt>
                <c:pt idx="11">
                  <c:v>3.9274</c:v>
                </c:pt>
                <c:pt idx="12">
                  <c:v>3.9285999999999999</c:v>
                </c:pt>
                <c:pt idx="13">
                  <c:v>3.9180000000000001</c:v>
                </c:pt>
                <c:pt idx="14">
                  <c:v>3.9586000000000001</c:v>
                </c:pt>
                <c:pt idx="15">
                  <c:v>3.9613</c:v>
                </c:pt>
                <c:pt idx="16">
                  <c:v>3.9737</c:v>
                </c:pt>
                <c:pt idx="17">
                  <c:v>3.9737</c:v>
                </c:pt>
                <c:pt idx="18">
                  <c:v>3.9737</c:v>
                </c:pt>
                <c:pt idx="19">
                  <c:v>4</c:v>
                </c:pt>
                <c:pt idx="20">
                  <c:v>4.0065999999999997</c:v>
                </c:pt>
                <c:pt idx="21">
                  <c:v>3.9998999999999998</c:v>
                </c:pt>
                <c:pt idx="22">
                  <c:v>3.9998999999999998</c:v>
                </c:pt>
                <c:pt idx="23">
                  <c:v>4.0388000000000002</c:v>
                </c:pt>
                <c:pt idx="24">
                  <c:v>4.0388000000000002</c:v>
                </c:pt>
                <c:pt idx="25">
                  <c:v>4.0388000000000002</c:v>
                </c:pt>
                <c:pt idx="26">
                  <c:v>4.0058999999999996</c:v>
                </c:pt>
                <c:pt idx="27">
                  <c:v>4.0297999999999998</c:v>
                </c:pt>
                <c:pt idx="28">
                  <c:v>4.0377999999999998</c:v>
                </c:pt>
                <c:pt idx="29">
                  <c:v>4.0378999999999996</c:v>
                </c:pt>
                <c:pt idx="30">
                  <c:v>4.0327000000000002</c:v>
                </c:pt>
                <c:pt idx="31">
                  <c:v>4.0327000000000002</c:v>
                </c:pt>
                <c:pt idx="32">
                  <c:v>4.0327000000000002</c:v>
                </c:pt>
                <c:pt idx="33">
                  <c:v>4.0111999999999997</c:v>
                </c:pt>
                <c:pt idx="34">
                  <c:v>4.0129000000000001</c:v>
                </c:pt>
                <c:pt idx="35">
                  <c:v>4.0090000000000003</c:v>
                </c:pt>
                <c:pt idx="36">
                  <c:v>4.0362999999999998</c:v>
                </c:pt>
                <c:pt idx="37">
                  <c:v>4.0221</c:v>
                </c:pt>
                <c:pt idx="38">
                  <c:v>4.0221</c:v>
                </c:pt>
                <c:pt idx="39">
                  <c:v>4.0221</c:v>
                </c:pt>
                <c:pt idx="40">
                  <c:v>4.0391000000000004</c:v>
                </c:pt>
                <c:pt idx="41">
                  <c:v>4.0481999999999996</c:v>
                </c:pt>
                <c:pt idx="42">
                  <c:v>4.0602999999999998</c:v>
                </c:pt>
                <c:pt idx="43">
                  <c:v>4.0301999999999998</c:v>
                </c:pt>
                <c:pt idx="44">
                  <c:v>4.0320999999999998</c:v>
                </c:pt>
                <c:pt idx="45">
                  <c:v>4.0320999999999998</c:v>
                </c:pt>
                <c:pt idx="46">
                  <c:v>4.0320999999999998</c:v>
                </c:pt>
                <c:pt idx="47">
                  <c:v>4.0290999999999997</c:v>
                </c:pt>
                <c:pt idx="48">
                  <c:v>4.0172999999999996</c:v>
                </c:pt>
                <c:pt idx="49">
                  <c:v>4.0156000000000001</c:v>
                </c:pt>
                <c:pt idx="50">
                  <c:v>3.9750000000000001</c:v>
                </c:pt>
                <c:pt idx="51">
                  <c:v>4.0042999999999997</c:v>
                </c:pt>
                <c:pt idx="52">
                  <c:v>4.0042999999999997</c:v>
                </c:pt>
                <c:pt idx="53">
                  <c:v>4.0042999999999997</c:v>
                </c:pt>
                <c:pt idx="54">
                  <c:v>4.0125999999999999</c:v>
                </c:pt>
                <c:pt idx="55">
                  <c:v>4.0190999999999999</c:v>
                </c:pt>
                <c:pt idx="56">
                  <c:v>3.9893000000000001</c:v>
                </c:pt>
                <c:pt idx="57">
                  <c:v>3.9809999999999999</c:v>
                </c:pt>
                <c:pt idx="58">
                  <c:v>3.9937999999999998</c:v>
                </c:pt>
                <c:pt idx="59">
                  <c:v>3.9937999999999998</c:v>
                </c:pt>
                <c:pt idx="60">
                  <c:v>3.9937999999999998</c:v>
                </c:pt>
                <c:pt idx="61">
                  <c:v>3.9944000000000002</c:v>
                </c:pt>
                <c:pt idx="62">
                  <c:v>3.9994000000000001</c:v>
                </c:pt>
                <c:pt idx="63">
                  <c:v>4.0057999999999998</c:v>
                </c:pt>
                <c:pt idx="64">
                  <c:v>4.0400999999999998</c:v>
                </c:pt>
                <c:pt idx="65">
                  <c:v>4.069</c:v>
                </c:pt>
                <c:pt idx="66">
                  <c:v>4.069</c:v>
                </c:pt>
                <c:pt idx="67">
                  <c:v>4.069</c:v>
                </c:pt>
                <c:pt idx="68">
                  <c:v>4.0799000000000003</c:v>
                </c:pt>
                <c:pt idx="69">
                  <c:v>4.0705</c:v>
                </c:pt>
                <c:pt idx="70">
                  <c:v>4.0515999999999996</c:v>
                </c:pt>
                <c:pt idx="71">
                  <c:v>4.0358999999999998</c:v>
                </c:pt>
                <c:pt idx="72">
                  <c:v>4.0358999999999998</c:v>
                </c:pt>
                <c:pt idx="73">
                  <c:v>4.0358999999999998</c:v>
                </c:pt>
                <c:pt idx="74">
                  <c:v>4.0358999999999998</c:v>
                </c:pt>
                <c:pt idx="75">
                  <c:v>4.0575999999999999</c:v>
                </c:pt>
                <c:pt idx="76">
                  <c:v>4.0454999999999997</c:v>
                </c:pt>
                <c:pt idx="77">
                  <c:v>4.0350999999999999</c:v>
                </c:pt>
                <c:pt idx="78">
                  <c:v>4.0479000000000003</c:v>
                </c:pt>
                <c:pt idx="79">
                  <c:v>4.0488</c:v>
                </c:pt>
                <c:pt idx="80">
                  <c:v>4.0488</c:v>
                </c:pt>
                <c:pt idx="81">
                  <c:v>4.0488</c:v>
                </c:pt>
                <c:pt idx="82">
                  <c:v>4.0488</c:v>
                </c:pt>
                <c:pt idx="83">
                  <c:v>4.0518999999999998</c:v>
                </c:pt>
                <c:pt idx="84">
                  <c:v>4.0258000000000003</c:v>
                </c:pt>
                <c:pt idx="85">
                  <c:v>4.0242000000000004</c:v>
                </c:pt>
                <c:pt idx="86">
                  <c:v>4.0202999999999998</c:v>
                </c:pt>
                <c:pt idx="87">
                  <c:v>4.0202999999999998</c:v>
                </c:pt>
                <c:pt idx="88">
                  <c:v>4.0202999999999998</c:v>
                </c:pt>
                <c:pt idx="89">
                  <c:v>4.0214999999999996</c:v>
                </c:pt>
                <c:pt idx="90">
                  <c:v>4.0152000000000001</c:v>
                </c:pt>
                <c:pt idx="91">
                  <c:v>4.0053000000000001</c:v>
                </c:pt>
                <c:pt idx="92">
                  <c:v>3.9927999999999999</c:v>
                </c:pt>
                <c:pt idx="93">
                  <c:v>3.9860000000000002</c:v>
                </c:pt>
                <c:pt idx="94">
                  <c:v>3.9860000000000002</c:v>
                </c:pt>
                <c:pt idx="95">
                  <c:v>3.9860000000000002</c:v>
                </c:pt>
                <c:pt idx="96">
                  <c:v>3.9893000000000001</c:v>
                </c:pt>
                <c:pt idx="97">
                  <c:v>3.9929999999999999</c:v>
                </c:pt>
                <c:pt idx="98">
                  <c:v>3.9716999999999998</c:v>
                </c:pt>
                <c:pt idx="99">
                  <c:v>3.9773999999999998</c:v>
                </c:pt>
                <c:pt idx="100">
                  <c:v>3.9617</c:v>
                </c:pt>
                <c:pt idx="101">
                  <c:v>3.9617</c:v>
                </c:pt>
                <c:pt idx="102">
                  <c:v>3.9617</c:v>
                </c:pt>
                <c:pt idx="103">
                  <c:v>3.9811000000000001</c:v>
                </c:pt>
                <c:pt idx="104">
                  <c:v>3.9901</c:v>
                </c:pt>
                <c:pt idx="105">
                  <c:v>4.0110999999999999</c:v>
                </c:pt>
                <c:pt idx="106">
                  <c:v>4.0006000000000004</c:v>
                </c:pt>
                <c:pt idx="107">
                  <c:v>3.9983</c:v>
                </c:pt>
                <c:pt idx="108">
                  <c:v>3.9983</c:v>
                </c:pt>
                <c:pt idx="109">
                  <c:v>3.9983</c:v>
                </c:pt>
                <c:pt idx="110">
                  <c:v>3.9979</c:v>
                </c:pt>
                <c:pt idx="111">
                  <c:v>3.9973000000000001</c:v>
                </c:pt>
                <c:pt idx="112">
                  <c:v>3.9834999999999998</c:v>
                </c:pt>
                <c:pt idx="113">
                  <c:v>3.9914000000000001</c:v>
                </c:pt>
                <c:pt idx="114">
                  <c:v>3.9937999999999998</c:v>
                </c:pt>
                <c:pt idx="115">
                  <c:v>3.9937999999999998</c:v>
                </c:pt>
                <c:pt idx="116">
                  <c:v>3.9937999999999998</c:v>
                </c:pt>
                <c:pt idx="117">
                  <c:v>3.9609999999999999</c:v>
                </c:pt>
                <c:pt idx="118">
                  <c:v>4.0015000000000001</c:v>
                </c:pt>
                <c:pt idx="119">
                  <c:v>3.9963000000000002</c:v>
                </c:pt>
                <c:pt idx="120">
                  <c:v>3.9935999999999998</c:v>
                </c:pt>
                <c:pt idx="121">
                  <c:v>4.0030999999999999</c:v>
                </c:pt>
                <c:pt idx="122">
                  <c:v>4.0030999999999999</c:v>
                </c:pt>
                <c:pt idx="123">
                  <c:v>4.0030999999999999</c:v>
                </c:pt>
                <c:pt idx="124">
                  <c:v>3.996</c:v>
                </c:pt>
                <c:pt idx="125">
                  <c:v>3.9849000000000001</c:v>
                </c:pt>
                <c:pt idx="126">
                  <c:v>3.9889000000000001</c:v>
                </c:pt>
                <c:pt idx="127">
                  <c:v>3.9874000000000001</c:v>
                </c:pt>
                <c:pt idx="128">
                  <c:v>3.9729999999999999</c:v>
                </c:pt>
                <c:pt idx="129">
                  <c:v>3.9729999999999999</c:v>
                </c:pt>
                <c:pt idx="130">
                  <c:v>3.9729999999999999</c:v>
                </c:pt>
                <c:pt idx="131">
                  <c:v>3.9737</c:v>
                </c:pt>
                <c:pt idx="132">
                  <c:v>3.9851999999999999</c:v>
                </c:pt>
                <c:pt idx="133">
                  <c:v>3.9668999999999999</c:v>
                </c:pt>
                <c:pt idx="134">
                  <c:v>3.9639000000000002</c:v>
                </c:pt>
                <c:pt idx="135">
                  <c:v>3.9699</c:v>
                </c:pt>
                <c:pt idx="136">
                  <c:v>3.9699</c:v>
                </c:pt>
                <c:pt idx="137">
                  <c:v>3.9699</c:v>
                </c:pt>
                <c:pt idx="138">
                  <c:v>3.9738000000000002</c:v>
                </c:pt>
                <c:pt idx="139">
                  <c:v>3.9661</c:v>
                </c:pt>
                <c:pt idx="140">
                  <c:v>3.956</c:v>
                </c:pt>
                <c:pt idx="141">
                  <c:v>3.9546000000000001</c:v>
                </c:pt>
                <c:pt idx="142">
                  <c:v>3.9569000000000001</c:v>
                </c:pt>
                <c:pt idx="143">
                  <c:v>3.9569000000000001</c:v>
                </c:pt>
                <c:pt idx="144">
                  <c:v>3.9569000000000001</c:v>
                </c:pt>
                <c:pt idx="145">
                  <c:v>3.9655999999999998</c:v>
                </c:pt>
                <c:pt idx="146">
                  <c:v>3.9554</c:v>
                </c:pt>
                <c:pt idx="147">
                  <c:v>3.9639000000000002</c:v>
                </c:pt>
                <c:pt idx="148">
                  <c:v>3.9708999999999999</c:v>
                </c:pt>
                <c:pt idx="149">
                  <c:v>3.9748000000000001</c:v>
                </c:pt>
                <c:pt idx="150">
                  <c:v>3.9748000000000001</c:v>
                </c:pt>
                <c:pt idx="151">
                  <c:v>3.9748000000000001</c:v>
                </c:pt>
                <c:pt idx="152">
                  <c:v>3.9620000000000002</c:v>
                </c:pt>
                <c:pt idx="153">
                  <c:v>3.9359999999999999</c:v>
                </c:pt>
                <c:pt idx="154">
                  <c:v>3.9466999999999999</c:v>
                </c:pt>
                <c:pt idx="155">
                  <c:v>3.9285000000000001</c:v>
                </c:pt>
                <c:pt idx="156">
                  <c:v>3.9437000000000002</c:v>
                </c:pt>
                <c:pt idx="157">
                  <c:v>3.9437000000000002</c:v>
                </c:pt>
                <c:pt idx="158">
                  <c:v>3.9437000000000002</c:v>
                </c:pt>
                <c:pt idx="159">
                  <c:v>3.9599000000000002</c:v>
                </c:pt>
                <c:pt idx="160">
                  <c:v>3.9580000000000002</c:v>
                </c:pt>
                <c:pt idx="161">
                  <c:v>3.9653</c:v>
                </c:pt>
                <c:pt idx="162">
                  <c:v>3.9710000000000001</c:v>
                </c:pt>
                <c:pt idx="163">
                  <c:v>3.9716999999999998</c:v>
                </c:pt>
                <c:pt idx="164">
                  <c:v>3.9716999999999998</c:v>
                </c:pt>
                <c:pt idx="165">
                  <c:v>3.9716999999999998</c:v>
                </c:pt>
                <c:pt idx="166">
                  <c:v>3.9573</c:v>
                </c:pt>
                <c:pt idx="167">
                  <c:v>3.9537</c:v>
                </c:pt>
                <c:pt idx="168">
                  <c:v>3.9285999999999999</c:v>
                </c:pt>
                <c:pt idx="169">
                  <c:v>3.9220999999999999</c:v>
                </c:pt>
                <c:pt idx="170">
                  <c:v>3.9220999999999999</c:v>
                </c:pt>
                <c:pt idx="171">
                  <c:v>3.9220999999999999</c:v>
                </c:pt>
                <c:pt idx="172">
                  <c:v>3.9220999999999999</c:v>
                </c:pt>
                <c:pt idx="173">
                  <c:v>3.9260000000000002</c:v>
                </c:pt>
                <c:pt idx="174">
                  <c:v>3.9363999999999999</c:v>
                </c:pt>
                <c:pt idx="175">
                  <c:v>3.9403000000000001</c:v>
                </c:pt>
                <c:pt idx="176">
                  <c:v>3.9441000000000002</c:v>
                </c:pt>
                <c:pt idx="177">
                  <c:v>3.9441000000000002</c:v>
                </c:pt>
                <c:pt idx="178">
                  <c:v>3.9441000000000002</c:v>
                </c:pt>
                <c:pt idx="179">
                  <c:v>3.9441000000000002</c:v>
                </c:pt>
                <c:pt idx="180">
                  <c:v>3.9422999999999999</c:v>
                </c:pt>
                <c:pt idx="181">
                  <c:v>3.9312999999999998</c:v>
                </c:pt>
                <c:pt idx="182">
                  <c:v>3.9316</c:v>
                </c:pt>
                <c:pt idx="183">
                  <c:v>3.9022000000000001</c:v>
                </c:pt>
                <c:pt idx="184">
                  <c:v>3.9007999999999998</c:v>
                </c:pt>
                <c:pt idx="185">
                  <c:v>3.9007999999999998</c:v>
                </c:pt>
                <c:pt idx="186">
                  <c:v>3.9007999999999998</c:v>
                </c:pt>
                <c:pt idx="187">
                  <c:v>3.8727999999999998</c:v>
                </c:pt>
                <c:pt idx="188">
                  <c:v>3.8403</c:v>
                </c:pt>
                <c:pt idx="189">
                  <c:v>3.8128000000000002</c:v>
                </c:pt>
                <c:pt idx="190">
                  <c:v>3.7873999999999999</c:v>
                </c:pt>
                <c:pt idx="191">
                  <c:v>3.9222000000000001</c:v>
                </c:pt>
                <c:pt idx="192">
                  <c:v>3.9222000000000001</c:v>
                </c:pt>
                <c:pt idx="193">
                  <c:v>3.9222000000000001</c:v>
                </c:pt>
                <c:pt idx="194">
                  <c:v>3.8963000000000001</c:v>
                </c:pt>
                <c:pt idx="195">
                  <c:v>3.9209999999999998</c:v>
                </c:pt>
                <c:pt idx="196">
                  <c:v>3.9371</c:v>
                </c:pt>
                <c:pt idx="197">
                  <c:v>3.9849999999999999</c:v>
                </c:pt>
                <c:pt idx="198">
                  <c:v>3.9866999999999999</c:v>
                </c:pt>
                <c:pt idx="199">
                  <c:v>3.9866999999999999</c:v>
                </c:pt>
                <c:pt idx="200">
                  <c:v>3.9866999999999999</c:v>
                </c:pt>
                <c:pt idx="201">
                  <c:v>3.9693999999999998</c:v>
                </c:pt>
                <c:pt idx="202">
                  <c:v>3.9674</c:v>
                </c:pt>
                <c:pt idx="203">
                  <c:v>3.9538000000000002</c:v>
                </c:pt>
                <c:pt idx="204">
                  <c:v>3.9861</c:v>
                </c:pt>
                <c:pt idx="205">
                  <c:v>3.9870999999999999</c:v>
                </c:pt>
                <c:pt idx="206">
                  <c:v>3.9870999999999999</c:v>
                </c:pt>
                <c:pt idx="207">
                  <c:v>3.9870999999999999</c:v>
                </c:pt>
                <c:pt idx="208">
                  <c:v>3.9712999999999998</c:v>
                </c:pt>
                <c:pt idx="209">
                  <c:v>3.9699</c:v>
                </c:pt>
                <c:pt idx="210">
                  <c:v>3.968</c:v>
                </c:pt>
                <c:pt idx="211">
                  <c:v>3.9557000000000002</c:v>
                </c:pt>
                <c:pt idx="212">
                  <c:v>3.9367999999999999</c:v>
                </c:pt>
                <c:pt idx="213">
                  <c:v>3.9367999999999999</c:v>
                </c:pt>
                <c:pt idx="214">
                  <c:v>3.9367999999999999</c:v>
                </c:pt>
                <c:pt idx="215">
                  <c:v>3.9489999999999998</c:v>
                </c:pt>
                <c:pt idx="216">
                  <c:v>3.9432999999999998</c:v>
                </c:pt>
                <c:pt idx="217">
                  <c:v>3.9426999999999999</c:v>
                </c:pt>
                <c:pt idx="218">
                  <c:v>3.9514</c:v>
                </c:pt>
                <c:pt idx="219">
                  <c:v>3.9352</c:v>
                </c:pt>
                <c:pt idx="220">
                  <c:v>3.9352</c:v>
                </c:pt>
                <c:pt idx="221">
                  <c:v>3.9352</c:v>
                </c:pt>
                <c:pt idx="222">
                  <c:v>3.9352</c:v>
                </c:pt>
                <c:pt idx="223">
                  <c:v>3.9365999999999999</c:v>
                </c:pt>
                <c:pt idx="224">
                  <c:v>3.9293</c:v>
                </c:pt>
                <c:pt idx="225">
                  <c:v>3.9420000000000002</c:v>
                </c:pt>
                <c:pt idx="226">
                  <c:v>3.9645000000000001</c:v>
                </c:pt>
                <c:pt idx="227">
                  <c:v>3.9645000000000001</c:v>
                </c:pt>
                <c:pt idx="228">
                  <c:v>3.9645000000000001</c:v>
                </c:pt>
                <c:pt idx="229">
                  <c:v>3.9662000000000002</c:v>
                </c:pt>
                <c:pt idx="230">
                  <c:v>3.9674</c:v>
                </c:pt>
                <c:pt idx="231">
                  <c:v>3.97</c:v>
                </c:pt>
                <c:pt idx="232">
                  <c:v>4.0115999999999996</c:v>
                </c:pt>
                <c:pt idx="233">
                  <c:v>4.0115999999999996</c:v>
                </c:pt>
                <c:pt idx="234">
                  <c:v>4.0115999999999996</c:v>
                </c:pt>
                <c:pt idx="235">
                  <c:v>4.0115999999999996</c:v>
                </c:pt>
                <c:pt idx="236">
                  <c:v>3.9826000000000001</c:v>
                </c:pt>
                <c:pt idx="237">
                  <c:v>3.9674999999999998</c:v>
                </c:pt>
                <c:pt idx="238">
                  <c:v>3.9660000000000002</c:v>
                </c:pt>
                <c:pt idx="239">
                  <c:v>3.9838</c:v>
                </c:pt>
                <c:pt idx="240">
                  <c:v>3.9565999999999999</c:v>
                </c:pt>
                <c:pt idx="241">
                  <c:v>3.9565999999999999</c:v>
                </c:pt>
                <c:pt idx="242">
                  <c:v>3.9565999999999999</c:v>
                </c:pt>
                <c:pt idx="243">
                  <c:v>3.9575</c:v>
                </c:pt>
                <c:pt idx="244">
                  <c:v>3.9626999999999999</c:v>
                </c:pt>
                <c:pt idx="245">
                  <c:v>3.95</c:v>
                </c:pt>
                <c:pt idx="246">
                  <c:v>3.9516</c:v>
                </c:pt>
                <c:pt idx="247">
                  <c:v>3.9563000000000001</c:v>
                </c:pt>
                <c:pt idx="248">
                  <c:v>3.9563000000000001</c:v>
                </c:pt>
                <c:pt idx="249">
                  <c:v>3.9563000000000001</c:v>
                </c:pt>
                <c:pt idx="250">
                  <c:v>3.9489999999999998</c:v>
                </c:pt>
                <c:pt idx="251">
                  <c:v>3.9430000000000001</c:v>
                </c:pt>
                <c:pt idx="252">
                  <c:v>3.9125999999999999</c:v>
                </c:pt>
                <c:pt idx="253">
                  <c:v>3.9394999999999998</c:v>
                </c:pt>
                <c:pt idx="254">
                  <c:v>3.9239999999999999</c:v>
                </c:pt>
                <c:pt idx="255">
                  <c:v>3.9239999999999999</c:v>
                </c:pt>
                <c:pt idx="256">
                  <c:v>3.9239999999999999</c:v>
                </c:pt>
                <c:pt idx="257">
                  <c:v>3.9388999999999998</c:v>
                </c:pt>
                <c:pt idx="258">
                  <c:v>3.9388999999999998</c:v>
                </c:pt>
                <c:pt idx="259">
                  <c:v>3.899</c:v>
                </c:pt>
                <c:pt idx="260">
                  <c:v>3.9075000000000002</c:v>
                </c:pt>
                <c:pt idx="261">
                  <c:v>3.9184999999999999</c:v>
                </c:pt>
                <c:pt idx="262">
                  <c:v>3.9184999999999999</c:v>
                </c:pt>
                <c:pt idx="263">
                  <c:v>3.9184999999999999</c:v>
                </c:pt>
                <c:pt idx="264">
                  <c:v>3.9327999999999999</c:v>
                </c:pt>
                <c:pt idx="265">
                  <c:v>3.9066000000000001</c:v>
                </c:pt>
                <c:pt idx="266">
                  <c:v>3.9127000000000001</c:v>
                </c:pt>
                <c:pt idx="267">
                  <c:v>3.9116</c:v>
                </c:pt>
                <c:pt idx="268">
                  <c:v>3.9116</c:v>
                </c:pt>
                <c:pt idx="269">
                  <c:v>3.9116</c:v>
                </c:pt>
                <c:pt idx="270">
                  <c:v>3.9116</c:v>
                </c:pt>
                <c:pt idx="271">
                  <c:v>3.9037999999999999</c:v>
                </c:pt>
                <c:pt idx="272">
                  <c:v>3.9077999999999999</c:v>
                </c:pt>
                <c:pt idx="273">
                  <c:v>3.9249999999999998</c:v>
                </c:pt>
                <c:pt idx="274">
                  <c:v>3.8990999999999998</c:v>
                </c:pt>
                <c:pt idx="275">
                  <c:v>3.9056999999999999</c:v>
                </c:pt>
                <c:pt idx="276">
                  <c:v>3.9056999999999999</c:v>
                </c:pt>
                <c:pt idx="277">
                  <c:v>3.9056999999999999</c:v>
                </c:pt>
                <c:pt idx="278">
                  <c:v>3.9190999999999998</c:v>
                </c:pt>
                <c:pt idx="279">
                  <c:v>3.9289999999999998</c:v>
                </c:pt>
                <c:pt idx="280">
                  <c:v>3.9340999999999999</c:v>
                </c:pt>
                <c:pt idx="281">
                  <c:v>3.9340999999999999</c:v>
                </c:pt>
                <c:pt idx="282">
                  <c:v>3.9266000000000001</c:v>
                </c:pt>
                <c:pt idx="283">
                  <c:v>3.9266000000000001</c:v>
                </c:pt>
                <c:pt idx="284">
                  <c:v>3.9266000000000001</c:v>
                </c:pt>
                <c:pt idx="285">
                  <c:v>3.9289999999999998</c:v>
                </c:pt>
                <c:pt idx="286">
                  <c:v>3.9207000000000001</c:v>
                </c:pt>
                <c:pt idx="287">
                  <c:v>3.9106999999999998</c:v>
                </c:pt>
                <c:pt idx="288">
                  <c:v>3.9325000000000001</c:v>
                </c:pt>
                <c:pt idx="289">
                  <c:v>3.9237000000000002</c:v>
                </c:pt>
                <c:pt idx="290">
                  <c:v>3.9237000000000002</c:v>
                </c:pt>
                <c:pt idx="291">
                  <c:v>3.9237000000000002</c:v>
                </c:pt>
                <c:pt idx="292">
                  <c:v>3.9150999999999998</c:v>
                </c:pt>
                <c:pt idx="293">
                  <c:v>3.915</c:v>
                </c:pt>
                <c:pt idx="294">
                  <c:v>3.9226999999999999</c:v>
                </c:pt>
                <c:pt idx="295">
                  <c:v>3.9346999999999999</c:v>
                </c:pt>
                <c:pt idx="296">
                  <c:v>3.9272</c:v>
                </c:pt>
                <c:pt idx="297">
                  <c:v>3.9272</c:v>
                </c:pt>
                <c:pt idx="298">
                  <c:v>3.9272</c:v>
                </c:pt>
                <c:pt idx="299">
                  <c:v>3.9123999999999999</c:v>
                </c:pt>
                <c:pt idx="300">
                  <c:v>3.9054000000000002</c:v>
                </c:pt>
                <c:pt idx="301">
                  <c:v>3.9239000000000002</c:v>
                </c:pt>
                <c:pt idx="302">
                  <c:v>3.9306999999999999</c:v>
                </c:pt>
                <c:pt idx="303">
                  <c:v>3.9386000000000001</c:v>
                </c:pt>
                <c:pt idx="304">
                  <c:v>3.9386000000000001</c:v>
                </c:pt>
                <c:pt idx="305">
                  <c:v>3.9386000000000001</c:v>
                </c:pt>
                <c:pt idx="306">
                  <c:v>3.9552</c:v>
                </c:pt>
                <c:pt idx="307">
                  <c:v>3.9956999999999998</c:v>
                </c:pt>
                <c:pt idx="308">
                  <c:v>3.9744999999999999</c:v>
                </c:pt>
                <c:pt idx="309">
                  <c:v>3.9763999999999999</c:v>
                </c:pt>
                <c:pt idx="310">
                  <c:v>3.9748999999999999</c:v>
                </c:pt>
                <c:pt idx="311">
                  <c:v>3.9748999999999999</c:v>
                </c:pt>
                <c:pt idx="312">
                  <c:v>3.9748999999999999</c:v>
                </c:pt>
                <c:pt idx="313">
                  <c:v>3.9748999999999999</c:v>
                </c:pt>
                <c:pt idx="314">
                  <c:v>3.9998</c:v>
                </c:pt>
                <c:pt idx="315">
                  <c:v>3.9847000000000001</c:v>
                </c:pt>
                <c:pt idx="316">
                  <c:v>3.98</c:v>
                </c:pt>
                <c:pt idx="317">
                  <c:v>3.9786999999999999</c:v>
                </c:pt>
                <c:pt idx="318">
                  <c:v>3.9786999999999999</c:v>
                </c:pt>
                <c:pt idx="319">
                  <c:v>3.9786999999999999</c:v>
                </c:pt>
                <c:pt idx="320">
                  <c:v>3.9799000000000002</c:v>
                </c:pt>
                <c:pt idx="321">
                  <c:v>3.9725999999999999</c:v>
                </c:pt>
                <c:pt idx="322">
                  <c:v>3.9733999999999998</c:v>
                </c:pt>
                <c:pt idx="323">
                  <c:v>3.9630000000000001</c:v>
                </c:pt>
                <c:pt idx="324">
                  <c:v>3.9687999999999999</c:v>
                </c:pt>
                <c:pt idx="325">
                  <c:v>3.9687999999999999</c:v>
                </c:pt>
                <c:pt idx="326">
                  <c:v>3.9687999999999999</c:v>
                </c:pt>
                <c:pt idx="327">
                  <c:v>3.9687999999999999</c:v>
                </c:pt>
                <c:pt idx="328">
                  <c:v>3.9582999999999999</c:v>
                </c:pt>
                <c:pt idx="329">
                  <c:v>3.9618000000000002</c:v>
                </c:pt>
                <c:pt idx="330">
                  <c:v>3.9622000000000002</c:v>
                </c:pt>
                <c:pt idx="331">
                  <c:v>3.9459</c:v>
                </c:pt>
                <c:pt idx="332">
                  <c:v>3.9459</c:v>
                </c:pt>
                <c:pt idx="333">
                  <c:v>3.9459</c:v>
                </c:pt>
                <c:pt idx="334">
                  <c:v>3.9523999999999999</c:v>
                </c:pt>
                <c:pt idx="335">
                  <c:v>3.9504999999999999</c:v>
                </c:pt>
                <c:pt idx="336">
                  <c:v>3.9561000000000002</c:v>
                </c:pt>
                <c:pt idx="337">
                  <c:v>3.9468999999999999</c:v>
                </c:pt>
                <c:pt idx="338">
                  <c:v>3.9493999999999998</c:v>
                </c:pt>
                <c:pt idx="339">
                  <c:v>3.9493999999999998</c:v>
                </c:pt>
                <c:pt idx="340">
                  <c:v>3.9493999999999998</c:v>
                </c:pt>
                <c:pt idx="341">
                  <c:v>3.9361000000000002</c:v>
                </c:pt>
                <c:pt idx="342">
                  <c:v>3.9266999999999999</c:v>
                </c:pt>
                <c:pt idx="343">
                  <c:v>3.9239000000000002</c:v>
                </c:pt>
                <c:pt idx="344">
                  <c:v>3.8912</c:v>
                </c:pt>
                <c:pt idx="345">
                  <c:v>3.8896999999999999</c:v>
                </c:pt>
                <c:pt idx="346">
                  <c:v>3.8896999999999999</c:v>
                </c:pt>
                <c:pt idx="347">
                  <c:v>3.8896999999999999</c:v>
                </c:pt>
                <c:pt idx="348">
                  <c:v>3.8858000000000001</c:v>
                </c:pt>
                <c:pt idx="349">
                  <c:v>3.8784999999999998</c:v>
                </c:pt>
                <c:pt idx="350">
                  <c:v>3.8883000000000001</c:v>
                </c:pt>
                <c:pt idx="351">
                  <c:v>3.8855</c:v>
                </c:pt>
                <c:pt idx="352">
                  <c:v>3.8761999999999999</c:v>
                </c:pt>
                <c:pt idx="353">
                  <c:v>3.8761999999999999</c:v>
                </c:pt>
                <c:pt idx="354">
                  <c:v>3.8761999999999999</c:v>
                </c:pt>
                <c:pt idx="355">
                  <c:v>3.8816000000000002</c:v>
                </c:pt>
                <c:pt idx="356">
                  <c:v>3.8801000000000001</c:v>
                </c:pt>
                <c:pt idx="357">
                  <c:v>3.8748</c:v>
                </c:pt>
                <c:pt idx="358">
                  <c:v>3.8714</c:v>
                </c:pt>
                <c:pt idx="359">
                  <c:v>3.871</c:v>
                </c:pt>
                <c:pt idx="360">
                  <c:v>3.871</c:v>
                </c:pt>
                <c:pt idx="361">
                  <c:v>3.871</c:v>
                </c:pt>
                <c:pt idx="362">
                  <c:v>3.8757000000000001</c:v>
                </c:pt>
                <c:pt idx="363">
                  <c:v>3.8654999999999999</c:v>
                </c:pt>
                <c:pt idx="364">
                  <c:v>3.8641999999999999</c:v>
                </c:pt>
                <c:pt idx="365">
                  <c:v>3.8784000000000001</c:v>
                </c:pt>
                <c:pt idx="366">
                  <c:v>3.8792</c:v>
                </c:pt>
                <c:pt idx="367">
                  <c:v>3.8792</c:v>
                </c:pt>
                <c:pt idx="368">
                  <c:v>3.8792</c:v>
                </c:pt>
                <c:pt idx="369">
                  <c:v>3.8923999999999999</c:v>
                </c:pt>
                <c:pt idx="370">
                  <c:v>3.8832</c:v>
                </c:pt>
                <c:pt idx="371">
                  <c:v>3.8698000000000001</c:v>
                </c:pt>
                <c:pt idx="372">
                  <c:v>3.8567</c:v>
                </c:pt>
                <c:pt idx="373">
                  <c:v>3.8733</c:v>
                </c:pt>
                <c:pt idx="374">
                  <c:v>3.8733</c:v>
                </c:pt>
                <c:pt idx="375">
                  <c:v>3.8733</c:v>
                </c:pt>
                <c:pt idx="376">
                  <c:v>3.8803000000000001</c:v>
                </c:pt>
                <c:pt idx="377">
                  <c:v>3.8843000000000001</c:v>
                </c:pt>
                <c:pt idx="378">
                  <c:v>3.8767999999999998</c:v>
                </c:pt>
                <c:pt idx="379">
                  <c:v>3.8570000000000002</c:v>
                </c:pt>
                <c:pt idx="380">
                  <c:v>3.8527999999999998</c:v>
                </c:pt>
                <c:pt idx="381">
                  <c:v>3.8527999999999998</c:v>
                </c:pt>
                <c:pt idx="382">
                  <c:v>3.8527999999999998</c:v>
                </c:pt>
                <c:pt idx="383">
                  <c:v>3.8491</c:v>
                </c:pt>
                <c:pt idx="384">
                  <c:v>3.843</c:v>
                </c:pt>
                <c:pt idx="385">
                  <c:v>3.8399000000000001</c:v>
                </c:pt>
                <c:pt idx="386">
                  <c:v>3.8515000000000001</c:v>
                </c:pt>
                <c:pt idx="387">
                  <c:v>3.8490000000000002</c:v>
                </c:pt>
                <c:pt idx="388">
                  <c:v>3.8490000000000002</c:v>
                </c:pt>
                <c:pt idx="389">
                  <c:v>3.8490000000000002</c:v>
                </c:pt>
                <c:pt idx="390">
                  <c:v>3.8361999999999998</c:v>
                </c:pt>
                <c:pt idx="391">
                  <c:v>3.8237000000000001</c:v>
                </c:pt>
                <c:pt idx="392">
                  <c:v>3.8090000000000002</c:v>
                </c:pt>
                <c:pt idx="393">
                  <c:v>3.8058999999999998</c:v>
                </c:pt>
                <c:pt idx="394">
                  <c:v>3.8035000000000001</c:v>
                </c:pt>
                <c:pt idx="395">
                  <c:v>3.8035000000000001</c:v>
                </c:pt>
                <c:pt idx="396">
                  <c:v>3.8035000000000001</c:v>
                </c:pt>
                <c:pt idx="397">
                  <c:v>3.7883</c:v>
                </c:pt>
                <c:pt idx="398">
                  <c:v>3.7835000000000001</c:v>
                </c:pt>
                <c:pt idx="399">
                  <c:v>3.7703000000000002</c:v>
                </c:pt>
                <c:pt idx="400">
                  <c:v>3.7808000000000002</c:v>
                </c:pt>
                <c:pt idx="401">
                  <c:v>3.7835000000000001</c:v>
                </c:pt>
                <c:pt idx="402">
                  <c:v>3.7835000000000001</c:v>
                </c:pt>
                <c:pt idx="403">
                  <c:v>3.7835000000000001</c:v>
                </c:pt>
                <c:pt idx="404">
                  <c:v>3.7873999999999999</c:v>
                </c:pt>
                <c:pt idx="405">
                  <c:v>3.7947000000000002</c:v>
                </c:pt>
                <c:pt idx="406">
                  <c:v>3.7953000000000001</c:v>
                </c:pt>
                <c:pt idx="407">
                  <c:v>3.7934999999999999</c:v>
                </c:pt>
                <c:pt idx="408">
                  <c:v>3.7904</c:v>
                </c:pt>
                <c:pt idx="409">
                  <c:v>3.7904</c:v>
                </c:pt>
                <c:pt idx="410">
                  <c:v>3.7904</c:v>
                </c:pt>
                <c:pt idx="411">
                  <c:v>3.7854000000000001</c:v>
                </c:pt>
                <c:pt idx="412">
                  <c:v>3.7772000000000001</c:v>
                </c:pt>
                <c:pt idx="413">
                  <c:v>3.7913000000000001</c:v>
                </c:pt>
                <c:pt idx="414">
                  <c:v>3.7928000000000002</c:v>
                </c:pt>
                <c:pt idx="415">
                  <c:v>3.8008999999999999</c:v>
                </c:pt>
                <c:pt idx="416">
                  <c:v>3.8008999999999999</c:v>
                </c:pt>
                <c:pt idx="417">
                  <c:v>3.8008999999999999</c:v>
                </c:pt>
                <c:pt idx="418">
                  <c:v>3.7991000000000001</c:v>
                </c:pt>
                <c:pt idx="419">
                  <c:v>3.7972999999999999</c:v>
                </c:pt>
                <c:pt idx="420">
                  <c:v>3.7843</c:v>
                </c:pt>
                <c:pt idx="421">
                  <c:v>3.8022</c:v>
                </c:pt>
                <c:pt idx="422">
                  <c:v>3.8073000000000001</c:v>
                </c:pt>
                <c:pt idx="423">
                  <c:v>3.8073000000000001</c:v>
                </c:pt>
                <c:pt idx="424">
                  <c:v>3.8073000000000001</c:v>
                </c:pt>
                <c:pt idx="425">
                  <c:v>3.8073000000000001</c:v>
                </c:pt>
                <c:pt idx="426">
                  <c:v>3.8073000000000001</c:v>
                </c:pt>
                <c:pt idx="427">
                  <c:v>3.8073000000000001</c:v>
                </c:pt>
                <c:pt idx="428">
                  <c:v>3.7904</c:v>
                </c:pt>
                <c:pt idx="429">
                  <c:v>3.7896000000000001</c:v>
                </c:pt>
                <c:pt idx="430">
                  <c:v>3.7896000000000001</c:v>
                </c:pt>
                <c:pt idx="431">
                  <c:v>3.7896000000000001</c:v>
                </c:pt>
                <c:pt idx="432">
                  <c:v>3.7753999999999999</c:v>
                </c:pt>
                <c:pt idx="433">
                  <c:v>3.7906</c:v>
                </c:pt>
                <c:pt idx="434">
                  <c:v>3.7906</c:v>
                </c:pt>
                <c:pt idx="435">
                  <c:v>3.7906</c:v>
                </c:pt>
                <c:pt idx="436">
                  <c:v>3.7778999999999998</c:v>
                </c:pt>
                <c:pt idx="437">
                  <c:v>3.7778999999999998</c:v>
                </c:pt>
                <c:pt idx="438">
                  <c:v>3.7778999999999998</c:v>
                </c:pt>
                <c:pt idx="439">
                  <c:v>3.7624</c:v>
                </c:pt>
                <c:pt idx="440">
                  <c:v>3.7624</c:v>
                </c:pt>
                <c:pt idx="441">
                  <c:v>3.7627999999999999</c:v>
                </c:pt>
                <c:pt idx="442">
                  <c:v>3.7504</c:v>
                </c:pt>
                <c:pt idx="443">
                  <c:v>3.7555000000000001</c:v>
                </c:pt>
                <c:pt idx="444">
                  <c:v>3.7555000000000001</c:v>
                </c:pt>
                <c:pt idx="445">
                  <c:v>3.7555000000000001</c:v>
                </c:pt>
                <c:pt idx="446">
                  <c:v>3.7452000000000001</c:v>
                </c:pt>
                <c:pt idx="447">
                  <c:v>3.7452000000000001</c:v>
                </c:pt>
                <c:pt idx="448">
                  <c:v>3.7452999999999999</c:v>
                </c:pt>
                <c:pt idx="449">
                  <c:v>3.7360000000000002</c:v>
                </c:pt>
                <c:pt idx="450">
                  <c:v>3.7385999999999999</c:v>
                </c:pt>
                <c:pt idx="451">
                  <c:v>3.7385999999999999</c:v>
                </c:pt>
                <c:pt idx="452">
                  <c:v>3.7385999999999999</c:v>
                </c:pt>
                <c:pt idx="453">
                  <c:v>3.7382</c:v>
                </c:pt>
                <c:pt idx="454">
                  <c:v>3.7437</c:v>
                </c:pt>
                <c:pt idx="455">
                  <c:v>3.7433999999999998</c:v>
                </c:pt>
                <c:pt idx="456">
                  <c:v>3.7324000000000002</c:v>
                </c:pt>
                <c:pt idx="457">
                  <c:v>3.7319</c:v>
                </c:pt>
                <c:pt idx="458">
                  <c:v>3.7319</c:v>
                </c:pt>
                <c:pt idx="459">
                  <c:v>3.7319</c:v>
                </c:pt>
                <c:pt idx="460">
                  <c:v>3.7349000000000001</c:v>
                </c:pt>
                <c:pt idx="461">
                  <c:v>3.7277999999999998</c:v>
                </c:pt>
                <c:pt idx="462">
                  <c:v>3.7404999999999999</c:v>
                </c:pt>
                <c:pt idx="463">
                  <c:v>3.7412000000000001</c:v>
                </c:pt>
                <c:pt idx="464">
                  <c:v>3.7345000000000002</c:v>
                </c:pt>
                <c:pt idx="465">
                  <c:v>3.7345000000000002</c:v>
                </c:pt>
                <c:pt idx="466">
                  <c:v>3.7345000000000002</c:v>
                </c:pt>
                <c:pt idx="467">
                  <c:v>3.7410999999999999</c:v>
                </c:pt>
                <c:pt idx="468">
                  <c:v>3.7462</c:v>
                </c:pt>
                <c:pt idx="469">
                  <c:v>3.7378</c:v>
                </c:pt>
                <c:pt idx="470">
                  <c:v>3.7382</c:v>
                </c:pt>
                <c:pt idx="471">
                  <c:v>3.7368000000000001</c:v>
                </c:pt>
                <c:pt idx="472">
                  <c:v>3.7368000000000001</c:v>
                </c:pt>
                <c:pt idx="473">
                  <c:v>3.7368000000000001</c:v>
                </c:pt>
                <c:pt idx="474">
                  <c:v>3.7258</c:v>
                </c:pt>
                <c:pt idx="475">
                  <c:v>3.7204000000000002</c:v>
                </c:pt>
                <c:pt idx="476">
                  <c:v>3.7023999999999999</c:v>
                </c:pt>
                <c:pt idx="477">
                  <c:v>3.6947999999999999</c:v>
                </c:pt>
                <c:pt idx="478">
                  <c:v>3.6858</c:v>
                </c:pt>
                <c:pt idx="479">
                  <c:v>3.6858</c:v>
                </c:pt>
                <c:pt idx="480">
                  <c:v>3.6858</c:v>
                </c:pt>
                <c:pt idx="481">
                  <c:v>3.6269999999999998</c:v>
                </c:pt>
                <c:pt idx="482">
                  <c:v>3.6303000000000001</c:v>
                </c:pt>
                <c:pt idx="483">
                  <c:v>3.6339000000000001</c:v>
                </c:pt>
                <c:pt idx="484">
                  <c:v>3.61</c:v>
                </c:pt>
                <c:pt idx="485">
                  <c:v>3.6025999999999998</c:v>
                </c:pt>
                <c:pt idx="486">
                  <c:v>3.6025999999999998</c:v>
                </c:pt>
                <c:pt idx="487">
                  <c:v>3.6025999999999998</c:v>
                </c:pt>
                <c:pt idx="488">
                  <c:v>3.5893999999999999</c:v>
                </c:pt>
                <c:pt idx="489">
                  <c:v>3.5937999999999999</c:v>
                </c:pt>
                <c:pt idx="490">
                  <c:v>3.5916999999999999</c:v>
                </c:pt>
                <c:pt idx="491">
                  <c:v>3.5773000000000001</c:v>
                </c:pt>
                <c:pt idx="492">
                  <c:v>3.5621</c:v>
                </c:pt>
                <c:pt idx="493">
                  <c:v>3.5621</c:v>
                </c:pt>
                <c:pt idx="494">
                  <c:v>3.5621</c:v>
                </c:pt>
                <c:pt idx="495">
                  <c:v>3.5524</c:v>
                </c:pt>
                <c:pt idx="496">
                  <c:v>3.5135999999999998</c:v>
                </c:pt>
                <c:pt idx="497">
                  <c:v>3.4767000000000001</c:v>
                </c:pt>
                <c:pt idx="498">
                  <c:v>3.4939</c:v>
                </c:pt>
                <c:pt idx="499">
                  <c:v>3.4950000000000001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C3-4857-AC6E-5006812D0555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44020</c:v>
                </c:pt>
                <c:pt idx="1">
                  <c:v>44021</c:v>
                </c:pt>
                <c:pt idx="2">
                  <c:v>44022</c:v>
                </c:pt>
                <c:pt idx="3">
                  <c:v>44023</c:v>
                </c:pt>
                <c:pt idx="4">
                  <c:v>44024</c:v>
                </c:pt>
                <c:pt idx="5">
                  <c:v>44025</c:v>
                </c:pt>
                <c:pt idx="6">
                  <c:v>44026</c:v>
                </c:pt>
                <c:pt idx="7">
                  <c:v>44027</c:v>
                </c:pt>
                <c:pt idx="8">
                  <c:v>44028</c:v>
                </c:pt>
                <c:pt idx="9">
                  <c:v>44029</c:v>
                </c:pt>
                <c:pt idx="10">
                  <c:v>44030</c:v>
                </c:pt>
                <c:pt idx="11">
                  <c:v>44031</c:v>
                </c:pt>
                <c:pt idx="12">
                  <c:v>44032</c:v>
                </c:pt>
                <c:pt idx="13">
                  <c:v>44033</c:v>
                </c:pt>
                <c:pt idx="14">
                  <c:v>44034</c:v>
                </c:pt>
                <c:pt idx="15">
                  <c:v>44035</c:v>
                </c:pt>
                <c:pt idx="16">
                  <c:v>44036</c:v>
                </c:pt>
                <c:pt idx="17">
                  <c:v>44037</c:v>
                </c:pt>
                <c:pt idx="18">
                  <c:v>44038</c:v>
                </c:pt>
                <c:pt idx="19">
                  <c:v>44039</c:v>
                </c:pt>
                <c:pt idx="20">
                  <c:v>44040</c:v>
                </c:pt>
                <c:pt idx="21">
                  <c:v>44041</c:v>
                </c:pt>
                <c:pt idx="22">
                  <c:v>44042</c:v>
                </c:pt>
                <c:pt idx="23">
                  <c:v>44043</c:v>
                </c:pt>
                <c:pt idx="24">
                  <c:v>44044</c:v>
                </c:pt>
                <c:pt idx="25">
                  <c:v>44045</c:v>
                </c:pt>
                <c:pt idx="26">
                  <c:v>44046</c:v>
                </c:pt>
                <c:pt idx="27">
                  <c:v>44047</c:v>
                </c:pt>
                <c:pt idx="28">
                  <c:v>44048</c:v>
                </c:pt>
                <c:pt idx="29">
                  <c:v>44049</c:v>
                </c:pt>
                <c:pt idx="30">
                  <c:v>44050</c:v>
                </c:pt>
                <c:pt idx="31">
                  <c:v>44051</c:v>
                </c:pt>
                <c:pt idx="32">
                  <c:v>44052</c:v>
                </c:pt>
                <c:pt idx="33">
                  <c:v>44053</c:v>
                </c:pt>
                <c:pt idx="34">
                  <c:v>44054</c:v>
                </c:pt>
                <c:pt idx="35">
                  <c:v>44055</c:v>
                </c:pt>
                <c:pt idx="36">
                  <c:v>44056</c:v>
                </c:pt>
                <c:pt idx="37">
                  <c:v>44057</c:v>
                </c:pt>
                <c:pt idx="38">
                  <c:v>44058</c:v>
                </c:pt>
                <c:pt idx="39">
                  <c:v>44059</c:v>
                </c:pt>
                <c:pt idx="40">
                  <c:v>44060</c:v>
                </c:pt>
                <c:pt idx="41">
                  <c:v>44061</c:v>
                </c:pt>
                <c:pt idx="42">
                  <c:v>44062</c:v>
                </c:pt>
                <c:pt idx="43">
                  <c:v>44063</c:v>
                </c:pt>
                <c:pt idx="44">
                  <c:v>44064</c:v>
                </c:pt>
                <c:pt idx="45">
                  <c:v>44065</c:v>
                </c:pt>
                <c:pt idx="46">
                  <c:v>44066</c:v>
                </c:pt>
                <c:pt idx="47">
                  <c:v>44067</c:v>
                </c:pt>
                <c:pt idx="48">
                  <c:v>44068</c:v>
                </c:pt>
                <c:pt idx="49">
                  <c:v>44069</c:v>
                </c:pt>
                <c:pt idx="50">
                  <c:v>44070</c:v>
                </c:pt>
                <c:pt idx="51">
                  <c:v>44071</c:v>
                </c:pt>
                <c:pt idx="52">
                  <c:v>44072</c:v>
                </c:pt>
                <c:pt idx="53">
                  <c:v>44073</c:v>
                </c:pt>
                <c:pt idx="54">
                  <c:v>44074</c:v>
                </c:pt>
                <c:pt idx="55">
                  <c:v>44075</c:v>
                </c:pt>
                <c:pt idx="56">
                  <c:v>44076</c:v>
                </c:pt>
                <c:pt idx="57">
                  <c:v>44077</c:v>
                </c:pt>
                <c:pt idx="58">
                  <c:v>44078</c:v>
                </c:pt>
                <c:pt idx="59">
                  <c:v>44079</c:v>
                </c:pt>
                <c:pt idx="60">
                  <c:v>44080</c:v>
                </c:pt>
                <c:pt idx="61">
                  <c:v>44081</c:v>
                </c:pt>
                <c:pt idx="62">
                  <c:v>44082</c:v>
                </c:pt>
                <c:pt idx="63">
                  <c:v>44083</c:v>
                </c:pt>
                <c:pt idx="64">
                  <c:v>44084</c:v>
                </c:pt>
                <c:pt idx="65">
                  <c:v>44085</c:v>
                </c:pt>
                <c:pt idx="66">
                  <c:v>44086</c:v>
                </c:pt>
                <c:pt idx="67">
                  <c:v>44087</c:v>
                </c:pt>
                <c:pt idx="68">
                  <c:v>44088</c:v>
                </c:pt>
                <c:pt idx="69">
                  <c:v>44089</c:v>
                </c:pt>
                <c:pt idx="70">
                  <c:v>44090</c:v>
                </c:pt>
                <c:pt idx="71">
                  <c:v>44091</c:v>
                </c:pt>
                <c:pt idx="72">
                  <c:v>44092</c:v>
                </c:pt>
                <c:pt idx="73">
                  <c:v>44093</c:v>
                </c:pt>
                <c:pt idx="74">
                  <c:v>44094</c:v>
                </c:pt>
                <c:pt idx="75">
                  <c:v>44095</c:v>
                </c:pt>
                <c:pt idx="76">
                  <c:v>44096</c:v>
                </c:pt>
                <c:pt idx="77">
                  <c:v>44097</c:v>
                </c:pt>
                <c:pt idx="78">
                  <c:v>44098</c:v>
                </c:pt>
                <c:pt idx="79">
                  <c:v>44099</c:v>
                </c:pt>
                <c:pt idx="80">
                  <c:v>44100</c:v>
                </c:pt>
                <c:pt idx="81">
                  <c:v>44101</c:v>
                </c:pt>
                <c:pt idx="82">
                  <c:v>44102</c:v>
                </c:pt>
                <c:pt idx="83">
                  <c:v>44103</c:v>
                </c:pt>
                <c:pt idx="84">
                  <c:v>44104</c:v>
                </c:pt>
                <c:pt idx="85">
                  <c:v>44105</c:v>
                </c:pt>
                <c:pt idx="86">
                  <c:v>44106</c:v>
                </c:pt>
                <c:pt idx="87">
                  <c:v>44107</c:v>
                </c:pt>
                <c:pt idx="88">
                  <c:v>44108</c:v>
                </c:pt>
                <c:pt idx="89">
                  <c:v>44109</c:v>
                </c:pt>
                <c:pt idx="90">
                  <c:v>44110</c:v>
                </c:pt>
                <c:pt idx="91">
                  <c:v>44111</c:v>
                </c:pt>
                <c:pt idx="92">
                  <c:v>44112</c:v>
                </c:pt>
                <c:pt idx="93">
                  <c:v>44113</c:v>
                </c:pt>
                <c:pt idx="94">
                  <c:v>44114</c:v>
                </c:pt>
                <c:pt idx="95">
                  <c:v>44115</c:v>
                </c:pt>
                <c:pt idx="96">
                  <c:v>44116</c:v>
                </c:pt>
                <c:pt idx="97">
                  <c:v>44117</c:v>
                </c:pt>
                <c:pt idx="98">
                  <c:v>44118</c:v>
                </c:pt>
                <c:pt idx="99">
                  <c:v>44119</c:v>
                </c:pt>
                <c:pt idx="100">
                  <c:v>44120</c:v>
                </c:pt>
                <c:pt idx="101">
                  <c:v>44121</c:v>
                </c:pt>
                <c:pt idx="102">
                  <c:v>44122</c:v>
                </c:pt>
                <c:pt idx="103">
                  <c:v>44123</c:v>
                </c:pt>
                <c:pt idx="104">
                  <c:v>44124</c:v>
                </c:pt>
                <c:pt idx="105">
                  <c:v>44125</c:v>
                </c:pt>
                <c:pt idx="106">
                  <c:v>44126</c:v>
                </c:pt>
                <c:pt idx="107">
                  <c:v>44127</c:v>
                </c:pt>
                <c:pt idx="108">
                  <c:v>44128</c:v>
                </c:pt>
                <c:pt idx="109">
                  <c:v>44129</c:v>
                </c:pt>
                <c:pt idx="110">
                  <c:v>44130</c:v>
                </c:pt>
                <c:pt idx="111">
                  <c:v>44131</c:v>
                </c:pt>
                <c:pt idx="112">
                  <c:v>44132</c:v>
                </c:pt>
                <c:pt idx="113">
                  <c:v>44133</c:v>
                </c:pt>
                <c:pt idx="114">
                  <c:v>44134</c:v>
                </c:pt>
                <c:pt idx="115">
                  <c:v>44135</c:v>
                </c:pt>
                <c:pt idx="116">
                  <c:v>44136</c:v>
                </c:pt>
                <c:pt idx="117">
                  <c:v>44137</c:v>
                </c:pt>
                <c:pt idx="118">
                  <c:v>44138</c:v>
                </c:pt>
                <c:pt idx="119">
                  <c:v>44139</c:v>
                </c:pt>
                <c:pt idx="120">
                  <c:v>44140</c:v>
                </c:pt>
                <c:pt idx="121">
                  <c:v>44141</c:v>
                </c:pt>
                <c:pt idx="122">
                  <c:v>44142</c:v>
                </c:pt>
                <c:pt idx="123">
                  <c:v>44143</c:v>
                </c:pt>
                <c:pt idx="124">
                  <c:v>44144</c:v>
                </c:pt>
                <c:pt idx="125">
                  <c:v>44145</c:v>
                </c:pt>
                <c:pt idx="126">
                  <c:v>44146</c:v>
                </c:pt>
                <c:pt idx="127">
                  <c:v>44147</c:v>
                </c:pt>
                <c:pt idx="128">
                  <c:v>44148</c:v>
                </c:pt>
                <c:pt idx="129">
                  <c:v>44149</c:v>
                </c:pt>
                <c:pt idx="130">
                  <c:v>44150</c:v>
                </c:pt>
                <c:pt idx="131">
                  <c:v>44151</c:v>
                </c:pt>
                <c:pt idx="132">
                  <c:v>44152</c:v>
                </c:pt>
                <c:pt idx="133">
                  <c:v>44153</c:v>
                </c:pt>
                <c:pt idx="134">
                  <c:v>44154</c:v>
                </c:pt>
                <c:pt idx="135">
                  <c:v>44155</c:v>
                </c:pt>
                <c:pt idx="136">
                  <c:v>44156</c:v>
                </c:pt>
                <c:pt idx="137">
                  <c:v>44157</c:v>
                </c:pt>
                <c:pt idx="138">
                  <c:v>44158</c:v>
                </c:pt>
                <c:pt idx="139">
                  <c:v>44159</c:v>
                </c:pt>
                <c:pt idx="140">
                  <c:v>44160</c:v>
                </c:pt>
                <c:pt idx="141">
                  <c:v>44161</c:v>
                </c:pt>
                <c:pt idx="142">
                  <c:v>44162</c:v>
                </c:pt>
                <c:pt idx="143">
                  <c:v>44163</c:v>
                </c:pt>
                <c:pt idx="144">
                  <c:v>44164</c:v>
                </c:pt>
                <c:pt idx="145">
                  <c:v>44165</c:v>
                </c:pt>
                <c:pt idx="146">
                  <c:v>44166</c:v>
                </c:pt>
                <c:pt idx="147">
                  <c:v>44167</c:v>
                </c:pt>
                <c:pt idx="148">
                  <c:v>44168</c:v>
                </c:pt>
                <c:pt idx="149">
                  <c:v>44169</c:v>
                </c:pt>
                <c:pt idx="150">
                  <c:v>44170</c:v>
                </c:pt>
                <c:pt idx="151">
                  <c:v>44171</c:v>
                </c:pt>
                <c:pt idx="152">
                  <c:v>44172</c:v>
                </c:pt>
                <c:pt idx="153">
                  <c:v>44173</c:v>
                </c:pt>
                <c:pt idx="154">
                  <c:v>44174</c:v>
                </c:pt>
                <c:pt idx="155">
                  <c:v>44175</c:v>
                </c:pt>
                <c:pt idx="156">
                  <c:v>44176</c:v>
                </c:pt>
                <c:pt idx="157">
                  <c:v>44177</c:v>
                </c:pt>
                <c:pt idx="158">
                  <c:v>44178</c:v>
                </c:pt>
                <c:pt idx="159">
                  <c:v>44179</c:v>
                </c:pt>
                <c:pt idx="160">
                  <c:v>44180</c:v>
                </c:pt>
                <c:pt idx="161">
                  <c:v>44181</c:v>
                </c:pt>
                <c:pt idx="162">
                  <c:v>44182</c:v>
                </c:pt>
                <c:pt idx="163">
                  <c:v>44183</c:v>
                </c:pt>
                <c:pt idx="164">
                  <c:v>44184</c:v>
                </c:pt>
                <c:pt idx="165">
                  <c:v>44185</c:v>
                </c:pt>
                <c:pt idx="166">
                  <c:v>44186</c:v>
                </c:pt>
                <c:pt idx="167">
                  <c:v>44187</c:v>
                </c:pt>
                <c:pt idx="168">
                  <c:v>44188</c:v>
                </c:pt>
                <c:pt idx="169">
                  <c:v>44189</c:v>
                </c:pt>
                <c:pt idx="170">
                  <c:v>44190</c:v>
                </c:pt>
                <c:pt idx="171">
                  <c:v>44191</c:v>
                </c:pt>
                <c:pt idx="172">
                  <c:v>44192</c:v>
                </c:pt>
                <c:pt idx="173">
                  <c:v>44193</c:v>
                </c:pt>
                <c:pt idx="174">
                  <c:v>44194</c:v>
                </c:pt>
                <c:pt idx="175">
                  <c:v>44195</c:v>
                </c:pt>
                <c:pt idx="176">
                  <c:v>44196</c:v>
                </c:pt>
                <c:pt idx="177">
                  <c:v>44197</c:v>
                </c:pt>
                <c:pt idx="178">
                  <c:v>44198</c:v>
                </c:pt>
                <c:pt idx="179">
                  <c:v>44199</c:v>
                </c:pt>
                <c:pt idx="180">
                  <c:v>44200</c:v>
                </c:pt>
                <c:pt idx="181">
                  <c:v>44201</c:v>
                </c:pt>
                <c:pt idx="182">
                  <c:v>44202</c:v>
                </c:pt>
                <c:pt idx="183">
                  <c:v>44203</c:v>
                </c:pt>
                <c:pt idx="184">
                  <c:v>44204</c:v>
                </c:pt>
                <c:pt idx="185">
                  <c:v>44205</c:v>
                </c:pt>
                <c:pt idx="186">
                  <c:v>44206</c:v>
                </c:pt>
                <c:pt idx="187">
                  <c:v>44207</c:v>
                </c:pt>
                <c:pt idx="188">
                  <c:v>44208</c:v>
                </c:pt>
                <c:pt idx="189">
                  <c:v>44209</c:v>
                </c:pt>
                <c:pt idx="190">
                  <c:v>44210</c:v>
                </c:pt>
                <c:pt idx="191">
                  <c:v>44211</c:v>
                </c:pt>
                <c:pt idx="192">
                  <c:v>44212</c:v>
                </c:pt>
                <c:pt idx="193">
                  <c:v>44213</c:v>
                </c:pt>
                <c:pt idx="194">
                  <c:v>44214</c:v>
                </c:pt>
                <c:pt idx="195">
                  <c:v>44215</c:v>
                </c:pt>
                <c:pt idx="196">
                  <c:v>44216</c:v>
                </c:pt>
                <c:pt idx="197">
                  <c:v>44217</c:v>
                </c:pt>
                <c:pt idx="198">
                  <c:v>44218</c:v>
                </c:pt>
                <c:pt idx="199">
                  <c:v>44219</c:v>
                </c:pt>
                <c:pt idx="200">
                  <c:v>44220</c:v>
                </c:pt>
                <c:pt idx="201">
                  <c:v>44221</c:v>
                </c:pt>
                <c:pt idx="202">
                  <c:v>44222</c:v>
                </c:pt>
                <c:pt idx="203">
                  <c:v>44223</c:v>
                </c:pt>
                <c:pt idx="204">
                  <c:v>44224</c:v>
                </c:pt>
                <c:pt idx="205">
                  <c:v>44225</c:v>
                </c:pt>
                <c:pt idx="206">
                  <c:v>44226</c:v>
                </c:pt>
                <c:pt idx="207">
                  <c:v>44227</c:v>
                </c:pt>
                <c:pt idx="208">
                  <c:v>44228</c:v>
                </c:pt>
                <c:pt idx="209">
                  <c:v>44229</c:v>
                </c:pt>
                <c:pt idx="210">
                  <c:v>44230</c:v>
                </c:pt>
                <c:pt idx="211">
                  <c:v>44231</c:v>
                </c:pt>
                <c:pt idx="212">
                  <c:v>44232</c:v>
                </c:pt>
                <c:pt idx="213">
                  <c:v>44233</c:v>
                </c:pt>
                <c:pt idx="214">
                  <c:v>44234</c:v>
                </c:pt>
                <c:pt idx="215">
                  <c:v>44235</c:v>
                </c:pt>
                <c:pt idx="216">
                  <c:v>44236</c:v>
                </c:pt>
                <c:pt idx="217">
                  <c:v>44237</c:v>
                </c:pt>
                <c:pt idx="218">
                  <c:v>44238</c:v>
                </c:pt>
                <c:pt idx="219">
                  <c:v>44239</c:v>
                </c:pt>
                <c:pt idx="220">
                  <c:v>44240</c:v>
                </c:pt>
                <c:pt idx="221">
                  <c:v>44241</c:v>
                </c:pt>
                <c:pt idx="222">
                  <c:v>44242</c:v>
                </c:pt>
                <c:pt idx="223">
                  <c:v>44243</c:v>
                </c:pt>
                <c:pt idx="224">
                  <c:v>44244</c:v>
                </c:pt>
                <c:pt idx="225">
                  <c:v>44245</c:v>
                </c:pt>
                <c:pt idx="226">
                  <c:v>44246</c:v>
                </c:pt>
                <c:pt idx="227">
                  <c:v>44247</c:v>
                </c:pt>
                <c:pt idx="228">
                  <c:v>44248</c:v>
                </c:pt>
                <c:pt idx="229">
                  <c:v>44249</c:v>
                </c:pt>
                <c:pt idx="230">
                  <c:v>44250</c:v>
                </c:pt>
                <c:pt idx="231">
                  <c:v>44251</c:v>
                </c:pt>
                <c:pt idx="232">
                  <c:v>44252</c:v>
                </c:pt>
                <c:pt idx="233">
                  <c:v>44253</c:v>
                </c:pt>
                <c:pt idx="234">
                  <c:v>44254</c:v>
                </c:pt>
                <c:pt idx="235">
                  <c:v>44255</c:v>
                </c:pt>
                <c:pt idx="236">
                  <c:v>44256</c:v>
                </c:pt>
                <c:pt idx="237">
                  <c:v>44257</c:v>
                </c:pt>
                <c:pt idx="238">
                  <c:v>44258</c:v>
                </c:pt>
                <c:pt idx="239">
                  <c:v>44259</c:v>
                </c:pt>
                <c:pt idx="240">
                  <c:v>44260</c:v>
                </c:pt>
                <c:pt idx="241">
                  <c:v>44261</c:v>
                </c:pt>
                <c:pt idx="242">
                  <c:v>44262</c:v>
                </c:pt>
                <c:pt idx="243">
                  <c:v>44263</c:v>
                </c:pt>
                <c:pt idx="244">
                  <c:v>44264</c:v>
                </c:pt>
                <c:pt idx="245">
                  <c:v>44265</c:v>
                </c:pt>
                <c:pt idx="246">
                  <c:v>44266</c:v>
                </c:pt>
                <c:pt idx="247">
                  <c:v>44267</c:v>
                </c:pt>
                <c:pt idx="248">
                  <c:v>44268</c:v>
                </c:pt>
                <c:pt idx="249">
                  <c:v>44269</c:v>
                </c:pt>
                <c:pt idx="250">
                  <c:v>44270</c:v>
                </c:pt>
                <c:pt idx="251">
                  <c:v>44271</c:v>
                </c:pt>
                <c:pt idx="252">
                  <c:v>44272</c:v>
                </c:pt>
                <c:pt idx="253">
                  <c:v>44273</c:v>
                </c:pt>
                <c:pt idx="254">
                  <c:v>44274</c:v>
                </c:pt>
                <c:pt idx="255">
                  <c:v>44275</c:v>
                </c:pt>
                <c:pt idx="256">
                  <c:v>44276</c:v>
                </c:pt>
                <c:pt idx="257">
                  <c:v>44277</c:v>
                </c:pt>
                <c:pt idx="258">
                  <c:v>44278</c:v>
                </c:pt>
                <c:pt idx="259">
                  <c:v>44279</c:v>
                </c:pt>
                <c:pt idx="260">
                  <c:v>44280</c:v>
                </c:pt>
                <c:pt idx="261">
                  <c:v>44281</c:v>
                </c:pt>
                <c:pt idx="262">
                  <c:v>44282</c:v>
                </c:pt>
                <c:pt idx="263">
                  <c:v>44283</c:v>
                </c:pt>
                <c:pt idx="264">
                  <c:v>44284</c:v>
                </c:pt>
                <c:pt idx="265">
                  <c:v>44285</c:v>
                </c:pt>
                <c:pt idx="266">
                  <c:v>44286</c:v>
                </c:pt>
                <c:pt idx="267">
                  <c:v>44287</c:v>
                </c:pt>
                <c:pt idx="268">
                  <c:v>44288</c:v>
                </c:pt>
                <c:pt idx="269">
                  <c:v>44289</c:v>
                </c:pt>
                <c:pt idx="270">
                  <c:v>44290</c:v>
                </c:pt>
                <c:pt idx="271">
                  <c:v>44291</c:v>
                </c:pt>
                <c:pt idx="272">
                  <c:v>44292</c:v>
                </c:pt>
                <c:pt idx="273">
                  <c:v>44293</c:v>
                </c:pt>
                <c:pt idx="274">
                  <c:v>44294</c:v>
                </c:pt>
                <c:pt idx="275">
                  <c:v>44295</c:v>
                </c:pt>
                <c:pt idx="276">
                  <c:v>44296</c:v>
                </c:pt>
                <c:pt idx="277">
                  <c:v>44297</c:v>
                </c:pt>
                <c:pt idx="278">
                  <c:v>44298</c:v>
                </c:pt>
                <c:pt idx="279">
                  <c:v>44299</c:v>
                </c:pt>
                <c:pt idx="280">
                  <c:v>44300</c:v>
                </c:pt>
                <c:pt idx="281">
                  <c:v>44301</c:v>
                </c:pt>
                <c:pt idx="282">
                  <c:v>44302</c:v>
                </c:pt>
                <c:pt idx="283">
                  <c:v>44303</c:v>
                </c:pt>
                <c:pt idx="284">
                  <c:v>44304</c:v>
                </c:pt>
                <c:pt idx="285">
                  <c:v>44305</c:v>
                </c:pt>
                <c:pt idx="286">
                  <c:v>44306</c:v>
                </c:pt>
                <c:pt idx="287">
                  <c:v>44307</c:v>
                </c:pt>
                <c:pt idx="288">
                  <c:v>44308</c:v>
                </c:pt>
                <c:pt idx="289">
                  <c:v>44309</c:v>
                </c:pt>
                <c:pt idx="290">
                  <c:v>44310</c:v>
                </c:pt>
                <c:pt idx="291">
                  <c:v>44311</c:v>
                </c:pt>
                <c:pt idx="292">
                  <c:v>44312</c:v>
                </c:pt>
                <c:pt idx="293">
                  <c:v>44313</c:v>
                </c:pt>
                <c:pt idx="294">
                  <c:v>44314</c:v>
                </c:pt>
                <c:pt idx="295">
                  <c:v>44315</c:v>
                </c:pt>
                <c:pt idx="296">
                  <c:v>44316</c:v>
                </c:pt>
                <c:pt idx="297">
                  <c:v>44317</c:v>
                </c:pt>
                <c:pt idx="298">
                  <c:v>44318</c:v>
                </c:pt>
                <c:pt idx="299">
                  <c:v>44319</c:v>
                </c:pt>
                <c:pt idx="300">
                  <c:v>44320</c:v>
                </c:pt>
                <c:pt idx="301">
                  <c:v>44321</c:v>
                </c:pt>
                <c:pt idx="302">
                  <c:v>44322</c:v>
                </c:pt>
                <c:pt idx="303">
                  <c:v>44323</c:v>
                </c:pt>
                <c:pt idx="304">
                  <c:v>44324</c:v>
                </c:pt>
                <c:pt idx="305">
                  <c:v>44325</c:v>
                </c:pt>
                <c:pt idx="306">
                  <c:v>44326</c:v>
                </c:pt>
                <c:pt idx="307">
                  <c:v>44327</c:v>
                </c:pt>
                <c:pt idx="308">
                  <c:v>44328</c:v>
                </c:pt>
                <c:pt idx="309">
                  <c:v>44329</c:v>
                </c:pt>
                <c:pt idx="310">
                  <c:v>44330</c:v>
                </c:pt>
                <c:pt idx="311">
                  <c:v>44331</c:v>
                </c:pt>
                <c:pt idx="312">
                  <c:v>44332</c:v>
                </c:pt>
                <c:pt idx="313">
                  <c:v>44333</c:v>
                </c:pt>
                <c:pt idx="314">
                  <c:v>44334</c:v>
                </c:pt>
                <c:pt idx="315">
                  <c:v>44335</c:v>
                </c:pt>
                <c:pt idx="316">
                  <c:v>44336</c:v>
                </c:pt>
                <c:pt idx="317">
                  <c:v>44337</c:v>
                </c:pt>
                <c:pt idx="318">
                  <c:v>44338</c:v>
                </c:pt>
                <c:pt idx="319">
                  <c:v>44339</c:v>
                </c:pt>
                <c:pt idx="320">
                  <c:v>44340</c:v>
                </c:pt>
                <c:pt idx="321">
                  <c:v>44341</c:v>
                </c:pt>
                <c:pt idx="322">
                  <c:v>44342</c:v>
                </c:pt>
                <c:pt idx="323">
                  <c:v>44343</c:v>
                </c:pt>
                <c:pt idx="324">
                  <c:v>44344</c:v>
                </c:pt>
                <c:pt idx="325">
                  <c:v>44345</c:v>
                </c:pt>
                <c:pt idx="326">
                  <c:v>44346</c:v>
                </c:pt>
                <c:pt idx="327">
                  <c:v>44347</c:v>
                </c:pt>
                <c:pt idx="328">
                  <c:v>44348</c:v>
                </c:pt>
                <c:pt idx="329">
                  <c:v>44349</c:v>
                </c:pt>
                <c:pt idx="330">
                  <c:v>44350</c:v>
                </c:pt>
                <c:pt idx="331">
                  <c:v>44351</c:v>
                </c:pt>
                <c:pt idx="332">
                  <c:v>44352</c:v>
                </c:pt>
                <c:pt idx="333">
                  <c:v>44353</c:v>
                </c:pt>
                <c:pt idx="334">
                  <c:v>44354</c:v>
                </c:pt>
                <c:pt idx="335">
                  <c:v>44355</c:v>
                </c:pt>
                <c:pt idx="336">
                  <c:v>44356</c:v>
                </c:pt>
                <c:pt idx="337">
                  <c:v>44357</c:v>
                </c:pt>
                <c:pt idx="338">
                  <c:v>44358</c:v>
                </c:pt>
                <c:pt idx="339">
                  <c:v>44359</c:v>
                </c:pt>
                <c:pt idx="340">
                  <c:v>44360</c:v>
                </c:pt>
                <c:pt idx="341">
                  <c:v>44361</c:v>
                </c:pt>
                <c:pt idx="342">
                  <c:v>44362</c:v>
                </c:pt>
                <c:pt idx="343">
                  <c:v>44363</c:v>
                </c:pt>
                <c:pt idx="344">
                  <c:v>44364</c:v>
                </c:pt>
                <c:pt idx="345">
                  <c:v>44365</c:v>
                </c:pt>
                <c:pt idx="346">
                  <c:v>44366</c:v>
                </c:pt>
                <c:pt idx="347">
                  <c:v>44367</c:v>
                </c:pt>
                <c:pt idx="348">
                  <c:v>44368</c:v>
                </c:pt>
                <c:pt idx="349">
                  <c:v>44369</c:v>
                </c:pt>
                <c:pt idx="350">
                  <c:v>44370</c:v>
                </c:pt>
                <c:pt idx="351">
                  <c:v>44371</c:v>
                </c:pt>
                <c:pt idx="352">
                  <c:v>44372</c:v>
                </c:pt>
                <c:pt idx="353">
                  <c:v>44373</c:v>
                </c:pt>
                <c:pt idx="354">
                  <c:v>44374</c:v>
                </c:pt>
                <c:pt idx="355">
                  <c:v>44375</c:v>
                </c:pt>
                <c:pt idx="356">
                  <c:v>44376</c:v>
                </c:pt>
                <c:pt idx="357">
                  <c:v>44377</c:v>
                </c:pt>
                <c:pt idx="358">
                  <c:v>44378</c:v>
                </c:pt>
                <c:pt idx="359">
                  <c:v>44379</c:v>
                </c:pt>
                <c:pt idx="360">
                  <c:v>44380</c:v>
                </c:pt>
                <c:pt idx="361">
                  <c:v>44381</c:v>
                </c:pt>
                <c:pt idx="362">
                  <c:v>44382</c:v>
                </c:pt>
                <c:pt idx="363">
                  <c:v>44383</c:v>
                </c:pt>
                <c:pt idx="364">
                  <c:v>44384</c:v>
                </c:pt>
                <c:pt idx="365">
                  <c:v>44385</c:v>
                </c:pt>
                <c:pt idx="366">
                  <c:v>44386</c:v>
                </c:pt>
                <c:pt idx="367">
                  <c:v>44387</c:v>
                </c:pt>
                <c:pt idx="368">
                  <c:v>44388</c:v>
                </c:pt>
                <c:pt idx="369">
                  <c:v>44389</c:v>
                </c:pt>
                <c:pt idx="370">
                  <c:v>44390</c:v>
                </c:pt>
                <c:pt idx="371">
                  <c:v>44391</c:v>
                </c:pt>
                <c:pt idx="372">
                  <c:v>44392</c:v>
                </c:pt>
                <c:pt idx="373">
                  <c:v>44393</c:v>
                </c:pt>
                <c:pt idx="374">
                  <c:v>44394</c:v>
                </c:pt>
                <c:pt idx="375">
                  <c:v>44395</c:v>
                </c:pt>
                <c:pt idx="376">
                  <c:v>44396</c:v>
                </c:pt>
                <c:pt idx="377">
                  <c:v>44397</c:v>
                </c:pt>
                <c:pt idx="378">
                  <c:v>44398</c:v>
                </c:pt>
                <c:pt idx="379">
                  <c:v>44399</c:v>
                </c:pt>
                <c:pt idx="380">
                  <c:v>44400</c:v>
                </c:pt>
                <c:pt idx="381">
                  <c:v>44401</c:v>
                </c:pt>
                <c:pt idx="382">
                  <c:v>44402</c:v>
                </c:pt>
                <c:pt idx="383">
                  <c:v>44403</c:v>
                </c:pt>
                <c:pt idx="384">
                  <c:v>44404</c:v>
                </c:pt>
                <c:pt idx="385">
                  <c:v>44405</c:v>
                </c:pt>
                <c:pt idx="386">
                  <c:v>44406</c:v>
                </c:pt>
                <c:pt idx="387">
                  <c:v>44407</c:v>
                </c:pt>
                <c:pt idx="388">
                  <c:v>44408</c:v>
                </c:pt>
                <c:pt idx="389">
                  <c:v>44409</c:v>
                </c:pt>
                <c:pt idx="390">
                  <c:v>44410</c:v>
                </c:pt>
                <c:pt idx="391">
                  <c:v>44411</c:v>
                </c:pt>
                <c:pt idx="392">
                  <c:v>44412</c:v>
                </c:pt>
                <c:pt idx="393">
                  <c:v>44413</c:v>
                </c:pt>
                <c:pt idx="394">
                  <c:v>44414</c:v>
                </c:pt>
                <c:pt idx="395">
                  <c:v>44415</c:v>
                </c:pt>
                <c:pt idx="396">
                  <c:v>44416</c:v>
                </c:pt>
                <c:pt idx="397">
                  <c:v>44417</c:v>
                </c:pt>
                <c:pt idx="398">
                  <c:v>44418</c:v>
                </c:pt>
                <c:pt idx="399">
                  <c:v>44419</c:v>
                </c:pt>
                <c:pt idx="400">
                  <c:v>44420</c:v>
                </c:pt>
                <c:pt idx="401">
                  <c:v>44421</c:v>
                </c:pt>
                <c:pt idx="402">
                  <c:v>44422</c:v>
                </c:pt>
                <c:pt idx="403">
                  <c:v>44423</c:v>
                </c:pt>
                <c:pt idx="404">
                  <c:v>44424</c:v>
                </c:pt>
                <c:pt idx="405">
                  <c:v>44425</c:v>
                </c:pt>
                <c:pt idx="406">
                  <c:v>44426</c:v>
                </c:pt>
                <c:pt idx="407">
                  <c:v>44427</c:v>
                </c:pt>
                <c:pt idx="408">
                  <c:v>44428</c:v>
                </c:pt>
                <c:pt idx="409">
                  <c:v>44429</c:v>
                </c:pt>
                <c:pt idx="410">
                  <c:v>44430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44436</c:v>
                </c:pt>
                <c:pt idx="417">
                  <c:v>44437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44443</c:v>
                </c:pt>
                <c:pt idx="424">
                  <c:v>44444</c:v>
                </c:pt>
                <c:pt idx="425">
                  <c:v>44445</c:v>
                </c:pt>
                <c:pt idx="426">
                  <c:v>44446</c:v>
                </c:pt>
                <c:pt idx="427">
                  <c:v>44447</c:v>
                </c:pt>
                <c:pt idx="428">
                  <c:v>44448</c:v>
                </c:pt>
                <c:pt idx="429">
                  <c:v>44449</c:v>
                </c:pt>
                <c:pt idx="430">
                  <c:v>44450</c:v>
                </c:pt>
                <c:pt idx="431">
                  <c:v>44451</c:v>
                </c:pt>
                <c:pt idx="432">
                  <c:v>44452</c:v>
                </c:pt>
                <c:pt idx="433">
                  <c:v>44453</c:v>
                </c:pt>
                <c:pt idx="434">
                  <c:v>44454</c:v>
                </c:pt>
                <c:pt idx="435">
                  <c:v>44455</c:v>
                </c:pt>
                <c:pt idx="436">
                  <c:v>44456</c:v>
                </c:pt>
                <c:pt idx="437">
                  <c:v>44457</c:v>
                </c:pt>
                <c:pt idx="438">
                  <c:v>44458</c:v>
                </c:pt>
                <c:pt idx="439">
                  <c:v>44459</c:v>
                </c:pt>
                <c:pt idx="440">
                  <c:v>44460</c:v>
                </c:pt>
                <c:pt idx="441">
                  <c:v>44461</c:v>
                </c:pt>
                <c:pt idx="442">
                  <c:v>44462</c:v>
                </c:pt>
                <c:pt idx="443">
                  <c:v>44463</c:v>
                </c:pt>
                <c:pt idx="444">
                  <c:v>44464</c:v>
                </c:pt>
                <c:pt idx="445">
                  <c:v>44465</c:v>
                </c:pt>
                <c:pt idx="446">
                  <c:v>44466</c:v>
                </c:pt>
                <c:pt idx="447">
                  <c:v>44467</c:v>
                </c:pt>
                <c:pt idx="448">
                  <c:v>44468</c:v>
                </c:pt>
                <c:pt idx="449">
                  <c:v>44469</c:v>
                </c:pt>
                <c:pt idx="450">
                  <c:v>44470</c:v>
                </c:pt>
                <c:pt idx="451">
                  <c:v>44471</c:v>
                </c:pt>
                <c:pt idx="452">
                  <c:v>44472</c:v>
                </c:pt>
                <c:pt idx="453">
                  <c:v>44473</c:v>
                </c:pt>
                <c:pt idx="454">
                  <c:v>44474</c:v>
                </c:pt>
                <c:pt idx="455">
                  <c:v>44475</c:v>
                </c:pt>
                <c:pt idx="456">
                  <c:v>44476</c:v>
                </c:pt>
                <c:pt idx="457">
                  <c:v>44477</c:v>
                </c:pt>
                <c:pt idx="458">
                  <c:v>44478</c:v>
                </c:pt>
                <c:pt idx="459">
                  <c:v>44479</c:v>
                </c:pt>
                <c:pt idx="460">
                  <c:v>44480</c:v>
                </c:pt>
                <c:pt idx="461">
                  <c:v>44481</c:v>
                </c:pt>
                <c:pt idx="462">
                  <c:v>44482</c:v>
                </c:pt>
                <c:pt idx="463">
                  <c:v>44483</c:v>
                </c:pt>
                <c:pt idx="464">
                  <c:v>44484</c:v>
                </c:pt>
                <c:pt idx="465">
                  <c:v>44485</c:v>
                </c:pt>
                <c:pt idx="466">
                  <c:v>44486</c:v>
                </c:pt>
                <c:pt idx="467">
                  <c:v>44487</c:v>
                </c:pt>
                <c:pt idx="468">
                  <c:v>44488</c:v>
                </c:pt>
                <c:pt idx="469">
                  <c:v>44489</c:v>
                </c:pt>
                <c:pt idx="470">
                  <c:v>44490</c:v>
                </c:pt>
                <c:pt idx="471">
                  <c:v>44491</c:v>
                </c:pt>
                <c:pt idx="472">
                  <c:v>44492</c:v>
                </c:pt>
                <c:pt idx="473">
                  <c:v>44493</c:v>
                </c:pt>
                <c:pt idx="474">
                  <c:v>44494</c:v>
                </c:pt>
                <c:pt idx="475">
                  <c:v>44495</c:v>
                </c:pt>
                <c:pt idx="476">
                  <c:v>44496</c:v>
                </c:pt>
                <c:pt idx="477">
                  <c:v>44497</c:v>
                </c:pt>
                <c:pt idx="478">
                  <c:v>44498</c:v>
                </c:pt>
                <c:pt idx="479">
                  <c:v>44499</c:v>
                </c:pt>
                <c:pt idx="480">
                  <c:v>44500</c:v>
                </c:pt>
                <c:pt idx="481">
                  <c:v>44501</c:v>
                </c:pt>
                <c:pt idx="482">
                  <c:v>44502</c:v>
                </c:pt>
                <c:pt idx="483">
                  <c:v>44503</c:v>
                </c:pt>
                <c:pt idx="484">
                  <c:v>44504</c:v>
                </c:pt>
                <c:pt idx="485">
                  <c:v>44505</c:v>
                </c:pt>
                <c:pt idx="486">
                  <c:v>44506</c:v>
                </c:pt>
                <c:pt idx="487">
                  <c:v>44507</c:v>
                </c:pt>
                <c:pt idx="488">
                  <c:v>44508</c:v>
                </c:pt>
                <c:pt idx="489">
                  <c:v>44509</c:v>
                </c:pt>
                <c:pt idx="490">
                  <c:v>44510</c:v>
                </c:pt>
                <c:pt idx="491">
                  <c:v>44511</c:v>
                </c:pt>
                <c:pt idx="492">
                  <c:v>44512</c:v>
                </c:pt>
                <c:pt idx="493">
                  <c:v>44513</c:v>
                </c:pt>
                <c:pt idx="494">
                  <c:v>44514</c:v>
                </c:pt>
                <c:pt idx="495">
                  <c:v>44515</c:v>
                </c:pt>
                <c:pt idx="496">
                  <c:v>44516</c:v>
                </c:pt>
                <c:pt idx="497">
                  <c:v>44517</c:v>
                </c:pt>
                <c:pt idx="498">
                  <c:v>44518</c:v>
                </c:pt>
                <c:pt idx="499">
                  <c:v>44519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3.4550000000000001</c:v>
                </c:pt>
                <c:pt idx="1">
                  <c:v>3.444</c:v>
                </c:pt>
                <c:pt idx="2">
                  <c:v>3.4569999999999999</c:v>
                </c:pt>
                <c:pt idx="3">
                  <c:v>3.4569999999999999</c:v>
                </c:pt>
                <c:pt idx="4">
                  <c:v>3.4569999999999999</c:v>
                </c:pt>
                <c:pt idx="5">
                  <c:v>3.4420000000000002</c:v>
                </c:pt>
                <c:pt idx="6">
                  <c:v>3.4420000000000002</c:v>
                </c:pt>
                <c:pt idx="7">
                  <c:v>3.431</c:v>
                </c:pt>
                <c:pt idx="8">
                  <c:v>3.427</c:v>
                </c:pt>
                <c:pt idx="9">
                  <c:v>3.4470000000000001</c:v>
                </c:pt>
                <c:pt idx="10">
                  <c:v>3.4470000000000001</c:v>
                </c:pt>
                <c:pt idx="11">
                  <c:v>3.4470000000000001</c:v>
                </c:pt>
                <c:pt idx="12">
                  <c:v>3.431</c:v>
                </c:pt>
                <c:pt idx="13">
                  <c:v>3.4209999999999998</c:v>
                </c:pt>
                <c:pt idx="14">
                  <c:v>3.419</c:v>
                </c:pt>
                <c:pt idx="15">
                  <c:v>3.4209999999999998</c:v>
                </c:pt>
                <c:pt idx="16">
                  <c:v>3.42</c:v>
                </c:pt>
                <c:pt idx="17">
                  <c:v>3.42</c:v>
                </c:pt>
                <c:pt idx="18">
                  <c:v>3.42</c:v>
                </c:pt>
                <c:pt idx="19">
                  <c:v>3.4129999999999998</c:v>
                </c:pt>
                <c:pt idx="20">
                  <c:v>3.415</c:v>
                </c:pt>
                <c:pt idx="21">
                  <c:v>3.4089999999999998</c:v>
                </c:pt>
                <c:pt idx="22">
                  <c:v>3.4089999999999998</c:v>
                </c:pt>
                <c:pt idx="23">
                  <c:v>3.4079999999999999</c:v>
                </c:pt>
                <c:pt idx="24">
                  <c:v>3.4079999999999999</c:v>
                </c:pt>
                <c:pt idx="25">
                  <c:v>3.4079999999999999</c:v>
                </c:pt>
                <c:pt idx="26">
                  <c:v>3.415</c:v>
                </c:pt>
                <c:pt idx="27">
                  <c:v>3.4239999999999999</c:v>
                </c:pt>
                <c:pt idx="28">
                  <c:v>3.4119999999999999</c:v>
                </c:pt>
                <c:pt idx="29">
                  <c:v>3.4089999999999998</c:v>
                </c:pt>
                <c:pt idx="30">
                  <c:v>3.4089999999999998</c:v>
                </c:pt>
                <c:pt idx="31">
                  <c:v>3.4089999999999998</c:v>
                </c:pt>
                <c:pt idx="32">
                  <c:v>3.4089999999999998</c:v>
                </c:pt>
                <c:pt idx="33">
                  <c:v>3.4140000000000001</c:v>
                </c:pt>
                <c:pt idx="34">
                  <c:v>3.4020000000000001</c:v>
                </c:pt>
                <c:pt idx="35">
                  <c:v>3.4060000000000001</c:v>
                </c:pt>
                <c:pt idx="36">
                  <c:v>3.4060000000000001</c:v>
                </c:pt>
                <c:pt idx="37">
                  <c:v>3.4039999999999999</c:v>
                </c:pt>
                <c:pt idx="38">
                  <c:v>3.4039999999999999</c:v>
                </c:pt>
                <c:pt idx="39">
                  <c:v>3.4039999999999999</c:v>
                </c:pt>
                <c:pt idx="40">
                  <c:v>3.4089999999999998</c:v>
                </c:pt>
                <c:pt idx="41">
                  <c:v>3.4009999999999998</c:v>
                </c:pt>
                <c:pt idx="42">
                  <c:v>3.4</c:v>
                </c:pt>
                <c:pt idx="43">
                  <c:v>3.4020000000000001</c:v>
                </c:pt>
                <c:pt idx="44">
                  <c:v>3.4039999999999999</c:v>
                </c:pt>
                <c:pt idx="45">
                  <c:v>3.4039999999999999</c:v>
                </c:pt>
                <c:pt idx="46">
                  <c:v>3.4039999999999999</c:v>
                </c:pt>
                <c:pt idx="47">
                  <c:v>3.4020000000000001</c:v>
                </c:pt>
                <c:pt idx="48">
                  <c:v>3.4</c:v>
                </c:pt>
                <c:pt idx="49">
                  <c:v>3.4009999999999998</c:v>
                </c:pt>
                <c:pt idx="50">
                  <c:v>3.3690000000000002</c:v>
                </c:pt>
                <c:pt idx="51">
                  <c:v>3.3679999999999999</c:v>
                </c:pt>
                <c:pt idx="52">
                  <c:v>3.3679999999999999</c:v>
                </c:pt>
                <c:pt idx="53">
                  <c:v>3.3679999999999999</c:v>
                </c:pt>
                <c:pt idx="54">
                  <c:v>3.3620000000000001</c:v>
                </c:pt>
                <c:pt idx="55">
                  <c:v>3.3530000000000002</c:v>
                </c:pt>
                <c:pt idx="56">
                  <c:v>3.3660000000000001</c:v>
                </c:pt>
                <c:pt idx="57">
                  <c:v>3.3679999999999999</c:v>
                </c:pt>
                <c:pt idx="58">
                  <c:v>3.371</c:v>
                </c:pt>
                <c:pt idx="59">
                  <c:v>3.371</c:v>
                </c:pt>
                <c:pt idx="60">
                  <c:v>3.371</c:v>
                </c:pt>
                <c:pt idx="61">
                  <c:v>3.3780000000000001</c:v>
                </c:pt>
                <c:pt idx="62">
                  <c:v>3.3919999999999999</c:v>
                </c:pt>
                <c:pt idx="63">
                  <c:v>3.407</c:v>
                </c:pt>
                <c:pt idx="64">
                  <c:v>3.4140000000000001</c:v>
                </c:pt>
                <c:pt idx="65">
                  <c:v>3.4380000000000002</c:v>
                </c:pt>
                <c:pt idx="66">
                  <c:v>3.4380000000000002</c:v>
                </c:pt>
                <c:pt idx="67">
                  <c:v>3.4380000000000002</c:v>
                </c:pt>
                <c:pt idx="68">
                  <c:v>3.4350000000000001</c:v>
                </c:pt>
                <c:pt idx="69">
                  <c:v>3.4220000000000002</c:v>
                </c:pt>
                <c:pt idx="70">
                  <c:v>3.411</c:v>
                </c:pt>
                <c:pt idx="71">
                  <c:v>3.4220000000000002</c:v>
                </c:pt>
                <c:pt idx="72">
                  <c:v>3.4220000000000002</c:v>
                </c:pt>
                <c:pt idx="73">
                  <c:v>3.4220000000000002</c:v>
                </c:pt>
                <c:pt idx="74">
                  <c:v>3.4220000000000002</c:v>
                </c:pt>
                <c:pt idx="75">
                  <c:v>3.4420000000000002</c:v>
                </c:pt>
                <c:pt idx="76">
                  <c:v>3.4409999999999998</c:v>
                </c:pt>
                <c:pt idx="77">
                  <c:v>3.4449999999999998</c:v>
                </c:pt>
                <c:pt idx="78">
                  <c:v>3.4780000000000002</c:v>
                </c:pt>
                <c:pt idx="79">
                  <c:v>3.4670000000000001</c:v>
                </c:pt>
                <c:pt idx="80">
                  <c:v>3.4670000000000001</c:v>
                </c:pt>
                <c:pt idx="81">
                  <c:v>3.4670000000000001</c:v>
                </c:pt>
                <c:pt idx="82">
                  <c:v>3.4670000000000001</c:v>
                </c:pt>
                <c:pt idx="83">
                  <c:v>3.4590000000000001</c:v>
                </c:pt>
                <c:pt idx="84">
                  <c:v>3.4409999999999998</c:v>
                </c:pt>
                <c:pt idx="85">
                  <c:v>3.427</c:v>
                </c:pt>
                <c:pt idx="86">
                  <c:v>3.431</c:v>
                </c:pt>
                <c:pt idx="87">
                  <c:v>3.431</c:v>
                </c:pt>
                <c:pt idx="88">
                  <c:v>3.431</c:v>
                </c:pt>
                <c:pt idx="89">
                  <c:v>3.4220000000000002</c:v>
                </c:pt>
                <c:pt idx="90">
                  <c:v>3.411</c:v>
                </c:pt>
                <c:pt idx="91">
                  <c:v>3.407</c:v>
                </c:pt>
                <c:pt idx="92">
                  <c:v>3.3940000000000001</c:v>
                </c:pt>
                <c:pt idx="93">
                  <c:v>3.3809999999999998</c:v>
                </c:pt>
                <c:pt idx="94">
                  <c:v>3.3809999999999998</c:v>
                </c:pt>
                <c:pt idx="95">
                  <c:v>3.3809999999999998</c:v>
                </c:pt>
                <c:pt idx="96">
                  <c:v>3.383</c:v>
                </c:pt>
                <c:pt idx="97">
                  <c:v>3.3860000000000001</c:v>
                </c:pt>
                <c:pt idx="98">
                  <c:v>3.3839999999999999</c:v>
                </c:pt>
                <c:pt idx="99">
                  <c:v>3.3940000000000001</c:v>
                </c:pt>
                <c:pt idx="100">
                  <c:v>3.383</c:v>
                </c:pt>
                <c:pt idx="101">
                  <c:v>3.383</c:v>
                </c:pt>
                <c:pt idx="102">
                  <c:v>3.383</c:v>
                </c:pt>
                <c:pt idx="103">
                  <c:v>3.3780000000000001</c:v>
                </c:pt>
                <c:pt idx="104">
                  <c:v>3.379</c:v>
                </c:pt>
                <c:pt idx="105">
                  <c:v>3.3849999999999998</c:v>
                </c:pt>
                <c:pt idx="106">
                  <c:v>3.38</c:v>
                </c:pt>
                <c:pt idx="107">
                  <c:v>3.3780000000000001</c:v>
                </c:pt>
                <c:pt idx="108">
                  <c:v>3.3780000000000001</c:v>
                </c:pt>
                <c:pt idx="109">
                  <c:v>3.3780000000000001</c:v>
                </c:pt>
                <c:pt idx="110">
                  <c:v>3.3809999999999998</c:v>
                </c:pt>
                <c:pt idx="111">
                  <c:v>3.3820000000000001</c:v>
                </c:pt>
                <c:pt idx="112">
                  <c:v>3.3929999999999998</c:v>
                </c:pt>
                <c:pt idx="113">
                  <c:v>3.41</c:v>
                </c:pt>
                <c:pt idx="114">
                  <c:v>3.4220000000000002</c:v>
                </c:pt>
                <c:pt idx="115">
                  <c:v>3.4220000000000002</c:v>
                </c:pt>
                <c:pt idx="116">
                  <c:v>3.4220000000000002</c:v>
                </c:pt>
                <c:pt idx="117">
                  <c:v>3.4</c:v>
                </c:pt>
                <c:pt idx="118">
                  <c:v>3.4159999999999999</c:v>
                </c:pt>
                <c:pt idx="119">
                  <c:v>3.41</c:v>
                </c:pt>
                <c:pt idx="120">
                  <c:v>3.3809999999999998</c:v>
                </c:pt>
                <c:pt idx="121">
                  <c:v>3.3769999999999998</c:v>
                </c:pt>
                <c:pt idx="122">
                  <c:v>3.3769999999999998</c:v>
                </c:pt>
                <c:pt idx="123">
                  <c:v>3.3769999999999998</c:v>
                </c:pt>
                <c:pt idx="124">
                  <c:v>3.3610000000000002</c:v>
                </c:pt>
                <c:pt idx="125">
                  <c:v>3.3759999999999999</c:v>
                </c:pt>
                <c:pt idx="126">
                  <c:v>3.3860000000000001</c:v>
                </c:pt>
                <c:pt idx="127">
                  <c:v>3.3769999999999998</c:v>
                </c:pt>
                <c:pt idx="128">
                  <c:v>3.3620000000000001</c:v>
                </c:pt>
                <c:pt idx="129">
                  <c:v>3.3620000000000001</c:v>
                </c:pt>
                <c:pt idx="130">
                  <c:v>3.3620000000000001</c:v>
                </c:pt>
                <c:pt idx="131">
                  <c:v>3.3559999999999999</c:v>
                </c:pt>
                <c:pt idx="132">
                  <c:v>3.3559999999999999</c:v>
                </c:pt>
                <c:pt idx="133">
                  <c:v>3.3420000000000001</c:v>
                </c:pt>
                <c:pt idx="134">
                  <c:v>3.351</c:v>
                </c:pt>
                <c:pt idx="135">
                  <c:v>3.3439999999999999</c:v>
                </c:pt>
                <c:pt idx="136">
                  <c:v>3.3439999999999999</c:v>
                </c:pt>
                <c:pt idx="137">
                  <c:v>3.3439999999999999</c:v>
                </c:pt>
                <c:pt idx="138">
                  <c:v>3.339</c:v>
                </c:pt>
                <c:pt idx="139">
                  <c:v>3.3410000000000002</c:v>
                </c:pt>
                <c:pt idx="140">
                  <c:v>3.3250000000000002</c:v>
                </c:pt>
                <c:pt idx="141">
                  <c:v>3.32</c:v>
                </c:pt>
                <c:pt idx="142">
                  <c:v>3.319</c:v>
                </c:pt>
                <c:pt idx="143">
                  <c:v>3.319</c:v>
                </c:pt>
                <c:pt idx="144">
                  <c:v>3.319</c:v>
                </c:pt>
                <c:pt idx="145">
                  <c:v>3.3079999999999998</c:v>
                </c:pt>
                <c:pt idx="146">
                  <c:v>3.3039999999999998</c:v>
                </c:pt>
                <c:pt idx="147">
                  <c:v>3.2890000000000001</c:v>
                </c:pt>
                <c:pt idx="148">
                  <c:v>3.2749999999999999</c:v>
                </c:pt>
                <c:pt idx="149">
                  <c:v>3.266</c:v>
                </c:pt>
                <c:pt idx="150">
                  <c:v>3.266</c:v>
                </c:pt>
                <c:pt idx="151">
                  <c:v>3.266</c:v>
                </c:pt>
                <c:pt idx="152">
                  <c:v>3.2730000000000001</c:v>
                </c:pt>
                <c:pt idx="153">
                  <c:v>3.2480000000000002</c:v>
                </c:pt>
                <c:pt idx="154">
                  <c:v>3.2559999999999998</c:v>
                </c:pt>
                <c:pt idx="155">
                  <c:v>3.2509999999999999</c:v>
                </c:pt>
                <c:pt idx="156">
                  <c:v>3.254</c:v>
                </c:pt>
                <c:pt idx="157">
                  <c:v>3.254</c:v>
                </c:pt>
                <c:pt idx="158">
                  <c:v>3.254</c:v>
                </c:pt>
                <c:pt idx="159">
                  <c:v>3.2570000000000001</c:v>
                </c:pt>
                <c:pt idx="160">
                  <c:v>3.2549999999999999</c:v>
                </c:pt>
                <c:pt idx="161">
                  <c:v>3.2530000000000001</c:v>
                </c:pt>
                <c:pt idx="162">
                  <c:v>3.2450000000000001</c:v>
                </c:pt>
                <c:pt idx="163">
                  <c:v>3.2410000000000001</c:v>
                </c:pt>
                <c:pt idx="164">
                  <c:v>3.2410000000000001</c:v>
                </c:pt>
                <c:pt idx="165">
                  <c:v>3.2410000000000001</c:v>
                </c:pt>
                <c:pt idx="166">
                  <c:v>3.2509999999999999</c:v>
                </c:pt>
                <c:pt idx="167">
                  <c:v>3.234</c:v>
                </c:pt>
                <c:pt idx="168">
                  <c:v>3.222</c:v>
                </c:pt>
                <c:pt idx="169">
                  <c:v>3.218</c:v>
                </c:pt>
                <c:pt idx="170">
                  <c:v>3.218</c:v>
                </c:pt>
                <c:pt idx="171">
                  <c:v>3.218</c:v>
                </c:pt>
                <c:pt idx="172">
                  <c:v>3.218</c:v>
                </c:pt>
                <c:pt idx="173">
                  <c:v>3.2160000000000002</c:v>
                </c:pt>
                <c:pt idx="174">
                  <c:v>3.2120000000000002</c:v>
                </c:pt>
                <c:pt idx="175">
                  <c:v>3.21</c:v>
                </c:pt>
                <c:pt idx="176">
                  <c:v>3.2149999999999999</c:v>
                </c:pt>
                <c:pt idx="177">
                  <c:v>3.2149999999999999</c:v>
                </c:pt>
                <c:pt idx="178">
                  <c:v>3.2149999999999999</c:v>
                </c:pt>
                <c:pt idx="179">
                  <c:v>3.2149999999999999</c:v>
                </c:pt>
                <c:pt idx="180">
                  <c:v>3.206</c:v>
                </c:pt>
                <c:pt idx="181">
                  <c:v>3.2029999999999998</c:v>
                </c:pt>
                <c:pt idx="182">
                  <c:v>3.1859999999999999</c:v>
                </c:pt>
                <c:pt idx="183">
                  <c:v>3.1819999999999999</c:v>
                </c:pt>
                <c:pt idx="184">
                  <c:v>3.1869999999999998</c:v>
                </c:pt>
                <c:pt idx="185">
                  <c:v>3.1869999999999998</c:v>
                </c:pt>
                <c:pt idx="186">
                  <c:v>3.1869999999999998</c:v>
                </c:pt>
                <c:pt idx="187">
                  <c:v>3.1829999999999998</c:v>
                </c:pt>
                <c:pt idx="188">
                  <c:v>3.1589999999999998</c:v>
                </c:pt>
                <c:pt idx="189">
                  <c:v>3.1339999999999999</c:v>
                </c:pt>
                <c:pt idx="190">
                  <c:v>3.1160000000000001</c:v>
                </c:pt>
                <c:pt idx="191">
                  <c:v>3.2309999999999999</c:v>
                </c:pt>
                <c:pt idx="192">
                  <c:v>3.2309999999999999</c:v>
                </c:pt>
                <c:pt idx="193">
                  <c:v>3.2309999999999999</c:v>
                </c:pt>
                <c:pt idx="194">
                  <c:v>3.2269999999999999</c:v>
                </c:pt>
                <c:pt idx="195">
                  <c:v>3.2320000000000002</c:v>
                </c:pt>
                <c:pt idx="196">
                  <c:v>3.254</c:v>
                </c:pt>
                <c:pt idx="197">
                  <c:v>3.28</c:v>
                </c:pt>
                <c:pt idx="198">
                  <c:v>3.28</c:v>
                </c:pt>
                <c:pt idx="199">
                  <c:v>3.28</c:v>
                </c:pt>
                <c:pt idx="200">
                  <c:v>3.28</c:v>
                </c:pt>
                <c:pt idx="201">
                  <c:v>3.2650000000000001</c:v>
                </c:pt>
                <c:pt idx="202">
                  <c:v>3.2679999999999998</c:v>
                </c:pt>
                <c:pt idx="203">
                  <c:v>3.2639999999999998</c:v>
                </c:pt>
                <c:pt idx="204">
                  <c:v>3.294</c:v>
                </c:pt>
                <c:pt idx="205">
                  <c:v>3.2909999999999999</c:v>
                </c:pt>
                <c:pt idx="206">
                  <c:v>3.2909999999999999</c:v>
                </c:pt>
                <c:pt idx="207">
                  <c:v>3.2909999999999999</c:v>
                </c:pt>
                <c:pt idx="208">
                  <c:v>3.2879999999999998</c:v>
                </c:pt>
                <c:pt idx="209">
                  <c:v>3.3</c:v>
                </c:pt>
                <c:pt idx="210">
                  <c:v>3.3</c:v>
                </c:pt>
                <c:pt idx="211">
                  <c:v>3.298</c:v>
                </c:pt>
                <c:pt idx="212">
                  <c:v>3.286</c:v>
                </c:pt>
                <c:pt idx="213">
                  <c:v>3.286</c:v>
                </c:pt>
                <c:pt idx="214">
                  <c:v>3.286</c:v>
                </c:pt>
                <c:pt idx="215">
                  <c:v>3.282</c:v>
                </c:pt>
                <c:pt idx="216">
                  <c:v>3.2589999999999999</c:v>
                </c:pt>
                <c:pt idx="217">
                  <c:v>3.2530000000000001</c:v>
                </c:pt>
                <c:pt idx="218">
                  <c:v>3.26</c:v>
                </c:pt>
                <c:pt idx="219">
                  <c:v>3.2490000000000001</c:v>
                </c:pt>
                <c:pt idx="220">
                  <c:v>3.2490000000000001</c:v>
                </c:pt>
                <c:pt idx="221">
                  <c:v>3.2490000000000001</c:v>
                </c:pt>
                <c:pt idx="222">
                  <c:v>3.2440000000000002</c:v>
                </c:pt>
                <c:pt idx="223">
                  <c:v>3.2370000000000001</c:v>
                </c:pt>
                <c:pt idx="224">
                  <c:v>3.2570000000000001</c:v>
                </c:pt>
                <c:pt idx="225">
                  <c:v>3.2650000000000001</c:v>
                </c:pt>
                <c:pt idx="226">
                  <c:v>3.2709999999999999</c:v>
                </c:pt>
                <c:pt idx="227">
                  <c:v>3.2709999999999999</c:v>
                </c:pt>
                <c:pt idx="228">
                  <c:v>3.2709999999999999</c:v>
                </c:pt>
                <c:pt idx="229">
                  <c:v>3.2679999999999998</c:v>
                </c:pt>
                <c:pt idx="230">
                  <c:v>3.2639999999999998</c:v>
                </c:pt>
                <c:pt idx="231">
                  <c:v>3.2639999999999998</c:v>
                </c:pt>
                <c:pt idx="232">
                  <c:v>3.28</c:v>
                </c:pt>
                <c:pt idx="233">
                  <c:v>3.28</c:v>
                </c:pt>
                <c:pt idx="234">
                  <c:v>3.28</c:v>
                </c:pt>
                <c:pt idx="235">
                  <c:v>3.28</c:v>
                </c:pt>
                <c:pt idx="236">
                  <c:v>3.306</c:v>
                </c:pt>
                <c:pt idx="237">
                  <c:v>3.2989999999999999</c:v>
                </c:pt>
                <c:pt idx="238">
                  <c:v>3.2869999999999999</c:v>
                </c:pt>
                <c:pt idx="239">
                  <c:v>3.3119999999999998</c:v>
                </c:pt>
                <c:pt idx="240">
                  <c:v>3.3180000000000001</c:v>
                </c:pt>
                <c:pt idx="241">
                  <c:v>3.3180000000000001</c:v>
                </c:pt>
                <c:pt idx="242">
                  <c:v>3.3180000000000001</c:v>
                </c:pt>
                <c:pt idx="243">
                  <c:v>3.3319999999999999</c:v>
                </c:pt>
                <c:pt idx="244">
                  <c:v>3.3290000000000002</c:v>
                </c:pt>
                <c:pt idx="245">
                  <c:v>3.3220000000000001</c:v>
                </c:pt>
                <c:pt idx="246">
                  <c:v>3.3039999999999998</c:v>
                </c:pt>
                <c:pt idx="247">
                  <c:v>3.3159999999999998</c:v>
                </c:pt>
                <c:pt idx="248">
                  <c:v>3.3159999999999998</c:v>
                </c:pt>
                <c:pt idx="249">
                  <c:v>3.3159999999999998</c:v>
                </c:pt>
                <c:pt idx="250">
                  <c:v>3.3090000000000002</c:v>
                </c:pt>
                <c:pt idx="251">
                  <c:v>3.2989999999999999</c:v>
                </c:pt>
                <c:pt idx="252">
                  <c:v>3.2890000000000001</c:v>
                </c:pt>
                <c:pt idx="253">
                  <c:v>3.2970000000000002</c:v>
                </c:pt>
                <c:pt idx="254">
                  <c:v>3.2890000000000001</c:v>
                </c:pt>
                <c:pt idx="255">
                  <c:v>3.2890000000000001</c:v>
                </c:pt>
                <c:pt idx="256">
                  <c:v>3.2890000000000001</c:v>
                </c:pt>
                <c:pt idx="257">
                  <c:v>3.3029999999999999</c:v>
                </c:pt>
                <c:pt idx="258">
                  <c:v>3.3029999999999999</c:v>
                </c:pt>
                <c:pt idx="259">
                  <c:v>3.2949999999999999</c:v>
                </c:pt>
                <c:pt idx="260">
                  <c:v>3.31</c:v>
                </c:pt>
                <c:pt idx="261">
                  <c:v>3.3250000000000002</c:v>
                </c:pt>
                <c:pt idx="262">
                  <c:v>3.3250000000000002</c:v>
                </c:pt>
                <c:pt idx="263">
                  <c:v>3.3250000000000002</c:v>
                </c:pt>
                <c:pt idx="264">
                  <c:v>3.3420000000000001</c:v>
                </c:pt>
                <c:pt idx="265">
                  <c:v>3.33</c:v>
                </c:pt>
                <c:pt idx="266">
                  <c:v>3.3340000000000001</c:v>
                </c:pt>
                <c:pt idx="267">
                  <c:v>3.3330000000000002</c:v>
                </c:pt>
                <c:pt idx="268">
                  <c:v>3.3330000000000002</c:v>
                </c:pt>
                <c:pt idx="269">
                  <c:v>3.3330000000000002</c:v>
                </c:pt>
                <c:pt idx="270">
                  <c:v>3.3330000000000002</c:v>
                </c:pt>
                <c:pt idx="271">
                  <c:v>3.32</c:v>
                </c:pt>
                <c:pt idx="272">
                  <c:v>3.3090000000000002</c:v>
                </c:pt>
                <c:pt idx="273">
                  <c:v>3.2989999999999999</c:v>
                </c:pt>
                <c:pt idx="274">
                  <c:v>3.286</c:v>
                </c:pt>
                <c:pt idx="275">
                  <c:v>3.2839999999999998</c:v>
                </c:pt>
                <c:pt idx="276">
                  <c:v>3.2839999999999998</c:v>
                </c:pt>
                <c:pt idx="277">
                  <c:v>3.2839999999999998</c:v>
                </c:pt>
                <c:pt idx="278">
                  <c:v>3.2909999999999999</c:v>
                </c:pt>
                <c:pt idx="279">
                  <c:v>3.3039999999999998</c:v>
                </c:pt>
                <c:pt idx="280">
                  <c:v>3.2869999999999999</c:v>
                </c:pt>
                <c:pt idx="281">
                  <c:v>3.2869999999999999</c:v>
                </c:pt>
                <c:pt idx="282">
                  <c:v>3.2810000000000001</c:v>
                </c:pt>
                <c:pt idx="283">
                  <c:v>3.2810000000000001</c:v>
                </c:pt>
                <c:pt idx="284">
                  <c:v>3.2810000000000001</c:v>
                </c:pt>
                <c:pt idx="285">
                  <c:v>3.2650000000000001</c:v>
                </c:pt>
                <c:pt idx="286">
                  <c:v>3.2519999999999998</c:v>
                </c:pt>
                <c:pt idx="287">
                  <c:v>3.2559999999999998</c:v>
                </c:pt>
                <c:pt idx="288">
                  <c:v>3.262</c:v>
                </c:pt>
                <c:pt idx="289">
                  <c:v>3.2549999999999999</c:v>
                </c:pt>
                <c:pt idx="290">
                  <c:v>3.2549999999999999</c:v>
                </c:pt>
                <c:pt idx="291">
                  <c:v>3.2549999999999999</c:v>
                </c:pt>
                <c:pt idx="292">
                  <c:v>3.24</c:v>
                </c:pt>
                <c:pt idx="293">
                  <c:v>3.2410000000000001</c:v>
                </c:pt>
                <c:pt idx="294">
                  <c:v>3.2509999999999999</c:v>
                </c:pt>
                <c:pt idx="295">
                  <c:v>3.246</c:v>
                </c:pt>
                <c:pt idx="296">
                  <c:v>3.2469999999999999</c:v>
                </c:pt>
                <c:pt idx="297">
                  <c:v>3.2469999999999999</c:v>
                </c:pt>
                <c:pt idx="298">
                  <c:v>3.2469999999999999</c:v>
                </c:pt>
                <c:pt idx="299">
                  <c:v>3.246</c:v>
                </c:pt>
                <c:pt idx="300">
                  <c:v>3.2519999999999998</c:v>
                </c:pt>
                <c:pt idx="301">
                  <c:v>3.2650000000000001</c:v>
                </c:pt>
                <c:pt idx="302">
                  <c:v>3.2610000000000001</c:v>
                </c:pt>
                <c:pt idx="303">
                  <c:v>3.2610000000000001</c:v>
                </c:pt>
                <c:pt idx="304">
                  <c:v>3.2610000000000001</c:v>
                </c:pt>
                <c:pt idx="305">
                  <c:v>3.2610000000000001</c:v>
                </c:pt>
                <c:pt idx="306">
                  <c:v>3.2509999999999999</c:v>
                </c:pt>
                <c:pt idx="307">
                  <c:v>3.2839999999999998</c:v>
                </c:pt>
                <c:pt idx="308">
                  <c:v>3.2789999999999999</c:v>
                </c:pt>
                <c:pt idx="309">
                  <c:v>3.2959999999999998</c:v>
                </c:pt>
                <c:pt idx="310">
                  <c:v>3.2829999999999999</c:v>
                </c:pt>
                <c:pt idx="311">
                  <c:v>3.2829999999999999</c:v>
                </c:pt>
                <c:pt idx="312">
                  <c:v>3.2829999999999999</c:v>
                </c:pt>
                <c:pt idx="313">
                  <c:v>3.2829999999999999</c:v>
                </c:pt>
                <c:pt idx="314">
                  <c:v>3.2730000000000001</c:v>
                </c:pt>
                <c:pt idx="315">
                  <c:v>3.2639999999999998</c:v>
                </c:pt>
                <c:pt idx="316">
                  <c:v>3.2639999999999998</c:v>
                </c:pt>
                <c:pt idx="317">
                  <c:v>3.2549999999999999</c:v>
                </c:pt>
                <c:pt idx="318">
                  <c:v>3.2549999999999999</c:v>
                </c:pt>
                <c:pt idx="319">
                  <c:v>3.2549999999999999</c:v>
                </c:pt>
                <c:pt idx="320">
                  <c:v>3.2589999999999999</c:v>
                </c:pt>
                <c:pt idx="321">
                  <c:v>3.242</c:v>
                </c:pt>
                <c:pt idx="322">
                  <c:v>3.2469999999999999</c:v>
                </c:pt>
                <c:pt idx="323">
                  <c:v>3.2480000000000002</c:v>
                </c:pt>
                <c:pt idx="324">
                  <c:v>3.2530000000000001</c:v>
                </c:pt>
                <c:pt idx="325">
                  <c:v>3.2530000000000001</c:v>
                </c:pt>
                <c:pt idx="326">
                  <c:v>3.2530000000000001</c:v>
                </c:pt>
                <c:pt idx="327">
                  <c:v>3.2530000000000001</c:v>
                </c:pt>
                <c:pt idx="328">
                  <c:v>3.238</c:v>
                </c:pt>
                <c:pt idx="329">
                  <c:v>3.254</c:v>
                </c:pt>
                <c:pt idx="330">
                  <c:v>3.2480000000000002</c:v>
                </c:pt>
                <c:pt idx="331">
                  <c:v>3.2570000000000001</c:v>
                </c:pt>
                <c:pt idx="332">
                  <c:v>3.2570000000000001</c:v>
                </c:pt>
                <c:pt idx="333">
                  <c:v>3.2570000000000001</c:v>
                </c:pt>
                <c:pt idx="334">
                  <c:v>3.2509999999999999</c:v>
                </c:pt>
                <c:pt idx="335">
                  <c:v>3.2429999999999999</c:v>
                </c:pt>
                <c:pt idx="336">
                  <c:v>3.2440000000000002</c:v>
                </c:pt>
                <c:pt idx="337">
                  <c:v>3.2440000000000002</c:v>
                </c:pt>
                <c:pt idx="338">
                  <c:v>3.242</c:v>
                </c:pt>
                <c:pt idx="339">
                  <c:v>3.242</c:v>
                </c:pt>
                <c:pt idx="340">
                  <c:v>3.242</c:v>
                </c:pt>
                <c:pt idx="341">
                  <c:v>3.2469999999999999</c:v>
                </c:pt>
                <c:pt idx="342">
                  <c:v>3.242</c:v>
                </c:pt>
                <c:pt idx="343">
                  <c:v>3.2389999999999999</c:v>
                </c:pt>
                <c:pt idx="344">
                  <c:v>3.26</c:v>
                </c:pt>
                <c:pt idx="345">
                  <c:v>3.2650000000000001</c:v>
                </c:pt>
                <c:pt idx="346">
                  <c:v>3.2650000000000001</c:v>
                </c:pt>
                <c:pt idx="347">
                  <c:v>3.2650000000000001</c:v>
                </c:pt>
                <c:pt idx="348">
                  <c:v>3.266</c:v>
                </c:pt>
                <c:pt idx="349">
                  <c:v>3.2610000000000001</c:v>
                </c:pt>
                <c:pt idx="350">
                  <c:v>3.2570000000000001</c:v>
                </c:pt>
                <c:pt idx="351">
                  <c:v>3.2530000000000001</c:v>
                </c:pt>
                <c:pt idx="352">
                  <c:v>3.2450000000000001</c:v>
                </c:pt>
                <c:pt idx="353">
                  <c:v>3.2450000000000001</c:v>
                </c:pt>
                <c:pt idx="354">
                  <c:v>3.2450000000000001</c:v>
                </c:pt>
                <c:pt idx="355">
                  <c:v>3.2610000000000001</c:v>
                </c:pt>
                <c:pt idx="356">
                  <c:v>3.2610000000000001</c:v>
                </c:pt>
                <c:pt idx="357">
                  <c:v>3.26</c:v>
                </c:pt>
                <c:pt idx="358">
                  <c:v>3.2610000000000001</c:v>
                </c:pt>
                <c:pt idx="359">
                  <c:v>3.2730000000000001</c:v>
                </c:pt>
                <c:pt idx="360">
                  <c:v>3.2730000000000001</c:v>
                </c:pt>
                <c:pt idx="361">
                  <c:v>3.2730000000000001</c:v>
                </c:pt>
                <c:pt idx="362">
                  <c:v>3.2639999999999998</c:v>
                </c:pt>
                <c:pt idx="363">
                  <c:v>3.2629999999999999</c:v>
                </c:pt>
                <c:pt idx="364">
                  <c:v>3.27</c:v>
                </c:pt>
                <c:pt idx="365">
                  <c:v>3.2789999999999999</c:v>
                </c:pt>
                <c:pt idx="366">
                  <c:v>3.278</c:v>
                </c:pt>
                <c:pt idx="367">
                  <c:v>3.278</c:v>
                </c:pt>
                <c:pt idx="368">
                  <c:v>3.278</c:v>
                </c:pt>
                <c:pt idx="369">
                  <c:v>3.2839999999999998</c:v>
                </c:pt>
                <c:pt idx="370">
                  <c:v>3.278</c:v>
                </c:pt>
                <c:pt idx="371">
                  <c:v>3.278</c:v>
                </c:pt>
                <c:pt idx="372">
                  <c:v>3.266</c:v>
                </c:pt>
                <c:pt idx="373">
                  <c:v>3.2810000000000001</c:v>
                </c:pt>
                <c:pt idx="374">
                  <c:v>3.2810000000000001</c:v>
                </c:pt>
                <c:pt idx="375">
                  <c:v>3.2810000000000001</c:v>
                </c:pt>
                <c:pt idx="376">
                  <c:v>3.298</c:v>
                </c:pt>
                <c:pt idx="377">
                  <c:v>3.298</c:v>
                </c:pt>
                <c:pt idx="378">
                  <c:v>3.294</c:v>
                </c:pt>
                <c:pt idx="379">
                  <c:v>3.2709999999999999</c:v>
                </c:pt>
                <c:pt idx="380">
                  <c:v>3.2709999999999999</c:v>
                </c:pt>
                <c:pt idx="381">
                  <c:v>3.2709999999999999</c:v>
                </c:pt>
                <c:pt idx="382">
                  <c:v>3.2709999999999999</c:v>
                </c:pt>
                <c:pt idx="383">
                  <c:v>3.2639999999999998</c:v>
                </c:pt>
                <c:pt idx="384">
                  <c:v>3.254</c:v>
                </c:pt>
                <c:pt idx="385">
                  <c:v>3.2519999999999998</c:v>
                </c:pt>
                <c:pt idx="386">
                  <c:v>3.2440000000000002</c:v>
                </c:pt>
                <c:pt idx="387">
                  <c:v>3.2330000000000001</c:v>
                </c:pt>
                <c:pt idx="388">
                  <c:v>3.2330000000000001</c:v>
                </c:pt>
                <c:pt idx="389">
                  <c:v>3.2330000000000001</c:v>
                </c:pt>
                <c:pt idx="390">
                  <c:v>3.2269999999999999</c:v>
                </c:pt>
                <c:pt idx="391">
                  <c:v>3.2170000000000001</c:v>
                </c:pt>
                <c:pt idx="392">
                  <c:v>3.2130000000000001</c:v>
                </c:pt>
                <c:pt idx="393">
                  <c:v>3.214</c:v>
                </c:pt>
                <c:pt idx="394">
                  <c:v>3.2170000000000001</c:v>
                </c:pt>
                <c:pt idx="395">
                  <c:v>3.2170000000000001</c:v>
                </c:pt>
                <c:pt idx="396">
                  <c:v>3.2170000000000001</c:v>
                </c:pt>
                <c:pt idx="397">
                  <c:v>3.2210000000000001</c:v>
                </c:pt>
                <c:pt idx="398">
                  <c:v>3.2269999999999999</c:v>
                </c:pt>
                <c:pt idx="399">
                  <c:v>3.218</c:v>
                </c:pt>
                <c:pt idx="400">
                  <c:v>3.2210000000000001</c:v>
                </c:pt>
                <c:pt idx="401">
                  <c:v>3.2229999999999999</c:v>
                </c:pt>
                <c:pt idx="402">
                  <c:v>3.2229999999999999</c:v>
                </c:pt>
                <c:pt idx="403">
                  <c:v>3.2229999999999999</c:v>
                </c:pt>
                <c:pt idx="404">
                  <c:v>3.2149999999999999</c:v>
                </c:pt>
                <c:pt idx="405">
                  <c:v>3.2240000000000002</c:v>
                </c:pt>
                <c:pt idx="406">
                  <c:v>3.2389999999999999</c:v>
                </c:pt>
                <c:pt idx="407">
                  <c:v>3.2429999999999999</c:v>
                </c:pt>
                <c:pt idx="408">
                  <c:v>3.2450000000000001</c:v>
                </c:pt>
                <c:pt idx="409">
                  <c:v>3.2450000000000001</c:v>
                </c:pt>
                <c:pt idx="410">
                  <c:v>3.2450000000000001</c:v>
                </c:pt>
                <c:pt idx="411">
                  <c:v>3.23</c:v>
                </c:pt>
                <c:pt idx="412">
                  <c:v>3.218</c:v>
                </c:pt>
                <c:pt idx="413">
                  <c:v>3.2269999999999999</c:v>
                </c:pt>
                <c:pt idx="414">
                  <c:v>3.2210000000000001</c:v>
                </c:pt>
                <c:pt idx="415">
                  <c:v>3.2320000000000002</c:v>
                </c:pt>
                <c:pt idx="416">
                  <c:v>3.2320000000000002</c:v>
                </c:pt>
                <c:pt idx="417">
                  <c:v>3.2320000000000002</c:v>
                </c:pt>
                <c:pt idx="418">
                  <c:v>3.222</c:v>
                </c:pt>
                <c:pt idx="419">
                  <c:v>3.2069999999999999</c:v>
                </c:pt>
                <c:pt idx="420">
                  <c:v>3.2029999999999998</c:v>
                </c:pt>
                <c:pt idx="421">
                  <c:v>3.2080000000000002</c:v>
                </c:pt>
                <c:pt idx="422">
                  <c:v>3.2040000000000002</c:v>
                </c:pt>
                <c:pt idx="423">
                  <c:v>3.2040000000000002</c:v>
                </c:pt>
                <c:pt idx="424">
                  <c:v>3.2040000000000002</c:v>
                </c:pt>
                <c:pt idx="425">
                  <c:v>3.2040000000000002</c:v>
                </c:pt>
                <c:pt idx="426">
                  <c:v>3.2040000000000002</c:v>
                </c:pt>
                <c:pt idx="427">
                  <c:v>3.2040000000000002</c:v>
                </c:pt>
                <c:pt idx="428">
                  <c:v>3.2029999999999998</c:v>
                </c:pt>
                <c:pt idx="429">
                  <c:v>3.2010000000000001</c:v>
                </c:pt>
                <c:pt idx="430">
                  <c:v>3.2010000000000001</c:v>
                </c:pt>
                <c:pt idx="431">
                  <c:v>3.2010000000000001</c:v>
                </c:pt>
                <c:pt idx="432">
                  <c:v>3.206</c:v>
                </c:pt>
                <c:pt idx="433">
                  <c:v>3.2109999999999999</c:v>
                </c:pt>
                <c:pt idx="434">
                  <c:v>3.2109999999999999</c:v>
                </c:pt>
                <c:pt idx="435">
                  <c:v>3.2109999999999999</c:v>
                </c:pt>
                <c:pt idx="436">
                  <c:v>3.2069999999999999</c:v>
                </c:pt>
                <c:pt idx="437">
                  <c:v>3.2069999999999999</c:v>
                </c:pt>
                <c:pt idx="438">
                  <c:v>3.2069999999999999</c:v>
                </c:pt>
                <c:pt idx="439">
                  <c:v>3.2130000000000001</c:v>
                </c:pt>
                <c:pt idx="440">
                  <c:v>3.2130000000000001</c:v>
                </c:pt>
                <c:pt idx="441">
                  <c:v>3.2080000000000002</c:v>
                </c:pt>
                <c:pt idx="442">
                  <c:v>3.2029999999999998</c:v>
                </c:pt>
                <c:pt idx="443">
                  <c:v>3.2010000000000001</c:v>
                </c:pt>
                <c:pt idx="444">
                  <c:v>3.2010000000000001</c:v>
                </c:pt>
                <c:pt idx="445">
                  <c:v>3.2010000000000001</c:v>
                </c:pt>
                <c:pt idx="446">
                  <c:v>3.2040000000000002</c:v>
                </c:pt>
                <c:pt idx="447">
                  <c:v>3.2040000000000002</c:v>
                </c:pt>
                <c:pt idx="448">
                  <c:v>3.2120000000000002</c:v>
                </c:pt>
                <c:pt idx="449">
                  <c:v>3.2290000000000001</c:v>
                </c:pt>
                <c:pt idx="450">
                  <c:v>3.2269999999999999</c:v>
                </c:pt>
                <c:pt idx="451">
                  <c:v>3.2269999999999999</c:v>
                </c:pt>
                <c:pt idx="452">
                  <c:v>3.2269999999999999</c:v>
                </c:pt>
                <c:pt idx="453">
                  <c:v>3.2170000000000001</c:v>
                </c:pt>
                <c:pt idx="454">
                  <c:v>3.2290000000000001</c:v>
                </c:pt>
                <c:pt idx="455">
                  <c:v>3.2450000000000001</c:v>
                </c:pt>
                <c:pt idx="456">
                  <c:v>3.2280000000000002</c:v>
                </c:pt>
                <c:pt idx="457">
                  <c:v>3.2309999999999999</c:v>
                </c:pt>
                <c:pt idx="458">
                  <c:v>3.2309999999999999</c:v>
                </c:pt>
                <c:pt idx="459">
                  <c:v>3.2309999999999999</c:v>
                </c:pt>
                <c:pt idx="460">
                  <c:v>3.2290000000000001</c:v>
                </c:pt>
                <c:pt idx="461">
                  <c:v>3.226</c:v>
                </c:pt>
                <c:pt idx="462">
                  <c:v>3.2349999999999999</c:v>
                </c:pt>
                <c:pt idx="463">
                  <c:v>3.2210000000000001</c:v>
                </c:pt>
                <c:pt idx="464">
                  <c:v>3.2189999999999999</c:v>
                </c:pt>
                <c:pt idx="465">
                  <c:v>3.2189999999999999</c:v>
                </c:pt>
                <c:pt idx="466">
                  <c:v>3.2189999999999999</c:v>
                </c:pt>
                <c:pt idx="467">
                  <c:v>3.2290000000000001</c:v>
                </c:pt>
                <c:pt idx="468">
                  <c:v>3.2120000000000002</c:v>
                </c:pt>
                <c:pt idx="469">
                  <c:v>3.2149999999999999</c:v>
                </c:pt>
                <c:pt idx="470">
                  <c:v>3.2109999999999999</c:v>
                </c:pt>
                <c:pt idx="471">
                  <c:v>3.2109999999999999</c:v>
                </c:pt>
                <c:pt idx="472">
                  <c:v>3.2109999999999999</c:v>
                </c:pt>
                <c:pt idx="473">
                  <c:v>3.2109999999999999</c:v>
                </c:pt>
                <c:pt idx="474">
                  <c:v>3.206</c:v>
                </c:pt>
                <c:pt idx="475">
                  <c:v>3.2010000000000001</c:v>
                </c:pt>
                <c:pt idx="476">
                  <c:v>3.1909999999999998</c:v>
                </c:pt>
                <c:pt idx="477">
                  <c:v>3.1850000000000001</c:v>
                </c:pt>
                <c:pt idx="478">
                  <c:v>3.1579999999999999</c:v>
                </c:pt>
                <c:pt idx="479">
                  <c:v>3.1579999999999999</c:v>
                </c:pt>
                <c:pt idx="480">
                  <c:v>3.1579999999999999</c:v>
                </c:pt>
                <c:pt idx="481">
                  <c:v>3.1339999999999999</c:v>
                </c:pt>
                <c:pt idx="482">
                  <c:v>3.13</c:v>
                </c:pt>
                <c:pt idx="483">
                  <c:v>3.1379999999999999</c:v>
                </c:pt>
                <c:pt idx="484">
                  <c:v>3.125</c:v>
                </c:pt>
                <c:pt idx="485">
                  <c:v>3.1179999999999999</c:v>
                </c:pt>
                <c:pt idx="486">
                  <c:v>3.1179999999999999</c:v>
                </c:pt>
                <c:pt idx="487">
                  <c:v>3.1179999999999999</c:v>
                </c:pt>
                <c:pt idx="488">
                  <c:v>3.1030000000000002</c:v>
                </c:pt>
                <c:pt idx="489">
                  <c:v>3.1059999999999999</c:v>
                </c:pt>
                <c:pt idx="490">
                  <c:v>3.109</c:v>
                </c:pt>
                <c:pt idx="491">
                  <c:v>3.12</c:v>
                </c:pt>
                <c:pt idx="492">
                  <c:v>3.1120000000000001</c:v>
                </c:pt>
                <c:pt idx="493">
                  <c:v>3.1120000000000001</c:v>
                </c:pt>
                <c:pt idx="494">
                  <c:v>3.1120000000000001</c:v>
                </c:pt>
                <c:pt idx="495">
                  <c:v>3.1019999999999999</c:v>
                </c:pt>
                <c:pt idx="496">
                  <c:v>3.09</c:v>
                </c:pt>
                <c:pt idx="497">
                  <c:v>3.0739999999999998</c:v>
                </c:pt>
                <c:pt idx="498">
                  <c:v>3.0790000000000002</c:v>
                </c:pt>
                <c:pt idx="499">
                  <c:v>3.0870000000000002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C3-4857-AC6E-5006812D0555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44020</c:v>
                </c:pt>
                <c:pt idx="1">
                  <c:v>44021</c:v>
                </c:pt>
                <c:pt idx="2">
                  <c:v>44022</c:v>
                </c:pt>
                <c:pt idx="3">
                  <c:v>44023</c:v>
                </c:pt>
                <c:pt idx="4">
                  <c:v>44024</c:v>
                </c:pt>
                <c:pt idx="5">
                  <c:v>44025</c:v>
                </c:pt>
                <c:pt idx="6">
                  <c:v>44026</c:v>
                </c:pt>
                <c:pt idx="7">
                  <c:v>44027</c:v>
                </c:pt>
                <c:pt idx="8">
                  <c:v>44028</c:v>
                </c:pt>
                <c:pt idx="9">
                  <c:v>44029</c:v>
                </c:pt>
                <c:pt idx="10">
                  <c:v>44030</c:v>
                </c:pt>
                <c:pt idx="11">
                  <c:v>44031</c:v>
                </c:pt>
                <c:pt idx="12">
                  <c:v>44032</c:v>
                </c:pt>
                <c:pt idx="13">
                  <c:v>44033</c:v>
                </c:pt>
                <c:pt idx="14">
                  <c:v>44034</c:v>
                </c:pt>
                <c:pt idx="15">
                  <c:v>44035</c:v>
                </c:pt>
                <c:pt idx="16">
                  <c:v>44036</c:v>
                </c:pt>
                <c:pt idx="17">
                  <c:v>44037</c:v>
                </c:pt>
                <c:pt idx="18">
                  <c:v>44038</c:v>
                </c:pt>
                <c:pt idx="19">
                  <c:v>44039</c:v>
                </c:pt>
                <c:pt idx="20">
                  <c:v>44040</c:v>
                </c:pt>
                <c:pt idx="21">
                  <c:v>44041</c:v>
                </c:pt>
                <c:pt idx="22">
                  <c:v>44042</c:v>
                </c:pt>
                <c:pt idx="23">
                  <c:v>44043</c:v>
                </c:pt>
                <c:pt idx="24">
                  <c:v>44044</c:v>
                </c:pt>
                <c:pt idx="25">
                  <c:v>44045</c:v>
                </c:pt>
                <c:pt idx="26">
                  <c:v>44046</c:v>
                </c:pt>
                <c:pt idx="27">
                  <c:v>44047</c:v>
                </c:pt>
                <c:pt idx="28">
                  <c:v>44048</c:v>
                </c:pt>
                <c:pt idx="29">
                  <c:v>44049</c:v>
                </c:pt>
                <c:pt idx="30">
                  <c:v>44050</c:v>
                </c:pt>
                <c:pt idx="31">
                  <c:v>44051</c:v>
                </c:pt>
                <c:pt idx="32">
                  <c:v>44052</c:v>
                </c:pt>
                <c:pt idx="33">
                  <c:v>44053</c:v>
                </c:pt>
                <c:pt idx="34">
                  <c:v>44054</c:v>
                </c:pt>
                <c:pt idx="35">
                  <c:v>44055</c:v>
                </c:pt>
                <c:pt idx="36">
                  <c:v>44056</c:v>
                </c:pt>
                <c:pt idx="37">
                  <c:v>44057</c:v>
                </c:pt>
                <c:pt idx="38">
                  <c:v>44058</c:v>
                </c:pt>
                <c:pt idx="39">
                  <c:v>44059</c:v>
                </c:pt>
                <c:pt idx="40">
                  <c:v>44060</c:v>
                </c:pt>
                <c:pt idx="41">
                  <c:v>44061</c:v>
                </c:pt>
                <c:pt idx="42">
                  <c:v>44062</c:v>
                </c:pt>
                <c:pt idx="43">
                  <c:v>44063</c:v>
                </c:pt>
                <c:pt idx="44">
                  <c:v>44064</c:v>
                </c:pt>
                <c:pt idx="45">
                  <c:v>44065</c:v>
                </c:pt>
                <c:pt idx="46">
                  <c:v>44066</c:v>
                </c:pt>
                <c:pt idx="47">
                  <c:v>44067</c:v>
                </c:pt>
                <c:pt idx="48">
                  <c:v>44068</c:v>
                </c:pt>
                <c:pt idx="49">
                  <c:v>44069</c:v>
                </c:pt>
                <c:pt idx="50">
                  <c:v>44070</c:v>
                </c:pt>
                <c:pt idx="51">
                  <c:v>44071</c:v>
                </c:pt>
                <c:pt idx="52">
                  <c:v>44072</c:v>
                </c:pt>
                <c:pt idx="53">
                  <c:v>44073</c:v>
                </c:pt>
                <c:pt idx="54">
                  <c:v>44074</c:v>
                </c:pt>
                <c:pt idx="55">
                  <c:v>44075</c:v>
                </c:pt>
                <c:pt idx="56">
                  <c:v>44076</c:v>
                </c:pt>
                <c:pt idx="57">
                  <c:v>44077</c:v>
                </c:pt>
                <c:pt idx="58">
                  <c:v>44078</c:v>
                </c:pt>
                <c:pt idx="59">
                  <c:v>44079</c:v>
                </c:pt>
                <c:pt idx="60">
                  <c:v>44080</c:v>
                </c:pt>
                <c:pt idx="61">
                  <c:v>44081</c:v>
                </c:pt>
                <c:pt idx="62">
                  <c:v>44082</c:v>
                </c:pt>
                <c:pt idx="63">
                  <c:v>44083</c:v>
                </c:pt>
                <c:pt idx="64">
                  <c:v>44084</c:v>
                </c:pt>
                <c:pt idx="65">
                  <c:v>44085</c:v>
                </c:pt>
                <c:pt idx="66">
                  <c:v>44086</c:v>
                </c:pt>
                <c:pt idx="67">
                  <c:v>44087</c:v>
                </c:pt>
                <c:pt idx="68">
                  <c:v>44088</c:v>
                </c:pt>
                <c:pt idx="69">
                  <c:v>44089</c:v>
                </c:pt>
                <c:pt idx="70">
                  <c:v>44090</c:v>
                </c:pt>
                <c:pt idx="71">
                  <c:v>44091</c:v>
                </c:pt>
                <c:pt idx="72">
                  <c:v>44092</c:v>
                </c:pt>
                <c:pt idx="73">
                  <c:v>44093</c:v>
                </c:pt>
                <c:pt idx="74">
                  <c:v>44094</c:v>
                </c:pt>
                <c:pt idx="75">
                  <c:v>44095</c:v>
                </c:pt>
                <c:pt idx="76">
                  <c:v>44096</c:v>
                </c:pt>
                <c:pt idx="77">
                  <c:v>44097</c:v>
                </c:pt>
                <c:pt idx="78">
                  <c:v>44098</c:v>
                </c:pt>
                <c:pt idx="79">
                  <c:v>44099</c:v>
                </c:pt>
                <c:pt idx="80">
                  <c:v>44100</c:v>
                </c:pt>
                <c:pt idx="81">
                  <c:v>44101</c:v>
                </c:pt>
                <c:pt idx="82">
                  <c:v>44102</c:v>
                </c:pt>
                <c:pt idx="83">
                  <c:v>44103</c:v>
                </c:pt>
                <c:pt idx="84">
                  <c:v>44104</c:v>
                </c:pt>
                <c:pt idx="85">
                  <c:v>44105</c:v>
                </c:pt>
                <c:pt idx="86">
                  <c:v>44106</c:v>
                </c:pt>
                <c:pt idx="87">
                  <c:v>44107</c:v>
                </c:pt>
                <c:pt idx="88">
                  <c:v>44108</c:v>
                </c:pt>
                <c:pt idx="89">
                  <c:v>44109</c:v>
                </c:pt>
                <c:pt idx="90">
                  <c:v>44110</c:v>
                </c:pt>
                <c:pt idx="91">
                  <c:v>44111</c:v>
                </c:pt>
                <c:pt idx="92">
                  <c:v>44112</c:v>
                </c:pt>
                <c:pt idx="93">
                  <c:v>44113</c:v>
                </c:pt>
                <c:pt idx="94">
                  <c:v>44114</c:v>
                </c:pt>
                <c:pt idx="95">
                  <c:v>44115</c:v>
                </c:pt>
                <c:pt idx="96">
                  <c:v>44116</c:v>
                </c:pt>
                <c:pt idx="97">
                  <c:v>44117</c:v>
                </c:pt>
                <c:pt idx="98">
                  <c:v>44118</c:v>
                </c:pt>
                <c:pt idx="99">
                  <c:v>44119</c:v>
                </c:pt>
                <c:pt idx="100">
                  <c:v>44120</c:v>
                </c:pt>
                <c:pt idx="101">
                  <c:v>44121</c:v>
                </c:pt>
                <c:pt idx="102">
                  <c:v>44122</c:v>
                </c:pt>
                <c:pt idx="103">
                  <c:v>44123</c:v>
                </c:pt>
                <c:pt idx="104">
                  <c:v>44124</c:v>
                </c:pt>
                <c:pt idx="105">
                  <c:v>44125</c:v>
                </c:pt>
                <c:pt idx="106">
                  <c:v>44126</c:v>
                </c:pt>
                <c:pt idx="107">
                  <c:v>44127</c:v>
                </c:pt>
                <c:pt idx="108">
                  <c:v>44128</c:v>
                </c:pt>
                <c:pt idx="109">
                  <c:v>44129</c:v>
                </c:pt>
                <c:pt idx="110">
                  <c:v>44130</c:v>
                </c:pt>
                <c:pt idx="111">
                  <c:v>44131</c:v>
                </c:pt>
                <c:pt idx="112">
                  <c:v>44132</c:v>
                </c:pt>
                <c:pt idx="113">
                  <c:v>44133</c:v>
                </c:pt>
                <c:pt idx="114">
                  <c:v>44134</c:v>
                </c:pt>
                <c:pt idx="115">
                  <c:v>44135</c:v>
                </c:pt>
                <c:pt idx="116">
                  <c:v>44136</c:v>
                </c:pt>
                <c:pt idx="117">
                  <c:v>44137</c:v>
                </c:pt>
                <c:pt idx="118">
                  <c:v>44138</c:v>
                </c:pt>
                <c:pt idx="119">
                  <c:v>44139</c:v>
                </c:pt>
                <c:pt idx="120">
                  <c:v>44140</c:v>
                </c:pt>
                <c:pt idx="121">
                  <c:v>44141</c:v>
                </c:pt>
                <c:pt idx="122">
                  <c:v>44142</c:v>
                </c:pt>
                <c:pt idx="123">
                  <c:v>44143</c:v>
                </c:pt>
                <c:pt idx="124">
                  <c:v>44144</c:v>
                </c:pt>
                <c:pt idx="125">
                  <c:v>44145</c:v>
                </c:pt>
                <c:pt idx="126">
                  <c:v>44146</c:v>
                </c:pt>
                <c:pt idx="127">
                  <c:v>44147</c:v>
                </c:pt>
                <c:pt idx="128">
                  <c:v>44148</c:v>
                </c:pt>
                <c:pt idx="129">
                  <c:v>44149</c:v>
                </c:pt>
                <c:pt idx="130">
                  <c:v>44150</c:v>
                </c:pt>
                <c:pt idx="131">
                  <c:v>44151</c:v>
                </c:pt>
                <c:pt idx="132">
                  <c:v>44152</c:v>
                </c:pt>
                <c:pt idx="133">
                  <c:v>44153</c:v>
                </c:pt>
                <c:pt idx="134">
                  <c:v>44154</c:v>
                </c:pt>
                <c:pt idx="135">
                  <c:v>44155</c:v>
                </c:pt>
                <c:pt idx="136">
                  <c:v>44156</c:v>
                </c:pt>
                <c:pt idx="137">
                  <c:v>44157</c:v>
                </c:pt>
                <c:pt idx="138">
                  <c:v>44158</c:v>
                </c:pt>
                <c:pt idx="139">
                  <c:v>44159</c:v>
                </c:pt>
                <c:pt idx="140">
                  <c:v>44160</c:v>
                </c:pt>
                <c:pt idx="141">
                  <c:v>44161</c:v>
                </c:pt>
                <c:pt idx="142">
                  <c:v>44162</c:v>
                </c:pt>
                <c:pt idx="143">
                  <c:v>44163</c:v>
                </c:pt>
                <c:pt idx="144">
                  <c:v>44164</c:v>
                </c:pt>
                <c:pt idx="145">
                  <c:v>44165</c:v>
                </c:pt>
                <c:pt idx="146">
                  <c:v>44166</c:v>
                </c:pt>
                <c:pt idx="147">
                  <c:v>44167</c:v>
                </c:pt>
                <c:pt idx="148">
                  <c:v>44168</c:v>
                </c:pt>
                <c:pt idx="149">
                  <c:v>44169</c:v>
                </c:pt>
                <c:pt idx="150">
                  <c:v>44170</c:v>
                </c:pt>
                <c:pt idx="151">
                  <c:v>44171</c:v>
                </c:pt>
                <c:pt idx="152">
                  <c:v>44172</c:v>
                </c:pt>
                <c:pt idx="153">
                  <c:v>44173</c:v>
                </c:pt>
                <c:pt idx="154">
                  <c:v>44174</c:v>
                </c:pt>
                <c:pt idx="155">
                  <c:v>44175</c:v>
                </c:pt>
                <c:pt idx="156">
                  <c:v>44176</c:v>
                </c:pt>
                <c:pt idx="157">
                  <c:v>44177</c:v>
                </c:pt>
                <c:pt idx="158">
                  <c:v>44178</c:v>
                </c:pt>
                <c:pt idx="159">
                  <c:v>44179</c:v>
                </c:pt>
                <c:pt idx="160">
                  <c:v>44180</c:v>
                </c:pt>
                <c:pt idx="161">
                  <c:v>44181</c:v>
                </c:pt>
                <c:pt idx="162">
                  <c:v>44182</c:v>
                </c:pt>
                <c:pt idx="163">
                  <c:v>44183</c:v>
                </c:pt>
                <c:pt idx="164">
                  <c:v>44184</c:v>
                </c:pt>
                <c:pt idx="165">
                  <c:v>44185</c:v>
                </c:pt>
                <c:pt idx="166">
                  <c:v>44186</c:v>
                </c:pt>
                <c:pt idx="167">
                  <c:v>44187</c:v>
                </c:pt>
                <c:pt idx="168">
                  <c:v>44188</c:v>
                </c:pt>
                <c:pt idx="169">
                  <c:v>44189</c:v>
                </c:pt>
                <c:pt idx="170">
                  <c:v>44190</c:v>
                </c:pt>
                <c:pt idx="171">
                  <c:v>44191</c:v>
                </c:pt>
                <c:pt idx="172">
                  <c:v>44192</c:v>
                </c:pt>
                <c:pt idx="173">
                  <c:v>44193</c:v>
                </c:pt>
                <c:pt idx="174">
                  <c:v>44194</c:v>
                </c:pt>
                <c:pt idx="175">
                  <c:v>44195</c:v>
                </c:pt>
                <c:pt idx="176">
                  <c:v>44196</c:v>
                </c:pt>
                <c:pt idx="177">
                  <c:v>44197</c:v>
                </c:pt>
                <c:pt idx="178">
                  <c:v>44198</c:v>
                </c:pt>
                <c:pt idx="179">
                  <c:v>44199</c:v>
                </c:pt>
                <c:pt idx="180">
                  <c:v>44200</c:v>
                </c:pt>
                <c:pt idx="181">
                  <c:v>44201</c:v>
                </c:pt>
                <c:pt idx="182">
                  <c:v>44202</c:v>
                </c:pt>
                <c:pt idx="183">
                  <c:v>44203</c:v>
                </c:pt>
                <c:pt idx="184">
                  <c:v>44204</c:v>
                </c:pt>
                <c:pt idx="185">
                  <c:v>44205</c:v>
                </c:pt>
                <c:pt idx="186">
                  <c:v>44206</c:v>
                </c:pt>
                <c:pt idx="187">
                  <c:v>44207</c:v>
                </c:pt>
                <c:pt idx="188">
                  <c:v>44208</c:v>
                </c:pt>
                <c:pt idx="189">
                  <c:v>44209</c:v>
                </c:pt>
                <c:pt idx="190">
                  <c:v>44210</c:v>
                </c:pt>
                <c:pt idx="191">
                  <c:v>44211</c:v>
                </c:pt>
                <c:pt idx="192">
                  <c:v>44212</c:v>
                </c:pt>
                <c:pt idx="193">
                  <c:v>44213</c:v>
                </c:pt>
                <c:pt idx="194">
                  <c:v>44214</c:v>
                </c:pt>
                <c:pt idx="195">
                  <c:v>44215</c:v>
                </c:pt>
                <c:pt idx="196">
                  <c:v>44216</c:v>
                </c:pt>
                <c:pt idx="197">
                  <c:v>44217</c:v>
                </c:pt>
                <c:pt idx="198">
                  <c:v>44218</c:v>
                </c:pt>
                <c:pt idx="199">
                  <c:v>44219</c:v>
                </c:pt>
                <c:pt idx="200">
                  <c:v>44220</c:v>
                </c:pt>
                <c:pt idx="201">
                  <c:v>44221</c:v>
                </c:pt>
                <c:pt idx="202">
                  <c:v>44222</c:v>
                </c:pt>
                <c:pt idx="203">
                  <c:v>44223</c:v>
                </c:pt>
                <c:pt idx="204">
                  <c:v>44224</c:v>
                </c:pt>
                <c:pt idx="205">
                  <c:v>44225</c:v>
                </c:pt>
                <c:pt idx="206">
                  <c:v>44226</c:v>
                </c:pt>
                <c:pt idx="207">
                  <c:v>44227</c:v>
                </c:pt>
                <c:pt idx="208">
                  <c:v>44228</c:v>
                </c:pt>
                <c:pt idx="209">
                  <c:v>44229</c:v>
                </c:pt>
                <c:pt idx="210">
                  <c:v>44230</c:v>
                </c:pt>
                <c:pt idx="211">
                  <c:v>44231</c:v>
                </c:pt>
                <c:pt idx="212">
                  <c:v>44232</c:v>
                </c:pt>
                <c:pt idx="213">
                  <c:v>44233</c:v>
                </c:pt>
                <c:pt idx="214">
                  <c:v>44234</c:v>
                </c:pt>
                <c:pt idx="215">
                  <c:v>44235</c:v>
                </c:pt>
                <c:pt idx="216">
                  <c:v>44236</c:v>
                </c:pt>
                <c:pt idx="217">
                  <c:v>44237</c:v>
                </c:pt>
                <c:pt idx="218">
                  <c:v>44238</c:v>
                </c:pt>
                <c:pt idx="219">
                  <c:v>44239</c:v>
                </c:pt>
                <c:pt idx="220">
                  <c:v>44240</c:v>
                </c:pt>
                <c:pt idx="221">
                  <c:v>44241</c:v>
                </c:pt>
                <c:pt idx="222">
                  <c:v>44242</c:v>
                </c:pt>
                <c:pt idx="223">
                  <c:v>44243</c:v>
                </c:pt>
                <c:pt idx="224">
                  <c:v>44244</c:v>
                </c:pt>
                <c:pt idx="225">
                  <c:v>44245</c:v>
                </c:pt>
                <c:pt idx="226">
                  <c:v>44246</c:v>
                </c:pt>
                <c:pt idx="227">
                  <c:v>44247</c:v>
                </c:pt>
                <c:pt idx="228">
                  <c:v>44248</c:v>
                </c:pt>
                <c:pt idx="229">
                  <c:v>44249</c:v>
                </c:pt>
                <c:pt idx="230">
                  <c:v>44250</c:v>
                </c:pt>
                <c:pt idx="231">
                  <c:v>44251</c:v>
                </c:pt>
                <c:pt idx="232">
                  <c:v>44252</c:v>
                </c:pt>
                <c:pt idx="233">
                  <c:v>44253</c:v>
                </c:pt>
                <c:pt idx="234">
                  <c:v>44254</c:v>
                </c:pt>
                <c:pt idx="235">
                  <c:v>44255</c:v>
                </c:pt>
                <c:pt idx="236">
                  <c:v>44256</c:v>
                </c:pt>
                <c:pt idx="237">
                  <c:v>44257</c:v>
                </c:pt>
                <c:pt idx="238">
                  <c:v>44258</c:v>
                </c:pt>
                <c:pt idx="239">
                  <c:v>44259</c:v>
                </c:pt>
                <c:pt idx="240">
                  <c:v>44260</c:v>
                </c:pt>
                <c:pt idx="241">
                  <c:v>44261</c:v>
                </c:pt>
                <c:pt idx="242">
                  <c:v>44262</c:v>
                </c:pt>
                <c:pt idx="243">
                  <c:v>44263</c:v>
                </c:pt>
                <c:pt idx="244">
                  <c:v>44264</c:v>
                </c:pt>
                <c:pt idx="245">
                  <c:v>44265</c:v>
                </c:pt>
                <c:pt idx="246">
                  <c:v>44266</c:v>
                </c:pt>
                <c:pt idx="247">
                  <c:v>44267</c:v>
                </c:pt>
                <c:pt idx="248">
                  <c:v>44268</c:v>
                </c:pt>
                <c:pt idx="249">
                  <c:v>44269</c:v>
                </c:pt>
                <c:pt idx="250">
                  <c:v>44270</c:v>
                </c:pt>
                <c:pt idx="251">
                  <c:v>44271</c:v>
                </c:pt>
                <c:pt idx="252">
                  <c:v>44272</c:v>
                </c:pt>
                <c:pt idx="253">
                  <c:v>44273</c:v>
                </c:pt>
                <c:pt idx="254">
                  <c:v>44274</c:v>
                </c:pt>
                <c:pt idx="255">
                  <c:v>44275</c:v>
                </c:pt>
                <c:pt idx="256">
                  <c:v>44276</c:v>
                </c:pt>
                <c:pt idx="257">
                  <c:v>44277</c:v>
                </c:pt>
                <c:pt idx="258">
                  <c:v>44278</c:v>
                </c:pt>
                <c:pt idx="259">
                  <c:v>44279</c:v>
                </c:pt>
                <c:pt idx="260">
                  <c:v>44280</c:v>
                </c:pt>
                <c:pt idx="261">
                  <c:v>44281</c:v>
                </c:pt>
                <c:pt idx="262">
                  <c:v>44282</c:v>
                </c:pt>
                <c:pt idx="263">
                  <c:v>44283</c:v>
                </c:pt>
                <c:pt idx="264">
                  <c:v>44284</c:v>
                </c:pt>
                <c:pt idx="265">
                  <c:v>44285</c:v>
                </c:pt>
                <c:pt idx="266">
                  <c:v>44286</c:v>
                </c:pt>
                <c:pt idx="267">
                  <c:v>44287</c:v>
                </c:pt>
                <c:pt idx="268">
                  <c:v>44288</c:v>
                </c:pt>
                <c:pt idx="269">
                  <c:v>44289</c:v>
                </c:pt>
                <c:pt idx="270">
                  <c:v>44290</c:v>
                </c:pt>
                <c:pt idx="271">
                  <c:v>44291</c:v>
                </c:pt>
                <c:pt idx="272">
                  <c:v>44292</c:v>
                </c:pt>
                <c:pt idx="273">
                  <c:v>44293</c:v>
                </c:pt>
                <c:pt idx="274">
                  <c:v>44294</c:v>
                </c:pt>
                <c:pt idx="275">
                  <c:v>44295</c:v>
                </c:pt>
                <c:pt idx="276">
                  <c:v>44296</c:v>
                </c:pt>
                <c:pt idx="277">
                  <c:v>44297</c:v>
                </c:pt>
                <c:pt idx="278">
                  <c:v>44298</c:v>
                </c:pt>
                <c:pt idx="279">
                  <c:v>44299</c:v>
                </c:pt>
                <c:pt idx="280">
                  <c:v>44300</c:v>
                </c:pt>
                <c:pt idx="281">
                  <c:v>44301</c:v>
                </c:pt>
                <c:pt idx="282">
                  <c:v>44302</c:v>
                </c:pt>
                <c:pt idx="283">
                  <c:v>44303</c:v>
                </c:pt>
                <c:pt idx="284">
                  <c:v>44304</c:v>
                </c:pt>
                <c:pt idx="285">
                  <c:v>44305</c:v>
                </c:pt>
                <c:pt idx="286">
                  <c:v>44306</c:v>
                </c:pt>
                <c:pt idx="287">
                  <c:v>44307</c:v>
                </c:pt>
                <c:pt idx="288">
                  <c:v>44308</c:v>
                </c:pt>
                <c:pt idx="289">
                  <c:v>44309</c:v>
                </c:pt>
                <c:pt idx="290">
                  <c:v>44310</c:v>
                </c:pt>
                <c:pt idx="291">
                  <c:v>44311</c:v>
                </c:pt>
                <c:pt idx="292">
                  <c:v>44312</c:v>
                </c:pt>
                <c:pt idx="293">
                  <c:v>44313</c:v>
                </c:pt>
                <c:pt idx="294">
                  <c:v>44314</c:v>
                </c:pt>
                <c:pt idx="295">
                  <c:v>44315</c:v>
                </c:pt>
                <c:pt idx="296">
                  <c:v>44316</c:v>
                </c:pt>
                <c:pt idx="297">
                  <c:v>44317</c:v>
                </c:pt>
                <c:pt idx="298">
                  <c:v>44318</c:v>
                </c:pt>
                <c:pt idx="299">
                  <c:v>44319</c:v>
                </c:pt>
                <c:pt idx="300">
                  <c:v>44320</c:v>
                </c:pt>
                <c:pt idx="301">
                  <c:v>44321</c:v>
                </c:pt>
                <c:pt idx="302">
                  <c:v>44322</c:v>
                </c:pt>
                <c:pt idx="303">
                  <c:v>44323</c:v>
                </c:pt>
                <c:pt idx="304">
                  <c:v>44324</c:v>
                </c:pt>
                <c:pt idx="305">
                  <c:v>44325</c:v>
                </c:pt>
                <c:pt idx="306">
                  <c:v>44326</c:v>
                </c:pt>
                <c:pt idx="307">
                  <c:v>44327</c:v>
                </c:pt>
                <c:pt idx="308">
                  <c:v>44328</c:v>
                </c:pt>
                <c:pt idx="309">
                  <c:v>44329</c:v>
                </c:pt>
                <c:pt idx="310">
                  <c:v>44330</c:v>
                </c:pt>
                <c:pt idx="311">
                  <c:v>44331</c:v>
                </c:pt>
                <c:pt idx="312">
                  <c:v>44332</c:v>
                </c:pt>
                <c:pt idx="313">
                  <c:v>44333</c:v>
                </c:pt>
                <c:pt idx="314">
                  <c:v>44334</c:v>
                </c:pt>
                <c:pt idx="315">
                  <c:v>44335</c:v>
                </c:pt>
                <c:pt idx="316">
                  <c:v>44336</c:v>
                </c:pt>
                <c:pt idx="317">
                  <c:v>44337</c:v>
                </c:pt>
                <c:pt idx="318">
                  <c:v>44338</c:v>
                </c:pt>
                <c:pt idx="319">
                  <c:v>44339</c:v>
                </c:pt>
                <c:pt idx="320">
                  <c:v>44340</c:v>
                </c:pt>
                <c:pt idx="321">
                  <c:v>44341</c:v>
                </c:pt>
                <c:pt idx="322">
                  <c:v>44342</c:v>
                </c:pt>
                <c:pt idx="323">
                  <c:v>44343</c:v>
                </c:pt>
                <c:pt idx="324">
                  <c:v>44344</c:v>
                </c:pt>
                <c:pt idx="325">
                  <c:v>44345</c:v>
                </c:pt>
                <c:pt idx="326">
                  <c:v>44346</c:v>
                </c:pt>
                <c:pt idx="327">
                  <c:v>44347</c:v>
                </c:pt>
                <c:pt idx="328">
                  <c:v>44348</c:v>
                </c:pt>
                <c:pt idx="329">
                  <c:v>44349</c:v>
                </c:pt>
                <c:pt idx="330">
                  <c:v>44350</c:v>
                </c:pt>
                <c:pt idx="331">
                  <c:v>44351</c:v>
                </c:pt>
                <c:pt idx="332">
                  <c:v>44352</c:v>
                </c:pt>
                <c:pt idx="333">
                  <c:v>44353</c:v>
                </c:pt>
                <c:pt idx="334">
                  <c:v>44354</c:v>
                </c:pt>
                <c:pt idx="335">
                  <c:v>44355</c:v>
                </c:pt>
                <c:pt idx="336">
                  <c:v>44356</c:v>
                </c:pt>
                <c:pt idx="337">
                  <c:v>44357</c:v>
                </c:pt>
                <c:pt idx="338">
                  <c:v>44358</c:v>
                </c:pt>
                <c:pt idx="339">
                  <c:v>44359</c:v>
                </c:pt>
                <c:pt idx="340">
                  <c:v>44360</c:v>
                </c:pt>
                <c:pt idx="341">
                  <c:v>44361</c:v>
                </c:pt>
                <c:pt idx="342">
                  <c:v>44362</c:v>
                </c:pt>
                <c:pt idx="343">
                  <c:v>44363</c:v>
                </c:pt>
                <c:pt idx="344">
                  <c:v>44364</c:v>
                </c:pt>
                <c:pt idx="345">
                  <c:v>44365</c:v>
                </c:pt>
                <c:pt idx="346">
                  <c:v>44366</c:v>
                </c:pt>
                <c:pt idx="347">
                  <c:v>44367</c:v>
                </c:pt>
                <c:pt idx="348">
                  <c:v>44368</c:v>
                </c:pt>
                <c:pt idx="349">
                  <c:v>44369</c:v>
                </c:pt>
                <c:pt idx="350">
                  <c:v>44370</c:v>
                </c:pt>
                <c:pt idx="351">
                  <c:v>44371</c:v>
                </c:pt>
                <c:pt idx="352">
                  <c:v>44372</c:v>
                </c:pt>
                <c:pt idx="353">
                  <c:v>44373</c:v>
                </c:pt>
                <c:pt idx="354">
                  <c:v>44374</c:v>
                </c:pt>
                <c:pt idx="355">
                  <c:v>44375</c:v>
                </c:pt>
                <c:pt idx="356">
                  <c:v>44376</c:v>
                </c:pt>
                <c:pt idx="357">
                  <c:v>44377</c:v>
                </c:pt>
                <c:pt idx="358">
                  <c:v>44378</c:v>
                </c:pt>
                <c:pt idx="359">
                  <c:v>44379</c:v>
                </c:pt>
                <c:pt idx="360">
                  <c:v>44380</c:v>
                </c:pt>
                <c:pt idx="361">
                  <c:v>44381</c:v>
                </c:pt>
                <c:pt idx="362">
                  <c:v>44382</c:v>
                </c:pt>
                <c:pt idx="363">
                  <c:v>44383</c:v>
                </c:pt>
                <c:pt idx="364">
                  <c:v>44384</c:v>
                </c:pt>
                <c:pt idx="365">
                  <c:v>44385</c:v>
                </c:pt>
                <c:pt idx="366">
                  <c:v>44386</c:v>
                </c:pt>
                <c:pt idx="367">
                  <c:v>44387</c:v>
                </c:pt>
                <c:pt idx="368">
                  <c:v>44388</c:v>
                </c:pt>
                <c:pt idx="369">
                  <c:v>44389</c:v>
                </c:pt>
                <c:pt idx="370">
                  <c:v>44390</c:v>
                </c:pt>
                <c:pt idx="371">
                  <c:v>44391</c:v>
                </c:pt>
                <c:pt idx="372">
                  <c:v>44392</c:v>
                </c:pt>
                <c:pt idx="373">
                  <c:v>44393</c:v>
                </c:pt>
                <c:pt idx="374">
                  <c:v>44394</c:v>
                </c:pt>
                <c:pt idx="375">
                  <c:v>44395</c:v>
                </c:pt>
                <c:pt idx="376">
                  <c:v>44396</c:v>
                </c:pt>
                <c:pt idx="377">
                  <c:v>44397</c:v>
                </c:pt>
                <c:pt idx="378">
                  <c:v>44398</c:v>
                </c:pt>
                <c:pt idx="379">
                  <c:v>44399</c:v>
                </c:pt>
                <c:pt idx="380">
                  <c:v>44400</c:v>
                </c:pt>
                <c:pt idx="381">
                  <c:v>44401</c:v>
                </c:pt>
                <c:pt idx="382">
                  <c:v>44402</c:v>
                </c:pt>
                <c:pt idx="383">
                  <c:v>44403</c:v>
                </c:pt>
                <c:pt idx="384">
                  <c:v>44404</c:v>
                </c:pt>
                <c:pt idx="385">
                  <c:v>44405</c:v>
                </c:pt>
                <c:pt idx="386">
                  <c:v>44406</c:v>
                </c:pt>
                <c:pt idx="387">
                  <c:v>44407</c:v>
                </c:pt>
                <c:pt idx="388">
                  <c:v>44408</c:v>
                </c:pt>
                <c:pt idx="389">
                  <c:v>44409</c:v>
                </c:pt>
                <c:pt idx="390">
                  <c:v>44410</c:v>
                </c:pt>
                <c:pt idx="391">
                  <c:v>44411</c:v>
                </c:pt>
                <c:pt idx="392">
                  <c:v>44412</c:v>
                </c:pt>
                <c:pt idx="393">
                  <c:v>44413</c:v>
                </c:pt>
                <c:pt idx="394">
                  <c:v>44414</c:v>
                </c:pt>
                <c:pt idx="395">
                  <c:v>44415</c:v>
                </c:pt>
                <c:pt idx="396">
                  <c:v>44416</c:v>
                </c:pt>
                <c:pt idx="397">
                  <c:v>44417</c:v>
                </c:pt>
                <c:pt idx="398">
                  <c:v>44418</c:v>
                </c:pt>
                <c:pt idx="399">
                  <c:v>44419</c:v>
                </c:pt>
                <c:pt idx="400">
                  <c:v>44420</c:v>
                </c:pt>
                <c:pt idx="401">
                  <c:v>44421</c:v>
                </c:pt>
                <c:pt idx="402">
                  <c:v>44422</c:v>
                </c:pt>
                <c:pt idx="403">
                  <c:v>44423</c:v>
                </c:pt>
                <c:pt idx="404">
                  <c:v>44424</c:v>
                </c:pt>
                <c:pt idx="405">
                  <c:v>44425</c:v>
                </c:pt>
                <c:pt idx="406">
                  <c:v>44426</c:v>
                </c:pt>
                <c:pt idx="407">
                  <c:v>44427</c:v>
                </c:pt>
                <c:pt idx="408">
                  <c:v>44428</c:v>
                </c:pt>
                <c:pt idx="409">
                  <c:v>44429</c:v>
                </c:pt>
                <c:pt idx="410">
                  <c:v>44430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44436</c:v>
                </c:pt>
                <c:pt idx="417">
                  <c:v>44437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44443</c:v>
                </c:pt>
                <c:pt idx="424">
                  <c:v>44444</c:v>
                </c:pt>
                <c:pt idx="425">
                  <c:v>44445</c:v>
                </c:pt>
                <c:pt idx="426">
                  <c:v>44446</c:v>
                </c:pt>
                <c:pt idx="427">
                  <c:v>44447</c:v>
                </c:pt>
                <c:pt idx="428">
                  <c:v>44448</c:v>
                </c:pt>
                <c:pt idx="429">
                  <c:v>44449</c:v>
                </c:pt>
                <c:pt idx="430">
                  <c:v>44450</c:v>
                </c:pt>
                <c:pt idx="431">
                  <c:v>44451</c:v>
                </c:pt>
                <c:pt idx="432">
                  <c:v>44452</c:v>
                </c:pt>
                <c:pt idx="433">
                  <c:v>44453</c:v>
                </c:pt>
                <c:pt idx="434">
                  <c:v>44454</c:v>
                </c:pt>
                <c:pt idx="435">
                  <c:v>44455</c:v>
                </c:pt>
                <c:pt idx="436">
                  <c:v>44456</c:v>
                </c:pt>
                <c:pt idx="437">
                  <c:v>44457</c:v>
                </c:pt>
                <c:pt idx="438">
                  <c:v>44458</c:v>
                </c:pt>
                <c:pt idx="439">
                  <c:v>44459</c:v>
                </c:pt>
                <c:pt idx="440">
                  <c:v>44460</c:v>
                </c:pt>
                <c:pt idx="441">
                  <c:v>44461</c:v>
                </c:pt>
                <c:pt idx="442">
                  <c:v>44462</c:v>
                </c:pt>
                <c:pt idx="443">
                  <c:v>44463</c:v>
                </c:pt>
                <c:pt idx="444">
                  <c:v>44464</c:v>
                </c:pt>
                <c:pt idx="445">
                  <c:v>44465</c:v>
                </c:pt>
                <c:pt idx="446">
                  <c:v>44466</c:v>
                </c:pt>
                <c:pt idx="447">
                  <c:v>44467</c:v>
                </c:pt>
                <c:pt idx="448">
                  <c:v>44468</c:v>
                </c:pt>
                <c:pt idx="449">
                  <c:v>44469</c:v>
                </c:pt>
                <c:pt idx="450">
                  <c:v>44470</c:v>
                </c:pt>
                <c:pt idx="451">
                  <c:v>44471</c:v>
                </c:pt>
                <c:pt idx="452">
                  <c:v>44472</c:v>
                </c:pt>
                <c:pt idx="453">
                  <c:v>44473</c:v>
                </c:pt>
                <c:pt idx="454">
                  <c:v>44474</c:v>
                </c:pt>
                <c:pt idx="455">
                  <c:v>44475</c:v>
                </c:pt>
                <c:pt idx="456">
                  <c:v>44476</c:v>
                </c:pt>
                <c:pt idx="457">
                  <c:v>44477</c:v>
                </c:pt>
                <c:pt idx="458">
                  <c:v>44478</c:v>
                </c:pt>
                <c:pt idx="459">
                  <c:v>44479</c:v>
                </c:pt>
                <c:pt idx="460">
                  <c:v>44480</c:v>
                </c:pt>
                <c:pt idx="461">
                  <c:v>44481</c:v>
                </c:pt>
                <c:pt idx="462">
                  <c:v>44482</c:v>
                </c:pt>
                <c:pt idx="463">
                  <c:v>44483</c:v>
                </c:pt>
                <c:pt idx="464">
                  <c:v>44484</c:v>
                </c:pt>
                <c:pt idx="465">
                  <c:v>44485</c:v>
                </c:pt>
                <c:pt idx="466">
                  <c:v>44486</c:v>
                </c:pt>
                <c:pt idx="467">
                  <c:v>44487</c:v>
                </c:pt>
                <c:pt idx="468">
                  <c:v>44488</c:v>
                </c:pt>
                <c:pt idx="469">
                  <c:v>44489</c:v>
                </c:pt>
                <c:pt idx="470">
                  <c:v>44490</c:v>
                </c:pt>
                <c:pt idx="471">
                  <c:v>44491</c:v>
                </c:pt>
                <c:pt idx="472">
                  <c:v>44492</c:v>
                </c:pt>
                <c:pt idx="473">
                  <c:v>44493</c:v>
                </c:pt>
                <c:pt idx="474">
                  <c:v>44494</c:v>
                </c:pt>
                <c:pt idx="475">
                  <c:v>44495</c:v>
                </c:pt>
                <c:pt idx="476">
                  <c:v>44496</c:v>
                </c:pt>
                <c:pt idx="477">
                  <c:v>44497</c:v>
                </c:pt>
                <c:pt idx="478">
                  <c:v>44498</c:v>
                </c:pt>
                <c:pt idx="479">
                  <c:v>44499</c:v>
                </c:pt>
                <c:pt idx="480">
                  <c:v>44500</c:v>
                </c:pt>
                <c:pt idx="481">
                  <c:v>44501</c:v>
                </c:pt>
                <c:pt idx="482">
                  <c:v>44502</c:v>
                </c:pt>
                <c:pt idx="483">
                  <c:v>44503</c:v>
                </c:pt>
                <c:pt idx="484">
                  <c:v>44504</c:v>
                </c:pt>
                <c:pt idx="485">
                  <c:v>44505</c:v>
                </c:pt>
                <c:pt idx="486">
                  <c:v>44506</c:v>
                </c:pt>
                <c:pt idx="487">
                  <c:v>44507</c:v>
                </c:pt>
                <c:pt idx="488">
                  <c:v>44508</c:v>
                </c:pt>
                <c:pt idx="489">
                  <c:v>44509</c:v>
                </c:pt>
                <c:pt idx="490">
                  <c:v>44510</c:v>
                </c:pt>
                <c:pt idx="491">
                  <c:v>44511</c:v>
                </c:pt>
                <c:pt idx="492">
                  <c:v>44512</c:v>
                </c:pt>
                <c:pt idx="493">
                  <c:v>44513</c:v>
                </c:pt>
                <c:pt idx="494">
                  <c:v>44514</c:v>
                </c:pt>
                <c:pt idx="495">
                  <c:v>44515</c:v>
                </c:pt>
                <c:pt idx="496">
                  <c:v>44516</c:v>
                </c:pt>
                <c:pt idx="497">
                  <c:v>44517</c:v>
                </c:pt>
                <c:pt idx="498">
                  <c:v>44518</c:v>
                </c:pt>
                <c:pt idx="499">
                  <c:v>44519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200</c:v>
                </c:pt>
                <c:pt idx="457">
                  <c:v>-100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C3-4857-AC6E-5006812D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4519"/>
          <c:min val="44166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5"/>
          <c:min val="6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3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/>
              <a:t>איור 7: התשואות הנומינליות על האג"ח הממשלתיות ל-10 שנים בישראל, ארה"ב וגרמניה
</a:t>
            </a:r>
            <a:r>
              <a:rPr lang="he-IL" sz="1800" b="0"/>
              <a:t>דצמבר 2019 עד נובמבר 2021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43790</c:v>
                </c:pt>
                <c:pt idx="1">
                  <c:v>43791</c:v>
                </c:pt>
                <c:pt idx="2">
                  <c:v>43792</c:v>
                </c:pt>
                <c:pt idx="3">
                  <c:v>43793</c:v>
                </c:pt>
                <c:pt idx="4">
                  <c:v>43794</c:v>
                </c:pt>
                <c:pt idx="5">
                  <c:v>43795</c:v>
                </c:pt>
                <c:pt idx="6">
                  <c:v>43796</c:v>
                </c:pt>
                <c:pt idx="7">
                  <c:v>43797</c:v>
                </c:pt>
                <c:pt idx="8">
                  <c:v>43798</c:v>
                </c:pt>
                <c:pt idx="9">
                  <c:v>43799</c:v>
                </c:pt>
                <c:pt idx="10">
                  <c:v>43800</c:v>
                </c:pt>
                <c:pt idx="11">
                  <c:v>43801</c:v>
                </c:pt>
                <c:pt idx="12">
                  <c:v>43802</c:v>
                </c:pt>
                <c:pt idx="13">
                  <c:v>43803</c:v>
                </c:pt>
                <c:pt idx="14">
                  <c:v>43804</c:v>
                </c:pt>
                <c:pt idx="15">
                  <c:v>43805</c:v>
                </c:pt>
                <c:pt idx="16">
                  <c:v>43806</c:v>
                </c:pt>
                <c:pt idx="17">
                  <c:v>43807</c:v>
                </c:pt>
                <c:pt idx="18">
                  <c:v>43808</c:v>
                </c:pt>
                <c:pt idx="19">
                  <c:v>43809</c:v>
                </c:pt>
                <c:pt idx="20">
                  <c:v>43810</c:v>
                </c:pt>
                <c:pt idx="21">
                  <c:v>43811</c:v>
                </c:pt>
                <c:pt idx="22">
                  <c:v>43812</c:v>
                </c:pt>
                <c:pt idx="23">
                  <c:v>43813</c:v>
                </c:pt>
                <c:pt idx="24">
                  <c:v>43814</c:v>
                </c:pt>
                <c:pt idx="25">
                  <c:v>43815</c:v>
                </c:pt>
                <c:pt idx="26">
                  <c:v>43816</c:v>
                </c:pt>
                <c:pt idx="27">
                  <c:v>43817</c:v>
                </c:pt>
                <c:pt idx="28">
                  <c:v>43818</c:v>
                </c:pt>
                <c:pt idx="29">
                  <c:v>43819</c:v>
                </c:pt>
                <c:pt idx="30">
                  <c:v>43820</c:v>
                </c:pt>
                <c:pt idx="31">
                  <c:v>43821</c:v>
                </c:pt>
                <c:pt idx="32">
                  <c:v>43822</c:v>
                </c:pt>
                <c:pt idx="33">
                  <c:v>43823</c:v>
                </c:pt>
                <c:pt idx="34">
                  <c:v>43824</c:v>
                </c:pt>
                <c:pt idx="35">
                  <c:v>43825</c:v>
                </c:pt>
                <c:pt idx="36">
                  <c:v>43826</c:v>
                </c:pt>
                <c:pt idx="37">
                  <c:v>43827</c:v>
                </c:pt>
                <c:pt idx="38">
                  <c:v>43828</c:v>
                </c:pt>
                <c:pt idx="39">
                  <c:v>43829</c:v>
                </c:pt>
                <c:pt idx="40">
                  <c:v>43830</c:v>
                </c:pt>
                <c:pt idx="41">
                  <c:v>43831</c:v>
                </c:pt>
                <c:pt idx="42">
                  <c:v>43832</c:v>
                </c:pt>
                <c:pt idx="43">
                  <c:v>43833</c:v>
                </c:pt>
                <c:pt idx="44">
                  <c:v>43834</c:v>
                </c:pt>
                <c:pt idx="45">
                  <c:v>43835</c:v>
                </c:pt>
                <c:pt idx="46">
                  <c:v>43836</c:v>
                </c:pt>
                <c:pt idx="47">
                  <c:v>43837</c:v>
                </c:pt>
                <c:pt idx="48">
                  <c:v>43838</c:v>
                </c:pt>
                <c:pt idx="49">
                  <c:v>43839</c:v>
                </c:pt>
                <c:pt idx="50">
                  <c:v>43840</c:v>
                </c:pt>
                <c:pt idx="51">
                  <c:v>43841</c:v>
                </c:pt>
                <c:pt idx="52">
                  <c:v>43842</c:v>
                </c:pt>
                <c:pt idx="53">
                  <c:v>43843</c:v>
                </c:pt>
                <c:pt idx="54">
                  <c:v>43844</c:v>
                </c:pt>
                <c:pt idx="55">
                  <c:v>43845</c:v>
                </c:pt>
                <c:pt idx="56">
                  <c:v>43846</c:v>
                </c:pt>
                <c:pt idx="57">
                  <c:v>43847</c:v>
                </c:pt>
                <c:pt idx="58">
                  <c:v>43848</c:v>
                </c:pt>
                <c:pt idx="59">
                  <c:v>43849</c:v>
                </c:pt>
                <c:pt idx="60">
                  <c:v>43850</c:v>
                </c:pt>
                <c:pt idx="61">
                  <c:v>43851</c:v>
                </c:pt>
                <c:pt idx="62">
                  <c:v>43852</c:v>
                </c:pt>
                <c:pt idx="63">
                  <c:v>43853</c:v>
                </c:pt>
                <c:pt idx="64">
                  <c:v>43854</c:v>
                </c:pt>
                <c:pt idx="65">
                  <c:v>43855</c:v>
                </c:pt>
                <c:pt idx="66">
                  <c:v>43856</c:v>
                </c:pt>
                <c:pt idx="67">
                  <c:v>43857</c:v>
                </c:pt>
                <c:pt idx="68">
                  <c:v>43858</c:v>
                </c:pt>
                <c:pt idx="69">
                  <c:v>43859</c:v>
                </c:pt>
                <c:pt idx="70">
                  <c:v>43860</c:v>
                </c:pt>
                <c:pt idx="71">
                  <c:v>43861</c:v>
                </c:pt>
                <c:pt idx="72">
                  <c:v>43862</c:v>
                </c:pt>
                <c:pt idx="73">
                  <c:v>43863</c:v>
                </c:pt>
                <c:pt idx="74">
                  <c:v>43864</c:v>
                </c:pt>
                <c:pt idx="75">
                  <c:v>43865</c:v>
                </c:pt>
                <c:pt idx="76">
                  <c:v>43866</c:v>
                </c:pt>
                <c:pt idx="77">
                  <c:v>43867</c:v>
                </c:pt>
                <c:pt idx="78">
                  <c:v>43868</c:v>
                </c:pt>
                <c:pt idx="79">
                  <c:v>43869</c:v>
                </c:pt>
                <c:pt idx="80">
                  <c:v>43870</c:v>
                </c:pt>
                <c:pt idx="81">
                  <c:v>43871</c:v>
                </c:pt>
                <c:pt idx="82">
                  <c:v>43872</c:v>
                </c:pt>
                <c:pt idx="83">
                  <c:v>43873</c:v>
                </c:pt>
                <c:pt idx="84">
                  <c:v>43874</c:v>
                </c:pt>
                <c:pt idx="85">
                  <c:v>43875</c:v>
                </c:pt>
                <c:pt idx="86">
                  <c:v>43876</c:v>
                </c:pt>
                <c:pt idx="87">
                  <c:v>43877</c:v>
                </c:pt>
                <c:pt idx="88">
                  <c:v>43878</c:v>
                </c:pt>
                <c:pt idx="89">
                  <c:v>43879</c:v>
                </c:pt>
                <c:pt idx="90">
                  <c:v>43880</c:v>
                </c:pt>
                <c:pt idx="91">
                  <c:v>43881</c:v>
                </c:pt>
                <c:pt idx="92">
                  <c:v>43882</c:v>
                </c:pt>
                <c:pt idx="93">
                  <c:v>43883</c:v>
                </c:pt>
                <c:pt idx="94">
                  <c:v>43884</c:v>
                </c:pt>
                <c:pt idx="95">
                  <c:v>43885</c:v>
                </c:pt>
                <c:pt idx="96">
                  <c:v>43886</c:v>
                </c:pt>
                <c:pt idx="97">
                  <c:v>43887</c:v>
                </c:pt>
                <c:pt idx="98">
                  <c:v>43888</c:v>
                </c:pt>
                <c:pt idx="99">
                  <c:v>43889</c:v>
                </c:pt>
                <c:pt idx="100">
                  <c:v>43890</c:v>
                </c:pt>
                <c:pt idx="101">
                  <c:v>43891</c:v>
                </c:pt>
                <c:pt idx="102">
                  <c:v>43892</c:v>
                </c:pt>
                <c:pt idx="103">
                  <c:v>43893</c:v>
                </c:pt>
                <c:pt idx="104">
                  <c:v>43894</c:v>
                </c:pt>
                <c:pt idx="105">
                  <c:v>43895</c:v>
                </c:pt>
                <c:pt idx="106">
                  <c:v>43896</c:v>
                </c:pt>
                <c:pt idx="107">
                  <c:v>43897</c:v>
                </c:pt>
                <c:pt idx="108">
                  <c:v>43898</c:v>
                </c:pt>
                <c:pt idx="109">
                  <c:v>43899</c:v>
                </c:pt>
                <c:pt idx="110">
                  <c:v>43900</c:v>
                </c:pt>
                <c:pt idx="111">
                  <c:v>43901</c:v>
                </c:pt>
                <c:pt idx="112">
                  <c:v>43902</c:v>
                </c:pt>
                <c:pt idx="113">
                  <c:v>43903</c:v>
                </c:pt>
                <c:pt idx="114">
                  <c:v>43904</c:v>
                </c:pt>
                <c:pt idx="115">
                  <c:v>43905</c:v>
                </c:pt>
                <c:pt idx="116">
                  <c:v>43906</c:v>
                </c:pt>
                <c:pt idx="117">
                  <c:v>43907</c:v>
                </c:pt>
                <c:pt idx="118">
                  <c:v>43908</c:v>
                </c:pt>
                <c:pt idx="119">
                  <c:v>43909</c:v>
                </c:pt>
                <c:pt idx="120">
                  <c:v>43910</c:v>
                </c:pt>
                <c:pt idx="121">
                  <c:v>43911</c:v>
                </c:pt>
                <c:pt idx="122">
                  <c:v>43912</c:v>
                </c:pt>
                <c:pt idx="123">
                  <c:v>43913</c:v>
                </c:pt>
                <c:pt idx="124">
                  <c:v>43914</c:v>
                </c:pt>
                <c:pt idx="125">
                  <c:v>43915</c:v>
                </c:pt>
                <c:pt idx="126">
                  <c:v>43916</c:v>
                </c:pt>
                <c:pt idx="127">
                  <c:v>43917</c:v>
                </c:pt>
                <c:pt idx="128">
                  <c:v>43918</c:v>
                </c:pt>
                <c:pt idx="129">
                  <c:v>43919</c:v>
                </c:pt>
                <c:pt idx="130">
                  <c:v>43920</c:v>
                </c:pt>
                <c:pt idx="131">
                  <c:v>43921</c:v>
                </c:pt>
                <c:pt idx="132">
                  <c:v>43922</c:v>
                </c:pt>
                <c:pt idx="133">
                  <c:v>43923</c:v>
                </c:pt>
                <c:pt idx="134">
                  <c:v>43924</c:v>
                </c:pt>
                <c:pt idx="135">
                  <c:v>43925</c:v>
                </c:pt>
                <c:pt idx="136">
                  <c:v>43926</c:v>
                </c:pt>
                <c:pt idx="137">
                  <c:v>43927</c:v>
                </c:pt>
                <c:pt idx="138">
                  <c:v>43928</c:v>
                </c:pt>
                <c:pt idx="139">
                  <c:v>43929</c:v>
                </c:pt>
                <c:pt idx="140">
                  <c:v>43930</c:v>
                </c:pt>
                <c:pt idx="141">
                  <c:v>43931</c:v>
                </c:pt>
                <c:pt idx="142">
                  <c:v>43932</c:v>
                </c:pt>
                <c:pt idx="143">
                  <c:v>43933</c:v>
                </c:pt>
                <c:pt idx="144">
                  <c:v>43934</c:v>
                </c:pt>
                <c:pt idx="145">
                  <c:v>43935</c:v>
                </c:pt>
                <c:pt idx="146">
                  <c:v>43936</c:v>
                </c:pt>
                <c:pt idx="147">
                  <c:v>43937</c:v>
                </c:pt>
                <c:pt idx="148">
                  <c:v>43938</c:v>
                </c:pt>
                <c:pt idx="149">
                  <c:v>43939</c:v>
                </c:pt>
                <c:pt idx="150">
                  <c:v>43940</c:v>
                </c:pt>
                <c:pt idx="151">
                  <c:v>43941</c:v>
                </c:pt>
                <c:pt idx="152">
                  <c:v>43942</c:v>
                </c:pt>
                <c:pt idx="153">
                  <c:v>43943</c:v>
                </c:pt>
                <c:pt idx="154">
                  <c:v>43944</c:v>
                </c:pt>
                <c:pt idx="155">
                  <c:v>43945</c:v>
                </c:pt>
                <c:pt idx="156">
                  <c:v>43946</c:v>
                </c:pt>
                <c:pt idx="157">
                  <c:v>43947</c:v>
                </c:pt>
                <c:pt idx="158">
                  <c:v>43948</c:v>
                </c:pt>
                <c:pt idx="159">
                  <c:v>43949</c:v>
                </c:pt>
                <c:pt idx="160">
                  <c:v>43950</c:v>
                </c:pt>
                <c:pt idx="161">
                  <c:v>43951</c:v>
                </c:pt>
                <c:pt idx="162">
                  <c:v>43952</c:v>
                </c:pt>
                <c:pt idx="163">
                  <c:v>43953</c:v>
                </c:pt>
                <c:pt idx="164">
                  <c:v>43954</c:v>
                </c:pt>
                <c:pt idx="165">
                  <c:v>43955</c:v>
                </c:pt>
                <c:pt idx="166">
                  <c:v>43956</c:v>
                </c:pt>
                <c:pt idx="167">
                  <c:v>43957</c:v>
                </c:pt>
                <c:pt idx="168">
                  <c:v>43958</c:v>
                </c:pt>
                <c:pt idx="169">
                  <c:v>43959</c:v>
                </c:pt>
                <c:pt idx="170">
                  <c:v>43960</c:v>
                </c:pt>
                <c:pt idx="171">
                  <c:v>43961</c:v>
                </c:pt>
                <c:pt idx="172">
                  <c:v>43962</c:v>
                </c:pt>
                <c:pt idx="173">
                  <c:v>43963</c:v>
                </c:pt>
                <c:pt idx="174">
                  <c:v>43964</c:v>
                </c:pt>
                <c:pt idx="175">
                  <c:v>43965</c:v>
                </c:pt>
                <c:pt idx="176">
                  <c:v>43966</c:v>
                </c:pt>
                <c:pt idx="177">
                  <c:v>43967</c:v>
                </c:pt>
                <c:pt idx="178">
                  <c:v>43968</c:v>
                </c:pt>
                <c:pt idx="179">
                  <c:v>43969</c:v>
                </c:pt>
                <c:pt idx="180">
                  <c:v>43970</c:v>
                </c:pt>
                <c:pt idx="181">
                  <c:v>43971</c:v>
                </c:pt>
                <c:pt idx="182">
                  <c:v>43972</c:v>
                </c:pt>
                <c:pt idx="183">
                  <c:v>43973</c:v>
                </c:pt>
                <c:pt idx="184">
                  <c:v>43974</c:v>
                </c:pt>
                <c:pt idx="185">
                  <c:v>43975</c:v>
                </c:pt>
                <c:pt idx="186">
                  <c:v>43976</c:v>
                </c:pt>
                <c:pt idx="187">
                  <c:v>43977</c:v>
                </c:pt>
                <c:pt idx="188">
                  <c:v>43978</c:v>
                </c:pt>
                <c:pt idx="189">
                  <c:v>43979</c:v>
                </c:pt>
                <c:pt idx="190">
                  <c:v>43980</c:v>
                </c:pt>
                <c:pt idx="191">
                  <c:v>43981</c:v>
                </c:pt>
                <c:pt idx="192">
                  <c:v>43982</c:v>
                </c:pt>
                <c:pt idx="193">
                  <c:v>43983</c:v>
                </c:pt>
                <c:pt idx="194">
                  <c:v>43984</c:v>
                </c:pt>
                <c:pt idx="195">
                  <c:v>43985</c:v>
                </c:pt>
                <c:pt idx="196">
                  <c:v>43986</c:v>
                </c:pt>
                <c:pt idx="197">
                  <c:v>43987</c:v>
                </c:pt>
                <c:pt idx="198">
                  <c:v>43988</c:v>
                </c:pt>
                <c:pt idx="199">
                  <c:v>43989</c:v>
                </c:pt>
                <c:pt idx="200">
                  <c:v>43990</c:v>
                </c:pt>
                <c:pt idx="201">
                  <c:v>43991</c:v>
                </c:pt>
                <c:pt idx="202">
                  <c:v>43992</c:v>
                </c:pt>
                <c:pt idx="203">
                  <c:v>43993</c:v>
                </c:pt>
                <c:pt idx="204">
                  <c:v>43994</c:v>
                </c:pt>
                <c:pt idx="205">
                  <c:v>43995</c:v>
                </c:pt>
                <c:pt idx="206">
                  <c:v>43996</c:v>
                </c:pt>
                <c:pt idx="207">
                  <c:v>43997</c:v>
                </c:pt>
                <c:pt idx="208">
                  <c:v>43998</c:v>
                </c:pt>
                <c:pt idx="209">
                  <c:v>43999</c:v>
                </c:pt>
                <c:pt idx="210">
                  <c:v>44000</c:v>
                </c:pt>
                <c:pt idx="211">
                  <c:v>44001</c:v>
                </c:pt>
                <c:pt idx="212">
                  <c:v>44002</c:v>
                </c:pt>
                <c:pt idx="213">
                  <c:v>44003</c:v>
                </c:pt>
                <c:pt idx="214">
                  <c:v>44004</c:v>
                </c:pt>
                <c:pt idx="215">
                  <c:v>44005</c:v>
                </c:pt>
                <c:pt idx="216">
                  <c:v>44006</c:v>
                </c:pt>
                <c:pt idx="217">
                  <c:v>44007</c:v>
                </c:pt>
                <c:pt idx="218">
                  <c:v>44008</c:v>
                </c:pt>
                <c:pt idx="219">
                  <c:v>44009</c:v>
                </c:pt>
                <c:pt idx="220">
                  <c:v>44010</c:v>
                </c:pt>
                <c:pt idx="221">
                  <c:v>44011</c:v>
                </c:pt>
                <c:pt idx="222">
                  <c:v>44012</c:v>
                </c:pt>
                <c:pt idx="223">
                  <c:v>44013</c:v>
                </c:pt>
                <c:pt idx="224">
                  <c:v>44014</c:v>
                </c:pt>
                <c:pt idx="225">
                  <c:v>44015</c:v>
                </c:pt>
                <c:pt idx="226">
                  <c:v>44016</c:v>
                </c:pt>
                <c:pt idx="227">
                  <c:v>44017</c:v>
                </c:pt>
                <c:pt idx="228">
                  <c:v>44018</c:v>
                </c:pt>
                <c:pt idx="229">
                  <c:v>44019</c:v>
                </c:pt>
                <c:pt idx="230">
                  <c:v>44020</c:v>
                </c:pt>
                <c:pt idx="231">
                  <c:v>44021</c:v>
                </c:pt>
                <c:pt idx="232">
                  <c:v>44022</c:v>
                </c:pt>
                <c:pt idx="233">
                  <c:v>44023</c:v>
                </c:pt>
                <c:pt idx="234">
                  <c:v>44024</c:v>
                </c:pt>
                <c:pt idx="235">
                  <c:v>44025</c:v>
                </c:pt>
                <c:pt idx="236">
                  <c:v>44026</c:v>
                </c:pt>
                <c:pt idx="237">
                  <c:v>44027</c:v>
                </c:pt>
                <c:pt idx="238">
                  <c:v>44028</c:v>
                </c:pt>
                <c:pt idx="239">
                  <c:v>44029</c:v>
                </c:pt>
                <c:pt idx="240">
                  <c:v>44030</c:v>
                </c:pt>
                <c:pt idx="241">
                  <c:v>44031</c:v>
                </c:pt>
                <c:pt idx="242">
                  <c:v>44032</c:v>
                </c:pt>
                <c:pt idx="243">
                  <c:v>44033</c:v>
                </c:pt>
                <c:pt idx="244">
                  <c:v>44034</c:v>
                </c:pt>
                <c:pt idx="245">
                  <c:v>44035</c:v>
                </c:pt>
                <c:pt idx="246">
                  <c:v>44036</c:v>
                </c:pt>
                <c:pt idx="247">
                  <c:v>44037</c:v>
                </c:pt>
                <c:pt idx="248">
                  <c:v>44038</c:v>
                </c:pt>
                <c:pt idx="249">
                  <c:v>44039</c:v>
                </c:pt>
                <c:pt idx="250">
                  <c:v>44040</c:v>
                </c:pt>
                <c:pt idx="251">
                  <c:v>44041</c:v>
                </c:pt>
                <c:pt idx="252">
                  <c:v>44042</c:v>
                </c:pt>
                <c:pt idx="253">
                  <c:v>44043</c:v>
                </c:pt>
                <c:pt idx="254">
                  <c:v>44044</c:v>
                </c:pt>
                <c:pt idx="255">
                  <c:v>44045</c:v>
                </c:pt>
                <c:pt idx="256">
                  <c:v>44046</c:v>
                </c:pt>
                <c:pt idx="257">
                  <c:v>44047</c:v>
                </c:pt>
                <c:pt idx="258">
                  <c:v>44048</c:v>
                </c:pt>
                <c:pt idx="259">
                  <c:v>44049</c:v>
                </c:pt>
                <c:pt idx="260">
                  <c:v>44050</c:v>
                </c:pt>
                <c:pt idx="261">
                  <c:v>44051</c:v>
                </c:pt>
                <c:pt idx="262">
                  <c:v>44052</c:v>
                </c:pt>
                <c:pt idx="263">
                  <c:v>44053</c:v>
                </c:pt>
                <c:pt idx="264">
                  <c:v>44054</c:v>
                </c:pt>
                <c:pt idx="265">
                  <c:v>44055</c:v>
                </c:pt>
                <c:pt idx="266">
                  <c:v>44056</c:v>
                </c:pt>
                <c:pt idx="267">
                  <c:v>44057</c:v>
                </c:pt>
                <c:pt idx="268">
                  <c:v>44058</c:v>
                </c:pt>
                <c:pt idx="269">
                  <c:v>44059</c:v>
                </c:pt>
                <c:pt idx="270">
                  <c:v>44060</c:v>
                </c:pt>
                <c:pt idx="271">
                  <c:v>44061</c:v>
                </c:pt>
                <c:pt idx="272">
                  <c:v>44062</c:v>
                </c:pt>
                <c:pt idx="273">
                  <c:v>44063</c:v>
                </c:pt>
                <c:pt idx="274">
                  <c:v>44064</c:v>
                </c:pt>
                <c:pt idx="275">
                  <c:v>44065</c:v>
                </c:pt>
                <c:pt idx="276">
                  <c:v>44066</c:v>
                </c:pt>
                <c:pt idx="277">
                  <c:v>44067</c:v>
                </c:pt>
                <c:pt idx="278">
                  <c:v>44068</c:v>
                </c:pt>
                <c:pt idx="279">
                  <c:v>44069</c:v>
                </c:pt>
                <c:pt idx="280">
                  <c:v>44070</c:v>
                </c:pt>
                <c:pt idx="281">
                  <c:v>44071</c:v>
                </c:pt>
                <c:pt idx="282">
                  <c:v>44072</c:v>
                </c:pt>
                <c:pt idx="283">
                  <c:v>44073</c:v>
                </c:pt>
                <c:pt idx="284">
                  <c:v>44074</c:v>
                </c:pt>
                <c:pt idx="285">
                  <c:v>44075</c:v>
                </c:pt>
                <c:pt idx="286">
                  <c:v>44076</c:v>
                </c:pt>
                <c:pt idx="287">
                  <c:v>44077</c:v>
                </c:pt>
                <c:pt idx="288">
                  <c:v>44078</c:v>
                </c:pt>
                <c:pt idx="289">
                  <c:v>44079</c:v>
                </c:pt>
                <c:pt idx="290">
                  <c:v>44080</c:v>
                </c:pt>
                <c:pt idx="291">
                  <c:v>44081</c:v>
                </c:pt>
                <c:pt idx="292">
                  <c:v>44082</c:v>
                </c:pt>
                <c:pt idx="293">
                  <c:v>44083</c:v>
                </c:pt>
                <c:pt idx="294">
                  <c:v>44084</c:v>
                </c:pt>
                <c:pt idx="295">
                  <c:v>44085</c:v>
                </c:pt>
                <c:pt idx="296">
                  <c:v>44086</c:v>
                </c:pt>
                <c:pt idx="297">
                  <c:v>44087</c:v>
                </c:pt>
                <c:pt idx="298">
                  <c:v>44088</c:v>
                </c:pt>
                <c:pt idx="299">
                  <c:v>44089</c:v>
                </c:pt>
                <c:pt idx="300">
                  <c:v>44090</c:v>
                </c:pt>
                <c:pt idx="301">
                  <c:v>44091</c:v>
                </c:pt>
                <c:pt idx="302">
                  <c:v>44092</c:v>
                </c:pt>
                <c:pt idx="303">
                  <c:v>44093</c:v>
                </c:pt>
                <c:pt idx="304">
                  <c:v>44094</c:v>
                </c:pt>
                <c:pt idx="305">
                  <c:v>44095</c:v>
                </c:pt>
                <c:pt idx="306">
                  <c:v>44096</c:v>
                </c:pt>
                <c:pt idx="307">
                  <c:v>44097</c:v>
                </c:pt>
                <c:pt idx="308">
                  <c:v>44098</c:v>
                </c:pt>
                <c:pt idx="309">
                  <c:v>44099</c:v>
                </c:pt>
                <c:pt idx="310">
                  <c:v>44100</c:v>
                </c:pt>
                <c:pt idx="311">
                  <c:v>44101</c:v>
                </c:pt>
                <c:pt idx="312">
                  <c:v>44102</c:v>
                </c:pt>
                <c:pt idx="313">
                  <c:v>44103</c:v>
                </c:pt>
                <c:pt idx="314">
                  <c:v>44104</c:v>
                </c:pt>
                <c:pt idx="315">
                  <c:v>44105</c:v>
                </c:pt>
                <c:pt idx="316">
                  <c:v>44106</c:v>
                </c:pt>
                <c:pt idx="317">
                  <c:v>44107</c:v>
                </c:pt>
                <c:pt idx="318">
                  <c:v>44108</c:v>
                </c:pt>
                <c:pt idx="319">
                  <c:v>44109</c:v>
                </c:pt>
                <c:pt idx="320">
                  <c:v>44110</c:v>
                </c:pt>
                <c:pt idx="321">
                  <c:v>44111</c:v>
                </c:pt>
                <c:pt idx="322">
                  <c:v>44112</c:v>
                </c:pt>
                <c:pt idx="323">
                  <c:v>44113</c:v>
                </c:pt>
                <c:pt idx="324">
                  <c:v>44114</c:v>
                </c:pt>
                <c:pt idx="325">
                  <c:v>44115</c:v>
                </c:pt>
                <c:pt idx="326">
                  <c:v>44116</c:v>
                </c:pt>
                <c:pt idx="327">
                  <c:v>44117</c:v>
                </c:pt>
                <c:pt idx="328">
                  <c:v>44118</c:v>
                </c:pt>
                <c:pt idx="329">
                  <c:v>44119</c:v>
                </c:pt>
                <c:pt idx="330">
                  <c:v>44120</c:v>
                </c:pt>
                <c:pt idx="331">
                  <c:v>44121</c:v>
                </c:pt>
                <c:pt idx="332">
                  <c:v>44122</c:v>
                </c:pt>
                <c:pt idx="333">
                  <c:v>44123</c:v>
                </c:pt>
                <c:pt idx="334">
                  <c:v>44124</c:v>
                </c:pt>
                <c:pt idx="335">
                  <c:v>44125</c:v>
                </c:pt>
                <c:pt idx="336">
                  <c:v>44126</c:v>
                </c:pt>
                <c:pt idx="337">
                  <c:v>44127</c:v>
                </c:pt>
                <c:pt idx="338">
                  <c:v>44128</c:v>
                </c:pt>
                <c:pt idx="339">
                  <c:v>44129</c:v>
                </c:pt>
                <c:pt idx="340">
                  <c:v>44130</c:v>
                </c:pt>
                <c:pt idx="341">
                  <c:v>44131</c:v>
                </c:pt>
                <c:pt idx="342">
                  <c:v>44132</c:v>
                </c:pt>
                <c:pt idx="343">
                  <c:v>44133</c:v>
                </c:pt>
                <c:pt idx="344">
                  <c:v>44134</c:v>
                </c:pt>
                <c:pt idx="345">
                  <c:v>44135</c:v>
                </c:pt>
                <c:pt idx="346">
                  <c:v>44136</c:v>
                </c:pt>
                <c:pt idx="347">
                  <c:v>44137</c:v>
                </c:pt>
                <c:pt idx="348">
                  <c:v>44138</c:v>
                </c:pt>
                <c:pt idx="349">
                  <c:v>44139</c:v>
                </c:pt>
                <c:pt idx="350">
                  <c:v>44140</c:v>
                </c:pt>
                <c:pt idx="351">
                  <c:v>44141</c:v>
                </c:pt>
                <c:pt idx="352">
                  <c:v>44142</c:v>
                </c:pt>
                <c:pt idx="353">
                  <c:v>44143</c:v>
                </c:pt>
                <c:pt idx="354">
                  <c:v>44144</c:v>
                </c:pt>
                <c:pt idx="355">
                  <c:v>44145</c:v>
                </c:pt>
                <c:pt idx="356">
                  <c:v>44146</c:v>
                </c:pt>
                <c:pt idx="357">
                  <c:v>44147</c:v>
                </c:pt>
                <c:pt idx="358">
                  <c:v>44148</c:v>
                </c:pt>
                <c:pt idx="359">
                  <c:v>44149</c:v>
                </c:pt>
                <c:pt idx="360">
                  <c:v>44150</c:v>
                </c:pt>
                <c:pt idx="361">
                  <c:v>44151</c:v>
                </c:pt>
                <c:pt idx="362">
                  <c:v>44152</c:v>
                </c:pt>
                <c:pt idx="363">
                  <c:v>44153</c:v>
                </c:pt>
                <c:pt idx="364">
                  <c:v>44154</c:v>
                </c:pt>
                <c:pt idx="365">
                  <c:v>44155</c:v>
                </c:pt>
                <c:pt idx="366">
                  <c:v>44156</c:v>
                </c:pt>
                <c:pt idx="367">
                  <c:v>44157</c:v>
                </c:pt>
                <c:pt idx="368">
                  <c:v>44158</c:v>
                </c:pt>
                <c:pt idx="369">
                  <c:v>44159</c:v>
                </c:pt>
                <c:pt idx="370">
                  <c:v>44160</c:v>
                </c:pt>
                <c:pt idx="371">
                  <c:v>44161</c:v>
                </c:pt>
                <c:pt idx="372">
                  <c:v>44162</c:v>
                </c:pt>
                <c:pt idx="373">
                  <c:v>44163</c:v>
                </c:pt>
                <c:pt idx="374">
                  <c:v>44164</c:v>
                </c:pt>
                <c:pt idx="375">
                  <c:v>44165</c:v>
                </c:pt>
                <c:pt idx="376">
                  <c:v>44166</c:v>
                </c:pt>
                <c:pt idx="377">
                  <c:v>44167</c:v>
                </c:pt>
                <c:pt idx="378">
                  <c:v>44168</c:v>
                </c:pt>
                <c:pt idx="379">
                  <c:v>44169</c:v>
                </c:pt>
                <c:pt idx="380">
                  <c:v>44170</c:v>
                </c:pt>
                <c:pt idx="381">
                  <c:v>44171</c:v>
                </c:pt>
                <c:pt idx="382">
                  <c:v>44172</c:v>
                </c:pt>
                <c:pt idx="383">
                  <c:v>44173</c:v>
                </c:pt>
                <c:pt idx="384">
                  <c:v>44174</c:v>
                </c:pt>
                <c:pt idx="385">
                  <c:v>44175</c:v>
                </c:pt>
                <c:pt idx="386">
                  <c:v>44176</c:v>
                </c:pt>
                <c:pt idx="387">
                  <c:v>44177</c:v>
                </c:pt>
                <c:pt idx="388">
                  <c:v>44178</c:v>
                </c:pt>
                <c:pt idx="389">
                  <c:v>44179</c:v>
                </c:pt>
                <c:pt idx="390">
                  <c:v>44180</c:v>
                </c:pt>
                <c:pt idx="391">
                  <c:v>44181</c:v>
                </c:pt>
                <c:pt idx="392">
                  <c:v>44182</c:v>
                </c:pt>
                <c:pt idx="393">
                  <c:v>44183</c:v>
                </c:pt>
                <c:pt idx="394">
                  <c:v>44184</c:v>
                </c:pt>
                <c:pt idx="395">
                  <c:v>44185</c:v>
                </c:pt>
                <c:pt idx="396">
                  <c:v>44186</c:v>
                </c:pt>
                <c:pt idx="397">
                  <c:v>44187</c:v>
                </c:pt>
                <c:pt idx="398">
                  <c:v>44188</c:v>
                </c:pt>
                <c:pt idx="399">
                  <c:v>44189</c:v>
                </c:pt>
                <c:pt idx="400">
                  <c:v>44190</c:v>
                </c:pt>
                <c:pt idx="401">
                  <c:v>44191</c:v>
                </c:pt>
                <c:pt idx="402">
                  <c:v>44192</c:v>
                </c:pt>
                <c:pt idx="403">
                  <c:v>44193</c:v>
                </c:pt>
                <c:pt idx="404">
                  <c:v>44194</c:v>
                </c:pt>
                <c:pt idx="405">
                  <c:v>44195</c:v>
                </c:pt>
                <c:pt idx="406">
                  <c:v>44196</c:v>
                </c:pt>
                <c:pt idx="407">
                  <c:v>44197</c:v>
                </c:pt>
                <c:pt idx="408">
                  <c:v>44198</c:v>
                </c:pt>
                <c:pt idx="409">
                  <c:v>44199</c:v>
                </c:pt>
                <c:pt idx="410">
                  <c:v>44200</c:v>
                </c:pt>
                <c:pt idx="411">
                  <c:v>44201</c:v>
                </c:pt>
                <c:pt idx="412">
                  <c:v>44202</c:v>
                </c:pt>
                <c:pt idx="413">
                  <c:v>44203</c:v>
                </c:pt>
                <c:pt idx="414">
                  <c:v>44204</c:v>
                </c:pt>
                <c:pt idx="415">
                  <c:v>44205</c:v>
                </c:pt>
                <c:pt idx="416">
                  <c:v>44206</c:v>
                </c:pt>
                <c:pt idx="417">
                  <c:v>44207</c:v>
                </c:pt>
                <c:pt idx="418">
                  <c:v>44208</c:v>
                </c:pt>
                <c:pt idx="419">
                  <c:v>44209</c:v>
                </c:pt>
                <c:pt idx="420">
                  <c:v>44210</c:v>
                </c:pt>
                <c:pt idx="421">
                  <c:v>44211</c:v>
                </c:pt>
                <c:pt idx="422">
                  <c:v>44212</c:v>
                </c:pt>
                <c:pt idx="423">
                  <c:v>44213</c:v>
                </c:pt>
                <c:pt idx="424">
                  <c:v>44214</c:v>
                </c:pt>
                <c:pt idx="425">
                  <c:v>44215</c:v>
                </c:pt>
                <c:pt idx="426">
                  <c:v>44216</c:v>
                </c:pt>
                <c:pt idx="427">
                  <c:v>44217</c:v>
                </c:pt>
                <c:pt idx="428">
                  <c:v>44218</c:v>
                </c:pt>
                <c:pt idx="429">
                  <c:v>44219</c:v>
                </c:pt>
                <c:pt idx="430">
                  <c:v>44220</c:v>
                </c:pt>
                <c:pt idx="431">
                  <c:v>44221</c:v>
                </c:pt>
                <c:pt idx="432">
                  <c:v>44222</c:v>
                </c:pt>
                <c:pt idx="433">
                  <c:v>44223</c:v>
                </c:pt>
                <c:pt idx="434">
                  <c:v>44224</c:v>
                </c:pt>
                <c:pt idx="435">
                  <c:v>44225</c:v>
                </c:pt>
                <c:pt idx="436">
                  <c:v>44226</c:v>
                </c:pt>
                <c:pt idx="437">
                  <c:v>44227</c:v>
                </c:pt>
                <c:pt idx="438">
                  <c:v>44228</c:v>
                </c:pt>
                <c:pt idx="439">
                  <c:v>44229</c:v>
                </c:pt>
                <c:pt idx="440">
                  <c:v>44230</c:v>
                </c:pt>
                <c:pt idx="441">
                  <c:v>44231</c:v>
                </c:pt>
                <c:pt idx="442">
                  <c:v>44232</c:v>
                </c:pt>
                <c:pt idx="443">
                  <c:v>44233</c:v>
                </c:pt>
                <c:pt idx="444">
                  <c:v>44234</c:v>
                </c:pt>
                <c:pt idx="445">
                  <c:v>44235</c:v>
                </c:pt>
                <c:pt idx="446">
                  <c:v>44236</c:v>
                </c:pt>
                <c:pt idx="447">
                  <c:v>44237</c:v>
                </c:pt>
                <c:pt idx="448">
                  <c:v>44238</c:v>
                </c:pt>
                <c:pt idx="449">
                  <c:v>44239</c:v>
                </c:pt>
                <c:pt idx="450">
                  <c:v>44240</c:v>
                </c:pt>
                <c:pt idx="451">
                  <c:v>44241</c:v>
                </c:pt>
                <c:pt idx="452">
                  <c:v>44242</c:v>
                </c:pt>
                <c:pt idx="453">
                  <c:v>44243</c:v>
                </c:pt>
                <c:pt idx="454">
                  <c:v>44244</c:v>
                </c:pt>
                <c:pt idx="455">
                  <c:v>44245</c:v>
                </c:pt>
                <c:pt idx="456">
                  <c:v>44246</c:v>
                </c:pt>
                <c:pt idx="457">
                  <c:v>44247</c:v>
                </c:pt>
                <c:pt idx="458">
                  <c:v>44248</c:v>
                </c:pt>
                <c:pt idx="459">
                  <c:v>44249</c:v>
                </c:pt>
                <c:pt idx="460">
                  <c:v>44250</c:v>
                </c:pt>
                <c:pt idx="461">
                  <c:v>44251</c:v>
                </c:pt>
                <c:pt idx="462">
                  <c:v>44252</c:v>
                </c:pt>
                <c:pt idx="463">
                  <c:v>44253</c:v>
                </c:pt>
                <c:pt idx="464">
                  <c:v>44254</c:v>
                </c:pt>
                <c:pt idx="465">
                  <c:v>44255</c:v>
                </c:pt>
                <c:pt idx="466">
                  <c:v>44256</c:v>
                </c:pt>
                <c:pt idx="467">
                  <c:v>44257</c:v>
                </c:pt>
                <c:pt idx="468">
                  <c:v>44258</c:v>
                </c:pt>
                <c:pt idx="469">
                  <c:v>44259</c:v>
                </c:pt>
                <c:pt idx="470">
                  <c:v>44260</c:v>
                </c:pt>
                <c:pt idx="471">
                  <c:v>44261</c:v>
                </c:pt>
                <c:pt idx="472">
                  <c:v>44262</c:v>
                </c:pt>
                <c:pt idx="473">
                  <c:v>44263</c:v>
                </c:pt>
                <c:pt idx="474">
                  <c:v>44264</c:v>
                </c:pt>
                <c:pt idx="475">
                  <c:v>44265</c:v>
                </c:pt>
                <c:pt idx="476">
                  <c:v>44266</c:v>
                </c:pt>
                <c:pt idx="477">
                  <c:v>44267</c:v>
                </c:pt>
                <c:pt idx="478">
                  <c:v>44268</c:v>
                </c:pt>
                <c:pt idx="479">
                  <c:v>44269</c:v>
                </c:pt>
                <c:pt idx="480">
                  <c:v>44270</c:v>
                </c:pt>
                <c:pt idx="481">
                  <c:v>44271</c:v>
                </c:pt>
                <c:pt idx="482">
                  <c:v>44272</c:v>
                </c:pt>
                <c:pt idx="483">
                  <c:v>44273</c:v>
                </c:pt>
                <c:pt idx="484">
                  <c:v>44274</c:v>
                </c:pt>
                <c:pt idx="485">
                  <c:v>44275</c:v>
                </c:pt>
                <c:pt idx="486">
                  <c:v>44276</c:v>
                </c:pt>
                <c:pt idx="487">
                  <c:v>44277</c:v>
                </c:pt>
                <c:pt idx="488">
                  <c:v>44278</c:v>
                </c:pt>
                <c:pt idx="489">
                  <c:v>44279</c:v>
                </c:pt>
                <c:pt idx="490">
                  <c:v>44280</c:v>
                </c:pt>
                <c:pt idx="491">
                  <c:v>44281</c:v>
                </c:pt>
                <c:pt idx="492">
                  <c:v>44282</c:v>
                </c:pt>
                <c:pt idx="493">
                  <c:v>44283</c:v>
                </c:pt>
                <c:pt idx="494">
                  <c:v>44284</c:v>
                </c:pt>
                <c:pt idx="495">
                  <c:v>44285</c:v>
                </c:pt>
                <c:pt idx="496">
                  <c:v>44286</c:v>
                </c:pt>
                <c:pt idx="497">
                  <c:v>44287</c:v>
                </c:pt>
                <c:pt idx="498">
                  <c:v>44288</c:v>
                </c:pt>
                <c:pt idx="499">
                  <c:v>44289</c:v>
                </c:pt>
                <c:pt idx="500">
                  <c:v>44290</c:v>
                </c:pt>
                <c:pt idx="501">
                  <c:v>44291</c:v>
                </c:pt>
                <c:pt idx="502">
                  <c:v>44292</c:v>
                </c:pt>
                <c:pt idx="503">
                  <c:v>44293</c:v>
                </c:pt>
                <c:pt idx="504">
                  <c:v>44294</c:v>
                </c:pt>
                <c:pt idx="505">
                  <c:v>44295</c:v>
                </c:pt>
                <c:pt idx="506">
                  <c:v>44296</c:v>
                </c:pt>
                <c:pt idx="507">
                  <c:v>44297</c:v>
                </c:pt>
                <c:pt idx="508">
                  <c:v>44298</c:v>
                </c:pt>
                <c:pt idx="509">
                  <c:v>44299</c:v>
                </c:pt>
                <c:pt idx="510">
                  <c:v>44300</c:v>
                </c:pt>
                <c:pt idx="511">
                  <c:v>44301</c:v>
                </c:pt>
                <c:pt idx="512">
                  <c:v>44302</c:v>
                </c:pt>
                <c:pt idx="513">
                  <c:v>44303</c:v>
                </c:pt>
                <c:pt idx="514">
                  <c:v>44304</c:v>
                </c:pt>
                <c:pt idx="515">
                  <c:v>44305</c:v>
                </c:pt>
                <c:pt idx="516">
                  <c:v>44306</c:v>
                </c:pt>
                <c:pt idx="517">
                  <c:v>44307</c:v>
                </c:pt>
                <c:pt idx="518">
                  <c:v>44308</c:v>
                </c:pt>
                <c:pt idx="519">
                  <c:v>44309</c:v>
                </c:pt>
                <c:pt idx="520">
                  <c:v>44310</c:v>
                </c:pt>
                <c:pt idx="521">
                  <c:v>44311</c:v>
                </c:pt>
                <c:pt idx="522">
                  <c:v>44312</c:v>
                </c:pt>
                <c:pt idx="523">
                  <c:v>44313</c:v>
                </c:pt>
                <c:pt idx="524">
                  <c:v>44314</c:v>
                </c:pt>
                <c:pt idx="525">
                  <c:v>44315</c:v>
                </c:pt>
                <c:pt idx="526">
                  <c:v>44316</c:v>
                </c:pt>
                <c:pt idx="527">
                  <c:v>44317</c:v>
                </c:pt>
                <c:pt idx="528">
                  <c:v>44318</c:v>
                </c:pt>
                <c:pt idx="529">
                  <c:v>44319</c:v>
                </c:pt>
                <c:pt idx="530">
                  <c:v>44320</c:v>
                </c:pt>
                <c:pt idx="531">
                  <c:v>44321</c:v>
                </c:pt>
                <c:pt idx="532">
                  <c:v>44322</c:v>
                </c:pt>
                <c:pt idx="533">
                  <c:v>44323</c:v>
                </c:pt>
                <c:pt idx="534">
                  <c:v>44324</c:v>
                </c:pt>
                <c:pt idx="535">
                  <c:v>44325</c:v>
                </c:pt>
                <c:pt idx="536">
                  <c:v>44326</c:v>
                </c:pt>
                <c:pt idx="537">
                  <c:v>44327</c:v>
                </c:pt>
                <c:pt idx="538">
                  <c:v>44328</c:v>
                </c:pt>
                <c:pt idx="539">
                  <c:v>44329</c:v>
                </c:pt>
                <c:pt idx="540">
                  <c:v>44330</c:v>
                </c:pt>
                <c:pt idx="541">
                  <c:v>44331</c:v>
                </c:pt>
                <c:pt idx="542">
                  <c:v>44332</c:v>
                </c:pt>
                <c:pt idx="543">
                  <c:v>44333</c:v>
                </c:pt>
                <c:pt idx="544">
                  <c:v>44334</c:v>
                </c:pt>
                <c:pt idx="545">
                  <c:v>44335</c:v>
                </c:pt>
                <c:pt idx="546">
                  <c:v>44336</c:v>
                </c:pt>
                <c:pt idx="547">
                  <c:v>44337</c:v>
                </c:pt>
                <c:pt idx="548">
                  <c:v>44338</c:v>
                </c:pt>
                <c:pt idx="549">
                  <c:v>44339</c:v>
                </c:pt>
                <c:pt idx="550">
                  <c:v>44340</c:v>
                </c:pt>
                <c:pt idx="551">
                  <c:v>44341</c:v>
                </c:pt>
                <c:pt idx="552">
                  <c:v>44342</c:v>
                </c:pt>
                <c:pt idx="553">
                  <c:v>44343</c:v>
                </c:pt>
                <c:pt idx="554">
                  <c:v>44344</c:v>
                </c:pt>
                <c:pt idx="555">
                  <c:v>44345</c:v>
                </c:pt>
                <c:pt idx="556">
                  <c:v>44346</c:v>
                </c:pt>
                <c:pt idx="557">
                  <c:v>44347</c:v>
                </c:pt>
                <c:pt idx="558">
                  <c:v>44348</c:v>
                </c:pt>
                <c:pt idx="559">
                  <c:v>44349</c:v>
                </c:pt>
                <c:pt idx="560">
                  <c:v>44350</c:v>
                </c:pt>
                <c:pt idx="561">
                  <c:v>44351</c:v>
                </c:pt>
                <c:pt idx="562">
                  <c:v>44352</c:v>
                </c:pt>
                <c:pt idx="563">
                  <c:v>44353</c:v>
                </c:pt>
                <c:pt idx="564">
                  <c:v>44354</c:v>
                </c:pt>
                <c:pt idx="565">
                  <c:v>44355</c:v>
                </c:pt>
                <c:pt idx="566">
                  <c:v>44356</c:v>
                </c:pt>
                <c:pt idx="567">
                  <c:v>44357</c:v>
                </c:pt>
                <c:pt idx="568">
                  <c:v>44358</c:v>
                </c:pt>
                <c:pt idx="569">
                  <c:v>44359</c:v>
                </c:pt>
                <c:pt idx="570">
                  <c:v>44360</c:v>
                </c:pt>
                <c:pt idx="571">
                  <c:v>44361</c:v>
                </c:pt>
                <c:pt idx="572">
                  <c:v>44362</c:v>
                </c:pt>
                <c:pt idx="573">
                  <c:v>44363</c:v>
                </c:pt>
                <c:pt idx="574">
                  <c:v>44364</c:v>
                </c:pt>
                <c:pt idx="575">
                  <c:v>44365</c:v>
                </c:pt>
                <c:pt idx="576">
                  <c:v>44366</c:v>
                </c:pt>
                <c:pt idx="577">
                  <c:v>44367</c:v>
                </c:pt>
                <c:pt idx="578">
                  <c:v>44368</c:v>
                </c:pt>
                <c:pt idx="579">
                  <c:v>44369</c:v>
                </c:pt>
                <c:pt idx="580">
                  <c:v>44370</c:v>
                </c:pt>
                <c:pt idx="581">
                  <c:v>44371</c:v>
                </c:pt>
                <c:pt idx="582">
                  <c:v>44372</c:v>
                </c:pt>
                <c:pt idx="583">
                  <c:v>44373</c:v>
                </c:pt>
                <c:pt idx="584">
                  <c:v>44374</c:v>
                </c:pt>
                <c:pt idx="585">
                  <c:v>44375</c:v>
                </c:pt>
                <c:pt idx="586">
                  <c:v>44376</c:v>
                </c:pt>
                <c:pt idx="587">
                  <c:v>44377</c:v>
                </c:pt>
                <c:pt idx="588">
                  <c:v>44378</c:v>
                </c:pt>
                <c:pt idx="589">
                  <c:v>44379</c:v>
                </c:pt>
                <c:pt idx="590">
                  <c:v>44380</c:v>
                </c:pt>
                <c:pt idx="591">
                  <c:v>44381</c:v>
                </c:pt>
                <c:pt idx="592">
                  <c:v>44382</c:v>
                </c:pt>
                <c:pt idx="593">
                  <c:v>44383</c:v>
                </c:pt>
                <c:pt idx="594">
                  <c:v>44384</c:v>
                </c:pt>
                <c:pt idx="595">
                  <c:v>44385</c:v>
                </c:pt>
                <c:pt idx="596">
                  <c:v>44386</c:v>
                </c:pt>
                <c:pt idx="597">
                  <c:v>44387</c:v>
                </c:pt>
                <c:pt idx="598">
                  <c:v>44388</c:v>
                </c:pt>
                <c:pt idx="599">
                  <c:v>44389</c:v>
                </c:pt>
                <c:pt idx="600">
                  <c:v>44390</c:v>
                </c:pt>
                <c:pt idx="601">
                  <c:v>44391</c:v>
                </c:pt>
                <c:pt idx="602">
                  <c:v>44392</c:v>
                </c:pt>
                <c:pt idx="603">
                  <c:v>44393</c:v>
                </c:pt>
                <c:pt idx="604">
                  <c:v>44394</c:v>
                </c:pt>
                <c:pt idx="605">
                  <c:v>44395</c:v>
                </c:pt>
                <c:pt idx="606">
                  <c:v>44396</c:v>
                </c:pt>
                <c:pt idx="607">
                  <c:v>44397</c:v>
                </c:pt>
                <c:pt idx="608">
                  <c:v>44398</c:v>
                </c:pt>
                <c:pt idx="609">
                  <c:v>44399</c:v>
                </c:pt>
                <c:pt idx="610">
                  <c:v>44400</c:v>
                </c:pt>
                <c:pt idx="611">
                  <c:v>44401</c:v>
                </c:pt>
                <c:pt idx="612">
                  <c:v>44402</c:v>
                </c:pt>
                <c:pt idx="613">
                  <c:v>44403</c:v>
                </c:pt>
                <c:pt idx="614">
                  <c:v>44404</c:v>
                </c:pt>
                <c:pt idx="615">
                  <c:v>44405</c:v>
                </c:pt>
                <c:pt idx="616">
                  <c:v>44406</c:v>
                </c:pt>
                <c:pt idx="617">
                  <c:v>44407</c:v>
                </c:pt>
                <c:pt idx="618">
                  <c:v>44408</c:v>
                </c:pt>
                <c:pt idx="619">
                  <c:v>44409</c:v>
                </c:pt>
                <c:pt idx="620">
                  <c:v>44410</c:v>
                </c:pt>
                <c:pt idx="621">
                  <c:v>44411</c:v>
                </c:pt>
                <c:pt idx="622">
                  <c:v>44412</c:v>
                </c:pt>
                <c:pt idx="623">
                  <c:v>44413</c:v>
                </c:pt>
                <c:pt idx="624">
                  <c:v>44414</c:v>
                </c:pt>
                <c:pt idx="625">
                  <c:v>44415</c:v>
                </c:pt>
                <c:pt idx="626">
                  <c:v>44416</c:v>
                </c:pt>
                <c:pt idx="627">
                  <c:v>44417</c:v>
                </c:pt>
                <c:pt idx="628">
                  <c:v>44418</c:v>
                </c:pt>
                <c:pt idx="629">
                  <c:v>44419</c:v>
                </c:pt>
                <c:pt idx="630">
                  <c:v>44420</c:v>
                </c:pt>
                <c:pt idx="631">
                  <c:v>44421</c:v>
                </c:pt>
                <c:pt idx="632">
                  <c:v>44422</c:v>
                </c:pt>
                <c:pt idx="633">
                  <c:v>44423</c:v>
                </c:pt>
                <c:pt idx="634">
                  <c:v>44424</c:v>
                </c:pt>
                <c:pt idx="635">
                  <c:v>44425</c:v>
                </c:pt>
                <c:pt idx="636">
                  <c:v>44426</c:v>
                </c:pt>
                <c:pt idx="637">
                  <c:v>44427</c:v>
                </c:pt>
                <c:pt idx="638">
                  <c:v>44428</c:v>
                </c:pt>
                <c:pt idx="639">
                  <c:v>44429</c:v>
                </c:pt>
                <c:pt idx="640">
                  <c:v>44430</c:v>
                </c:pt>
                <c:pt idx="641">
                  <c:v>44431</c:v>
                </c:pt>
                <c:pt idx="642">
                  <c:v>44432</c:v>
                </c:pt>
                <c:pt idx="643">
                  <c:v>44433</c:v>
                </c:pt>
                <c:pt idx="644">
                  <c:v>44434</c:v>
                </c:pt>
                <c:pt idx="645">
                  <c:v>44435</c:v>
                </c:pt>
                <c:pt idx="646">
                  <c:v>44436</c:v>
                </c:pt>
                <c:pt idx="647">
                  <c:v>44437</c:v>
                </c:pt>
                <c:pt idx="648">
                  <c:v>44438</c:v>
                </c:pt>
                <c:pt idx="649">
                  <c:v>44439</c:v>
                </c:pt>
                <c:pt idx="650">
                  <c:v>44440</c:v>
                </c:pt>
                <c:pt idx="651">
                  <c:v>44441</c:v>
                </c:pt>
                <c:pt idx="652">
                  <c:v>44442</c:v>
                </c:pt>
                <c:pt idx="653">
                  <c:v>44443</c:v>
                </c:pt>
                <c:pt idx="654">
                  <c:v>44444</c:v>
                </c:pt>
                <c:pt idx="655">
                  <c:v>44445</c:v>
                </c:pt>
                <c:pt idx="656">
                  <c:v>44446</c:v>
                </c:pt>
                <c:pt idx="657">
                  <c:v>44447</c:v>
                </c:pt>
                <c:pt idx="658">
                  <c:v>44448</c:v>
                </c:pt>
                <c:pt idx="659">
                  <c:v>44449</c:v>
                </c:pt>
                <c:pt idx="660">
                  <c:v>44450</c:v>
                </c:pt>
                <c:pt idx="661">
                  <c:v>44451</c:v>
                </c:pt>
                <c:pt idx="662">
                  <c:v>44452</c:v>
                </c:pt>
                <c:pt idx="663">
                  <c:v>44453</c:v>
                </c:pt>
                <c:pt idx="664">
                  <c:v>44454</c:v>
                </c:pt>
                <c:pt idx="665">
                  <c:v>44455</c:v>
                </c:pt>
                <c:pt idx="666">
                  <c:v>44456</c:v>
                </c:pt>
                <c:pt idx="667">
                  <c:v>44457</c:v>
                </c:pt>
                <c:pt idx="668">
                  <c:v>44458</c:v>
                </c:pt>
                <c:pt idx="669">
                  <c:v>44459</c:v>
                </c:pt>
                <c:pt idx="670">
                  <c:v>44460</c:v>
                </c:pt>
                <c:pt idx="671">
                  <c:v>44461</c:v>
                </c:pt>
                <c:pt idx="672">
                  <c:v>44462</c:v>
                </c:pt>
                <c:pt idx="673">
                  <c:v>44463</c:v>
                </c:pt>
                <c:pt idx="674">
                  <c:v>44464</c:v>
                </c:pt>
                <c:pt idx="675">
                  <c:v>44465</c:v>
                </c:pt>
                <c:pt idx="676">
                  <c:v>44466</c:v>
                </c:pt>
                <c:pt idx="677">
                  <c:v>44467</c:v>
                </c:pt>
                <c:pt idx="678">
                  <c:v>44468</c:v>
                </c:pt>
                <c:pt idx="679">
                  <c:v>44469</c:v>
                </c:pt>
                <c:pt idx="680">
                  <c:v>44470</c:v>
                </c:pt>
                <c:pt idx="681">
                  <c:v>44471</c:v>
                </c:pt>
                <c:pt idx="682">
                  <c:v>44472</c:v>
                </c:pt>
                <c:pt idx="683">
                  <c:v>44473</c:v>
                </c:pt>
                <c:pt idx="684">
                  <c:v>44474</c:v>
                </c:pt>
                <c:pt idx="685">
                  <c:v>44475</c:v>
                </c:pt>
                <c:pt idx="686">
                  <c:v>44476</c:v>
                </c:pt>
                <c:pt idx="687">
                  <c:v>44477</c:v>
                </c:pt>
                <c:pt idx="688">
                  <c:v>44478</c:v>
                </c:pt>
                <c:pt idx="689">
                  <c:v>44479</c:v>
                </c:pt>
                <c:pt idx="690">
                  <c:v>44480</c:v>
                </c:pt>
                <c:pt idx="691">
                  <c:v>44481</c:v>
                </c:pt>
                <c:pt idx="692">
                  <c:v>44482</c:v>
                </c:pt>
                <c:pt idx="693">
                  <c:v>44483</c:v>
                </c:pt>
                <c:pt idx="694">
                  <c:v>44484</c:v>
                </c:pt>
                <c:pt idx="695">
                  <c:v>44485</c:v>
                </c:pt>
                <c:pt idx="696">
                  <c:v>44486</c:v>
                </c:pt>
                <c:pt idx="697">
                  <c:v>44487</c:v>
                </c:pt>
                <c:pt idx="698">
                  <c:v>44488</c:v>
                </c:pt>
                <c:pt idx="699">
                  <c:v>44489</c:v>
                </c:pt>
                <c:pt idx="700">
                  <c:v>44490</c:v>
                </c:pt>
                <c:pt idx="701">
                  <c:v>44491</c:v>
                </c:pt>
                <c:pt idx="702">
                  <c:v>44492</c:v>
                </c:pt>
                <c:pt idx="703">
                  <c:v>44493</c:v>
                </c:pt>
                <c:pt idx="704">
                  <c:v>44494</c:v>
                </c:pt>
                <c:pt idx="705">
                  <c:v>44495</c:v>
                </c:pt>
                <c:pt idx="706">
                  <c:v>44496</c:v>
                </c:pt>
                <c:pt idx="707">
                  <c:v>44497</c:v>
                </c:pt>
                <c:pt idx="708">
                  <c:v>44498</c:v>
                </c:pt>
                <c:pt idx="709">
                  <c:v>44499</c:v>
                </c:pt>
                <c:pt idx="710">
                  <c:v>44500</c:v>
                </c:pt>
                <c:pt idx="711">
                  <c:v>44501</c:v>
                </c:pt>
                <c:pt idx="712">
                  <c:v>44502</c:v>
                </c:pt>
                <c:pt idx="713">
                  <c:v>44503</c:v>
                </c:pt>
                <c:pt idx="714">
                  <c:v>44504</c:v>
                </c:pt>
                <c:pt idx="715">
                  <c:v>44505</c:v>
                </c:pt>
                <c:pt idx="716">
                  <c:v>44506</c:v>
                </c:pt>
                <c:pt idx="717">
                  <c:v>44507</c:v>
                </c:pt>
                <c:pt idx="718">
                  <c:v>44508</c:v>
                </c:pt>
                <c:pt idx="719">
                  <c:v>44509</c:v>
                </c:pt>
                <c:pt idx="720">
                  <c:v>44510</c:v>
                </c:pt>
                <c:pt idx="721">
                  <c:v>44511</c:v>
                </c:pt>
                <c:pt idx="722">
                  <c:v>44512</c:v>
                </c:pt>
                <c:pt idx="723">
                  <c:v>44513</c:v>
                </c:pt>
                <c:pt idx="724">
                  <c:v>44514</c:v>
                </c:pt>
                <c:pt idx="725">
                  <c:v>44515</c:v>
                </c:pt>
                <c:pt idx="726">
                  <c:v>44516</c:v>
                </c:pt>
                <c:pt idx="727">
                  <c:v>44517</c:v>
                </c:pt>
                <c:pt idx="728">
                  <c:v>44518</c:v>
                </c:pt>
                <c:pt idx="729">
                  <c:v>44519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0.99900785373400003</c:v>
                </c:pt>
                <c:pt idx="1">
                  <c:v>0.99900785373400003</c:v>
                </c:pt>
                <c:pt idx="2">
                  <c:v>0.99900785373400003</c:v>
                </c:pt>
                <c:pt idx="3">
                  <c:v>0.96661705439099999</c:v>
                </c:pt>
                <c:pt idx="4">
                  <c:v>0.99410910211199999</c:v>
                </c:pt>
                <c:pt idx="5">
                  <c:v>0.97554134508000001</c:v>
                </c:pt>
                <c:pt idx="6">
                  <c:v>0.97313355606600005</c:v>
                </c:pt>
                <c:pt idx="7">
                  <c:v>0.92882194484799996</c:v>
                </c:pt>
                <c:pt idx="8">
                  <c:v>0.92882194484799996</c:v>
                </c:pt>
                <c:pt idx="9">
                  <c:v>0.92882194484799996</c:v>
                </c:pt>
                <c:pt idx="10">
                  <c:v>0.946951562691</c:v>
                </c:pt>
                <c:pt idx="11">
                  <c:v>0.96986371432399998</c:v>
                </c:pt>
                <c:pt idx="12">
                  <c:v>0.92472158777799995</c:v>
                </c:pt>
                <c:pt idx="13">
                  <c:v>0.94332942702</c:v>
                </c:pt>
                <c:pt idx="14">
                  <c:v>0.97629350339400001</c:v>
                </c:pt>
                <c:pt idx="15">
                  <c:v>0.97629350339400001</c:v>
                </c:pt>
                <c:pt idx="16">
                  <c:v>0.97629350339400001</c:v>
                </c:pt>
                <c:pt idx="17">
                  <c:v>1.0077257473800001</c:v>
                </c:pt>
                <c:pt idx="18">
                  <c:v>0.95825474502899999</c:v>
                </c:pt>
                <c:pt idx="19">
                  <c:v>0.93909089670799994</c:v>
                </c:pt>
                <c:pt idx="20">
                  <c:v>0.895663791072</c:v>
                </c:pt>
                <c:pt idx="21">
                  <c:v>0.89004151337699999</c:v>
                </c:pt>
                <c:pt idx="22">
                  <c:v>0.89004151337699999</c:v>
                </c:pt>
                <c:pt idx="23">
                  <c:v>0.89004151337699999</c:v>
                </c:pt>
                <c:pt idx="24">
                  <c:v>0.86410129182999995</c:v>
                </c:pt>
                <c:pt idx="25">
                  <c:v>0.86726611529099995</c:v>
                </c:pt>
                <c:pt idx="26">
                  <c:v>0.91211315070599996</c:v>
                </c:pt>
                <c:pt idx="27">
                  <c:v>0.93814741503599997</c:v>
                </c:pt>
                <c:pt idx="28">
                  <c:v>0.95478357335899999</c:v>
                </c:pt>
                <c:pt idx="29">
                  <c:v>0.95478357335899999</c:v>
                </c:pt>
                <c:pt idx="30">
                  <c:v>0.95478357335899999</c:v>
                </c:pt>
                <c:pt idx="31">
                  <c:v>0.96459240876300001</c:v>
                </c:pt>
                <c:pt idx="32">
                  <c:v>0.95401223565399995</c:v>
                </c:pt>
                <c:pt idx="33">
                  <c:v>0.94641715634599999</c:v>
                </c:pt>
                <c:pt idx="34">
                  <c:v>0.948125499215</c:v>
                </c:pt>
                <c:pt idx="35">
                  <c:v>0.95005398624699999</c:v>
                </c:pt>
                <c:pt idx="36">
                  <c:v>0.95005398624699999</c:v>
                </c:pt>
                <c:pt idx="37">
                  <c:v>0.95005398624699999</c:v>
                </c:pt>
                <c:pt idx="38">
                  <c:v>0.93729874512699995</c:v>
                </c:pt>
                <c:pt idx="39">
                  <c:v>0.93103529610000002</c:v>
                </c:pt>
                <c:pt idx="40">
                  <c:v>0.95234573460399996</c:v>
                </c:pt>
                <c:pt idx="41">
                  <c:v>0.94318132976500002</c:v>
                </c:pt>
                <c:pt idx="42">
                  <c:v>0.89397035230599997</c:v>
                </c:pt>
                <c:pt idx="43">
                  <c:v>0.89397035230599997</c:v>
                </c:pt>
                <c:pt idx="44">
                  <c:v>0.89397035230599997</c:v>
                </c:pt>
                <c:pt idx="45">
                  <c:v>0.87198026831700004</c:v>
                </c:pt>
                <c:pt idx="46">
                  <c:v>0.86483111430799997</c:v>
                </c:pt>
                <c:pt idx="47">
                  <c:v>0.88125313224500001</c:v>
                </c:pt>
                <c:pt idx="48">
                  <c:v>0.88543458449699997</c:v>
                </c:pt>
                <c:pt idx="49">
                  <c:v>0.88291113977799995</c:v>
                </c:pt>
                <c:pt idx="50">
                  <c:v>0.88291113977799995</c:v>
                </c:pt>
                <c:pt idx="51">
                  <c:v>0.88291113977799995</c:v>
                </c:pt>
                <c:pt idx="52">
                  <c:v>0.87489306334399997</c:v>
                </c:pt>
                <c:pt idx="53">
                  <c:v>0.86641541235499997</c:v>
                </c:pt>
                <c:pt idx="54">
                  <c:v>0.87614367578999996</c:v>
                </c:pt>
                <c:pt idx="55">
                  <c:v>0.90961776454499998</c:v>
                </c:pt>
                <c:pt idx="56">
                  <c:v>0.92935406623299999</c:v>
                </c:pt>
                <c:pt idx="57">
                  <c:v>0.92935406623299999</c:v>
                </c:pt>
                <c:pt idx="58">
                  <c:v>0.92935406623299999</c:v>
                </c:pt>
                <c:pt idx="59">
                  <c:v>0.91926614603099999</c:v>
                </c:pt>
                <c:pt idx="60">
                  <c:v>0.89023774162400005</c:v>
                </c:pt>
                <c:pt idx="61">
                  <c:v>0.86924039105799999</c:v>
                </c:pt>
                <c:pt idx="62">
                  <c:v>0.85904412372399996</c:v>
                </c:pt>
                <c:pt idx="63">
                  <c:v>0.86651588611499997</c:v>
                </c:pt>
                <c:pt idx="64">
                  <c:v>0.86651588611499997</c:v>
                </c:pt>
                <c:pt idx="65">
                  <c:v>0.86651588611499997</c:v>
                </c:pt>
                <c:pt idx="66">
                  <c:v>0.852880614589</c:v>
                </c:pt>
                <c:pt idx="67">
                  <c:v>0.85128114184100001</c:v>
                </c:pt>
                <c:pt idx="68">
                  <c:v>0.87623659740600002</c:v>
                </c:pt>
                <c:pt idx="69">
                  <c:v>0.888930392091</c:v>
                </c:pt>
                <c:pt idx="70">
                  <c:v>0.88381170292800004</c:v>
                </c:pt>
                <c:pt idx="71">
                  <c:v>0.88381170292800004</c:v>
                </c:pt>
                <c:pt idx="72">
                  <c:v>0.88381170292800004</c:v>
                </c:pt>
                <c:pt idx="73">
                  <c:v>0.861242278616</c:v>
                </c:pt>
                <c:pt idx="74">
                  <c:v>0.87697573954100005</c:v>
                </c:pt>
                <c:pt idx="75">
                  <c:v>0.87215527418100003</c:v>
                </c:pt>
                <c:pt idx="76">
                  <c:v>0.86556196683099995</c:v>
                </c:pt>
                <c:pt idx="77">
                  <c:v>0.84744865539400005</c:v>
                </c:pt>
                <c:pt idx="78">
                  <c:v>0.84744865539400005</c:v>
                </c:pt>
                <c:pt idx="79">
                  <c:v>0.84744865539400005</c:v>
                </c:pt>
                <c:pt idx="80">
                  <c:v>0.83758713941899998</c:v>
                </c:pt>
                <c:pt idx="81">
                  <c:v>0.82046393721599997</c:v>
                </c:pt>
                <c:pt idx="82">
                  <c:v>0.796857165137</c:v>
                </c:pt>
                <c:pt idx="83">
                  <c:v>0.78053465704299996</c:v>
                </c:pt>
                <c:pt idx="84">
                  <c:v>0.76993104060799999</c:v>
                </c:pt>
                <c:pt idx="85">
                  <c:v>0.76993104060799999</c:v>
                </c:pt>
                <c:pt idx="86">
                  <c:v>0.76993104060799999</c:v>
                </c:pt>
                <c:pt idx="87">
                  <c:v>0.73295952938572695</c:v>
                </c:pt>
                <c:pt idx="88">
                  <c:v>0.73290488249499997</c:v>
                </c:pt>
                <c:pt idx="89">
                  <c:v>0.74855940894999995</c:v>
                </c:pt>
                <c:pt idx="90">
                  <c:v>0.74986301158500002</c:v>
                </c:pt>
                <c:pt idx="91">
                  <c:v>0.73954536032399998</c:v>
                </c:pt>
                <c:pt idx="92">
                  <c:v>0.73954536032399998</c:v>
                </c:pt>
                <c:pt idx="93">
                  <c:v>0.73954536032399998</c:v>
                </c:pt>
                <c:pt idx="94">
                  <c:v>0.69756781561500003</c:v>
                </c:pt>
                <c:pt idx="95">
                  <c:v>0.65136973919100005</c:v>
                </c:pt>
                <c:pt idx="96">
                  <c:v>0.627288324748</c:v>
                </c:pt>
                <c:pt idx="97">
                  <c:v>0.64346981941000003</c:v>
                </c:pt>
                <c:pt idx="98">
                  <c:v>0.60644446907100003</c:v>
                </c:pt>
                <c:pt idx="99">
                  <c:v>0.60644446907100003</c:v>
                </c:pt>
                <c:pt idx="100">
                  <c:v>0.60644446907100003</c:v>
                </c:pt>
                <c:pt idx="101">
                  <c:v>0.622918610368</c:v>
                </c:pt>
                <c:pt idx="102">
                  <c:v>0.622918610368</c:v>
                </c:pt>
                <c:pt idx="103">
                  <c:v>0.55420121525599997</c:v>
                </c:pt>
                <c:pt idx="104">
                  <c:v>0.40989304215099998</c:v>
                </c:pt>
                <c:pt idx="105">
                  <c:v>0.48317750620099997</c:v>
                </c:pt>
                <c:pt idx="106">
                  <c:v>0.48317750620099997</c:v>
                </c:pt>
                <c:pt idx="107">
                  <c:v>0.48317750620099997</c:v>
                </c:pt>
                <c:pt idx="108">
                  <c:v>0.55083619444599996</c:v>
                </c:pt>
                <c:pt idx="109">
                  <c:v>0.61483190212200001</c:v>
                </c:pt>
                <c:pt idx="110">
                  <c:v>0.61483190212200001</c:v>
                </c:pt>
                <c:pt idx="111">
                  <c:v>0.81721551753300004</c:v>
                </c:pt>
                <c:pt idx="112">
                  <c:v>1.047827520477</c:v>
                </c:pt>
                <c:pt idx="113">
                  <c:v>1.047827520477</c:v>
                </c:pt>
                <c:pt idx="114">
                  <c:v>1.047827520477</c:v>
                </c:pt>
                <c:pt idx="115">
                  <c:v>1.0336951573990001</c:v>
                </c:pt>
                <c:pt idx="116">
                  <c:v>1.087568837973</c:v>
                </c:pt>
                <c:pt idx="117">
                  <c:v>1.2040201412510001</c:v>
                </c:pt>
                <c:pt idx="118">
                  <c:v>1.3647321166469999</c:v>
                </c:pt>
                <c:pt idx="119">
                  <c:v>1.34138185098</c:v>
                </c:pt>
                <c:pt idx="120">
                  <c:v>1.34138185098</c:v>
                </c:pt>
                <c:pt idx="121">
                  <c:v>1.34138185098</c:v>
                </c:pt>
                <c:pt idx="122">
                  <c:v>1.4042353636910001</c:v>
                </c:pt>
                <c:pt idx="123">
                  <c:v>1.1052208695100001</c:v>
                </c:pt>
                <c:pt idx="124">
                  <c:v>1.0178595497159999</c:v>
                </c:pt>
                <c:pt idx="125">
                  <c:v>0.95741755260299999</c:v>
                </c:pt>
                <c:pt idx="126">
                  <c:v>0.95930701706599997</c:v>
                </c:pt>
                <c:pt idx="127">
                  <c:v>0.95930701706599997</c:v>
                </c:pt>
                <c:pt idx="128">
                  <c:v>0.95930701706599997</c:v>
                </c:pt>
                <c:pt idx="129">
                  <c:v>1.0424814725189999</c:v>
                </c:pt>
                <c:pt idx="130">
                  <c:v>1.0904225772409999</c:v>
                </c:pt>
                <c:pt idx="131">
                  <c:v>1.0193303012849999</c:v>
                </c:pt>
                <c:pt idx="132">
                  <c:v>1.105622459416</c:v>
                </c:pt>
                <c:pt idx="133">
                  <c:v>1.0889914351450001</c:v>
                </c:pt>
                <c:pt idx="134">
                  <c:v>1.0889914351450001</c:v>
                </c:pt>
                <c:pt idx="135">
                  <c:v>1.0889914351450001</c:v>
                </c:pt>
                <c:pt idx="136">
                  <c:v>1.0853479318999999</c:v>
                </c:pt>
                <c:pt idx="137">
                  <c:v>0.86731382794599998</c:v>
                </c:pt>
                <c:pt idx="138">
                  <c:v>0.86295541671800002</c:v>
                </c:pt>
                <c:pt idx="139">
                  <c:v>0.86295541671800002</c:v>
                </c:pt>
                <c:pt idx="140">
                  <c:v>0.86295541671800002</c:v>
                </c:pt>
                <c:pt idx="141">
                  <c:v>0.86295541671800002</c:v>
                </c:pt>
                <c:pt idx="142">
                  <c:v>0.86295541671800002</c:v>
                </c:pt>
                <c:pt idx="143">
                  <c:v>0.81050755454599999</c:v>
                </c:pt>
                <c:pt idx="144">
                  <c:v>0.77874278206500003</c:v>
                </c:pt>
                <c:pt idx="145">
                  <c:v>0.77874278206500003</c:v>
                </c:pt>
                <c:pt idx="146">
                  <c:v>0.77874278206500003</c:v>
                </c:pt>
                <c:pt idx="147">
                  <c:v>0.73922488206500003</c:v>
                </c:pt>
                <c:pt idx="148">
                  <c:v>0.73922488206500003</c:v>
                </c:pt>
                <c:pt idx="149">
                  <c:v>0.73922488206500003</c:v>
                </c:pt>
                <c:pt idx="150">
                  <c:v>0.75244750368500002</c:v>
                </c:pt>
                <c:pt idx="151">
                  <c:v>0.76782715318899997</c:v>
                </c:pt>
                <c:pt idx="152">
                  <c:v>0.80594186690000003</c:v>
                </c:pt>
                <c:pt idx="153">
                  <c:v>0.81746468732400002</c:v>
                </c:pt>
                <c:pt idx="154">
                  <c:v>0.81846712881799999</c:v>
                </c:pt>
                <c:pt idx="155">
                  <c:v>0.81846712881799999</c:v>
                </c:pt>
                <c:pt idx="156">
                  <c:v>0.81846712881799999</c:v>
                </c:pt>
                <c:pt idx="157">
                  <c:v>0.78904925350300004</c:v>
                </c:pt>
                <c:pt idx="158">
                  <c:v>0.78891606716999996</c:v>
                </c:pt>
                <c:pt idx="159">
                  <c:v>0.78891606716999996</c:v>
                </c:pt>
                <c:pt idx="160">
                  <c:v>0.78891606716999996</c:v>
                </c:pt>
                <c:pt idx="161">
                  <c:v>0.84762911776200001</c:v>
                </c:pt>
                <c:pt idx="162">
                  <c:v>0.84762911776200001</c:v>
                </c:pt>
                <c:pt idx="163">
                  <c:v>0.84762911776200001</c:v>
                </c:pt>
                <c:pt idx="164">
                  <c:v>0.86194622888500005</c:v>
                </c:pt>
                <c:pt idx="165">
                  <c:v>0.88720570374200003</c:v>
                </c:pt>
                <c:pt idx="166">
                  <c:v>0.87840679243099995</c:v>
                </c:pt>
                <c:pt idx="167">
                  <c:v>0.90283018943799997</c:v>
                </c:pt>
                <c:pt idx="168">
                  <c:v>0.87157029337500003</c:v>
                </c:pt>
                <c:pt idx="169">
                  <c:v>0.87157029337500003</c:v>
                </c:pt>
                <c:pt idx="170">
                  <c:v>0.87157029337500003</c:v>
                </c:pt>
                <c:pt idx="171">
                  <c:v>0.81651741628999996</c:v>
                </c:pt>
                <c:pt idx="172">
                  <c:v>0.79950900822000004</c:v>
                </c:pt>
                <c:pt idx="173">
                  <c:v>0.79155307527499996</c:v>
                </c:pt>
                <c:pt idx="174">
                  <c:v>0.76344562208</c:v>
                </c:pt>
                <c:pt idx="175">
                  <c:v>0.73831796260600002</c:v>
                </c:pt>
                <c:pt idx="176">
                  <c:v>0.73831796260600002</c:v>
                </c:pt>
                <c:pt idx="177">
                  <c:v>0.73831796260600002</c:v>
                </c:pt>
                <c:pt idx="178">
                  <c:v>0.76937642494699998</c:v>
                </c:pt>
                <c:pt idx="179">
                  <c:v>0.78378819576199998</c:v>
                </c:pt>
                <c:pt idx="180">
                  <c:v>0.78278427893699998</c:v>
                </c:pt>
                <c:pt idx="181">
                  <c:v>0.75336389153799999</c:v>
                </c:pt>
                <c:pt idx="182">
                  <c:v>0.759802617299</c:v>
                </c:pt>
                <c:pt idx="183">
                  <c:v>0.759802617299</c:v>
                </c:pt>
                <c:pt idx="184">
                  <c:v>0.759802617299</c:v>
                </c:pt>
                <c:pt idx="185">
                  <c:v>0.761619838331</c:v>
                </c:pt>
                <c:pt idx="186">
                  <c:v>0.76108230491999995</c:v>
                </c:pt>
                <c:pt idx="187">
                  <c:v>0.74778725098599996</c:v>
                </c:pt>
                <c:pt idx="188">
                  <c:v>0.75724051703499995</c:v>
                </c:pt>
                <c:pt idx="189">
                  <c:v>0.75724051703499995</c:v>
                </c:pt>
                <c:pt idx="190">
                  <c:v>0.75724051703499995</c:v>
                </c:pt>
                <c:pt idx="191">
                  <c:v>0.75724051703499995</c:v>
                </c:pt>
                <c:pt idx="192">
                  <c:v>0.76614180781600005</c:v>
                </c:pt>
                <c:pt idx="193">
                  <c:v>0.76977719154500002</c:v>
                </c:pt>
                <c:pt idx="194">
                  <c:v>0.77498694040600002</c:v>
                </c:pt>
                <c:pt idx="195">
                  <c:v>0.78790639830700004</c:v>
                </c:pt>
                <c:pt idx="196">
                  <c:v>0.80092660946799998</c:v>
                </c:pt>
                <c:pt idx="197">
                  <c:v>0.80092660946799998</c:v>
                </c:pt>
                <c:pt idx="198">
                  <c:v>0.80092660946799998</c:v>
                </c:pt>
                <c:pt idx="199">
                  <c:v>0.80092660946799998</c:v>
                </c:pt>
                <c:pt idx="200">
                  <c:v>0.84231285824199997</c:v>
                </c:pt>
                <c:pt idx="201">
                  <c:v>0.81279111348300004</c:v>
                </c:pt>
                <c:pt idx="202">
                  <c:v>0.79514655918800003</c:v>
                </c:pt>
                <c:pt idx="203">
                  <c:v>0.75202016968399998</c:v>
                </c:pt>
                <c:pt idx="204">
                  <c:v>0.75202016968399998</c:v>
                </c:pt>
                <c:pt idx="205">
                  <c:v>0.75202016968399998</c:v>
                </c:pt>
                <c:pt idx="206">
                  <c:v>0.74792910897200005</c:v>
                </c:pt>
                <c:pt idx="207">
                  <c:v>0.74738445133700004</c:v>
                </c:pt>
                <c:pt idx="208">
                  <c:v>0.73364145954600002</c:v>
                </c:pt>
                <c:pt idx="209">
                  <c:v>0.70557703768500002</c:v>
                </c:pt>
                <c:pt idx="210">
                  <c:v>0.69402593130699997</c:v>
                </c:pt>
                <c:pt idx="211">
                  <c:v>0.69402593130699997</c:v>
                </c:pt>
                <c:pt idx="212">
                  <c:v>0.69402593130699997</c:v>
                </c:pt>
                <c:pt idx="213">
                  <c:v>0.68234210556899999</c:v>
                </c:pt>
                <c:pt idx="214">
                  <c:v>0.66464219042299999</c:v>
                </c:pt>
                <c:pt idx="215">
                  <c:v>0.65756541814000002</c:v>
                </c:pt>
                <c:pt idx="216">
                  <c:v>0.63895590975899996</c:v>
                </c:pt>
                <c:pt idx="217">
                  <c:v>0.64309695187000004</c:v>
                </c:pt>
                <c:pt idx="218">
                  <c:v>0.64309695187000004</c:v>
                </c:pt>
                <c:pt idx="219">
                  <c:v>0.64309695187000004</c:v>
                </c:pt>
                <c:pt idx="220">
                  <c:v>0.62417501990599999</c:v>
                </c:pt>
                <c:pt idx="221">
                  <c:v>0.63990547757600003</c:v>
                </c:pt>
                <c:pt idx="222">
                  <c:v>0.64488309207000005</c:v>
                </c:pt>
                <c:pt idx="223">
                  <c:v>0.66437777566699996</c:v>
                </c:pt>
                <c:pt idx="224">
                  <c:v>0.64824571994299995</c:v>
                </c:pt>
                <c:pt idx="225">
                  <c:v>0.64824571994299995</c:v>
                </c:pt>
                <c:pt idx="226">
                  <c:v>0.64824571994299995</c:v>
                </c:pt>
                <c:pt idx="227">
                  <c:v>0.63980006626499997</c:v>
                </c:pt>
                <c:pt idx="228">
                  <c:v>0.63676685150900003</c:v>
                </c:pt>
                <c:pt idx="229">
                  <c:v>0.62669665204299996</c:v>
                </c:pt>
                <c:pt idx="230">
                  <c:v>0.66555651854300002</c:v>
                </c:pt>
                <c:pt idx="231">
                  <c:v>0.65717359312000001</c:v>
                </c:pt>
                <c:pt idx="232">
                  <c:v>0.65717359312000001</c:v>
                </c:pt>
                <c:pt idx="233">
                  <c:v>0.65717359312000001</c:v>
                </c:pt>
                <c:pt idx="234">
                  <c:v>0.653677600691</c:v>
                </c:pt>
                <c:pt idx="235">
                  <c:v>0.656345202076</c:v>
                </c:pt>
                <c:pt idx="236">
                  <c:v>0.64672740300999998</c:v>
                </c:pt>
                <c:pt idx="237">
                  <c:v>0.643739782288</c:v>
                </c:pt>
                <c:pt idx="238">
                  <c:v>0.67701832908299997</c:v>
                </c:pt>
                <c:pt idx="239">
                  <c:v>0.67701832908299997</c:v>
                </c:pt>
                <c:pt idx="240">
                  <c:v>0.67701832908299997</c:v>
                </c:pt>
                <c:pt idx="241">
                  <c:v>0.67391273334599999</c:v>
                </c:pt>
                <c:pt idx="242">
                  <c:v>0.67844429335800005</c:v>
                </c:pt>
                <c:pt idx="243">
                  <c:v>0.67439688048799995</c:v>
                </c:pt>
                <c:pt idx="244">
                  <c:v>0.65310965905399998</c:v>
                </c:pt>
                <c:pt idx="245">
                  <c:v>0.66700270258399996</c:v>
                </c:pt>
                <c:pt idx="246">
                  <c:v>0.66700270258399996</c:v>
                </c:pt>
                <c:pt idx="247">
                  <c:v>0.66700270258399996</c:v>
                </c:pt>
                <c:pt idx="248">
                  <c:v>0.66238175591100001</c:v>
                </c:pt>
                <c:pt idx="249">
                  <c:v>0.66163600001</c:v>
                </c:pt>
                <c:pt idx="250">
                  <c:v>0.66245331380700001</c:v>
                </c:pt>
                <c:pt idx="251">
                  <c:v>0.66235688843700002</c:v>
                </c:pt>
                <c:pt idx="252">
                  <c:v>0.66235688843700002</c:v>
                </c:pt>
                <c:pt idx="253">
                  <c:v>0.66235688843700002</c:v>
                </c:pt>
                <c:pt idx="254">
                  <c:v>0.66235688843700002</c:v>
                </c:pt>
                <c:pt idx="255">
                  <c:v>0.66863770930900002</c:v>
                </c:pt>
                <c:pt idx="256">
                  <c:v>0.68834874336399998</c:v>
                </c:pt>
                <c:pt idx="257">
                  <c:v>0.68804036480800002</c:v>
                </c:pt>
                <c:pt idx="258">
                  <c:v>0.66943973343800001</c:v>
                </c:pt>
                <c:pt idx="259">
                  <c:v>0.67016323715100001</c:v>
                </c:pt>
                <c:pt idx="260">
                  <c:v>0.67016323715100001</c:v>
                </c:pt>
                <c:pt idx="261">
                  <c:v>0.67016323715100001</c:v>
                </c:pt>
                <c:pt idx="262">
                  <c:v>0.67774525794999996</c:v>
                </c:pt>
                <c:pt idx="263">
                  <c:v>0.65974125491799995</c:v>
                </c:pt>
                <c:pt idx="264">
                  <c:v>0.67184440987100003</c:v>
                </c:pt>
                <c:pt idx="265">
                  <c:v>0.67975641924499997</c:v>
                </c:pt>
                <c:pt idx="266">
                  <c:v>0.662467206847</c:v>
                </c:pt>
                <c:pt idx="267">
                  <c:v>0.662467206847</c:v>
                </c:pt>
                <c:pt idx="268">
                  <c:v>0.662467206847</c:v>
                </c:pt>
                <c:pt idx="269">
                  <c:v>0.67228921384399998</c:v>
                </c:pt>
                <c:pt idx="270">
                  <c:v>0.68063628635200002</c:v>
                </c:pt>
                <c:pt idx="271">
                  <c:v>0.68495913005800002</c:v>
                </c:pt>
                <c:pt idx="272">
                  <c:v>0.68486392504000004</c:v>
                </c:pt>
                <c:pt idx="273">
                  <c:v>0.68843297675000004</c:v>
                </c:pt>
                <c:pt idx="274">
                  <c:v>0.68843297675000004</c:v>
                </c:pt>
                <c:pt idx="275">
                  <c:v>0.68843297675000004</c:v>
                </c:pt>
                <c:pt idx="276">
                  <c:v>0.68325642099100004</c:v>
                </c:pt>
                <c:pt idx="277">
                  <c:v>0.66870067336500005</c:v>
                </c:pt>
                <c:pt idx="278">
                  <c:v>0.70229504235600004</c:v>
                </c:pt>
                <c:pt idx="279">
                  <c:v>0.712556570635</c:v>
                </c:pt>
                <c:pt idx="280">
                  <c:v>0.69999390133899997</c:v>
                </c:pt>
                <c:pt idx="281">
                  <c:v>0.69999390133899997</c:v>
                </c:pt>
                <c:pt idx="282">
                  <c:v>0.69999390133899997</c:v>
                </c:pt>
                <c:pt idx="283">
                  <c:v>0.69681057766800003</c:v>
                </c:pt>
                <c:pt idx="284">
                  <c:v>0.68519979626600003</c:v>
                </c:pt>
                <c:pt idx="285">
                  <c:v>0.69075074490699995</c:v>
                </c:pt>
                <c:pt idx="286">
                  <c:v>0.70118436559300001</c:v>
                </c:pt>
                <c:pt idx="287">
                  <c:v>0.72197427464599995</c:v>
                </c:pt>
                <c:pt idx="288">
                  <c:v>0.72197427464599995</c:v>
                </c:pt>
                <c:pt idx="289">
                  <c:v>0.72197427464599995</c:v>
                </c:pt>
                <c:pt idx="290">
                  <c:v>0.73895320072399995</c:v>
                </c:pt>
                <c:pt idx="291">
                  <c:v>0.74764359306100003</c:v>
                </c:pt>
                <c:pt idx="292">
                  <c:v>0.72257028673400003</c:v>
                </c:pt>
                <c:pt idx="293">
                  <c:v>0.73090624123199999</c:v>
                </c:pt>
                <c:pt idx="294">
                  <c:v>0.762934093107</c:v>
                </c:pt>
                <c:pt idx="295">
                  <c:v>0.762934093107</c:v>
                </c:pt>
                <c:pt idx="296">
                  <c:v>0.762934093107</c:v>
                </c:pt>
                <c:pt idx="297">
                  <c:v>0.77343733179800001</c:v>
                </c:pt>
                <c:pt idx="298">
                  <c:v>0.77466027740400001</c:v>
                </c:pt>
                <c:pt idx="299">
                  <c:v>0.76683751760503005</c:v>
                </c:pt>
                <c:pt idx="300">
                  <c:v>0.727105955694198</c:v>
                </c:pt>
                <c:pt idx="301">
                  <c:v>0.70163039415053696</c:v>
                </c:pt>
                <c:pt idx="302">
                  <c:v>0.70163039415053696</c:v>
                </c:pt>
                <c:pt idx="303">
                  <c:v>0.70163039415053696</c:v>
                </c:pt>
                <c:pt idx="304">
                  <c:v>0.70163039415053696</c:v>
                </c:pt>
                <c:pt idx="305">
                  <c:v>0.67421921610619895</c:v>
                </c:pt>
                <c:pt idx="306">
                  <c:v>0.69073388748461495</c:v>
                </c:pt>
                <c:pt idx="307">
                  <c:v>0.73020256734062094</c:v>
                </c:pt>
                <c:pt idx="308">
                  <c:v>0.74638328143928201</c:v>
                </c:pt>
                <c:pt idx="309">
                  <c:v>0.74638328143928201</c:v>
                </c:pt>
                <c:pt idx="310">
                  <c:v>0.74638328143928201</c:v>
                </c:pt>
                <c:pt idx="311">
                  <c:v>0.74638328143928201</c:v>
                </c:pt>
                <c:pt idx="312">
                  <c:v>0.74638328143928201</c:v>
                </c:pt>
                <c:pt idx="313">
                  <c:v>0.74196117274499995</c:v>
                </c:pt>
                <c:pt idx="314">
                  <c:v>0.75734500538799998</c:v>
                </c:pt>
                <c:pt idx="315">
                  <c:v>0.77250207626300005</c:v>
                </c:pt>
                <c:pt idx="316">
                  <c:v>0.77250207626300005</c:v>
                </c:pt>
                <c:pt idx="317">
                  <c:v>0.77250207626300005</c:v>
                </c:pt>
                <c:pt idx="318">
                  <c:v>0.77556074161699995</c:v>
                </c:pt>
                <c:pt idx="319">
                  <c:v>0.79296855122999998</c:v>
                </c:pt>
                <c:pt idx="320">
                  <c:v>0.81432706249099995</c:v>
                </c:pt>
                <c:pt idx="321">
                  <c:v>0.80899242082300005</c:v>
                </c:pt>
                <c:pt idx="322">
                  <c:v>0.815268287792</c:v>
                </c:pt>
                <c:pt idx="323">
                  <c:v>0.815268287792</c:v>
                </c:pt>
                <c:pt idx="324">
                  <c:v>0.815268287792</c:v>
                </c:pt>
                <c:pt idx="325">
                  <c:v>0.82399752107199997</c:v>
                </c:pt>
                <c:pt idx="326">
                  <c:v>0.82142015279500002</c:v>
                </c:pt>
                <c:pt idx="327">
                  <c:v>0.77865974774199997</c:v>
                </c:pt>
                <c:pt idx="328">
                  <c:v>0.78789500253400002</c:v>
                </c:pt>
                <c:pt idx="329">
                  <c:v>0.78290824197099995</c:v>
                </c:pt>
                <c:pt idx="330">
                  <c:v>0.78290824197099995</c:v>
                </c:pt>
                <c:pt idx="331">
                  <c:v>0.78290824197099995</c:v>
                </c:pt>
                <c:pt idx="332">
                  <c:v>0.76498721557000005</c:v>
                </c:pt>
                <c:pt idx="333">
                  <c:v>0.77512923196600003</c:v>
                </c:pt>
                <c:pt idx="334">
                  <c:v>0.77409612478900003</c:v>
                </c:pt>
                <c:pt idx="335">
                  <c:v>0.78736640243699996</c:v>
                </c:pt>
                <c:pt idx="336">
                  <c:v>0.80050982324999997</c:v>
                </c:pt>
                <c:pt idx="337">
                  <c:v>0.80050982324999997</c:v>
                </c:pt>
                <c:pt idx="338">
                  <c:v>0.80050982324999997</c:v>
                </c:pt>
                <c:pt idx="339">
                  <c:v>0.78874790027599995</c:v>
                </c:pt>
                <c:pt idx="340">
                  <c:v>0.79960910509100003</c:v>
                </c:pt>
                <c:pt idx="341">
                  <c:v>0.80046967579999995</c:v>
                </c:pt>
                <c:pt idx="342">
                  <c:v>0.82104866118099995</c:v>
                </c:pt>
                <c:pt idx="343">
                  <c:v>0.84778303914700004</c:v>
                </c:pt>
                <c:pt idx="344">
                  <c:v>0.84778303914700004</c:v>
                </c:pt>
                <c:pt idx="345">
                  <c:v>0.84778303914700004</c:v>
                </c:pt>
                <c:pt idx="346">
                  <c:v>0.89421712466900005</c:v>
                </c:pt>
                <c:pt idx="347">
                  <c:v>0.91370658660100001</c:v>
                </c:pt>
                <c:pt idx="348">
                  <c:v>0.95553713718599997</c:v>
                </c:pt>
                <c:pt idx="349">
                  <c:v>0.91640947023599995</c:v>
                </c:pt>
                <c:pt idx="350">
                  <c:v>0.90276152275800003</c:v>
                </c:pt>
                <c:pt idx="351">
                  <c:v>0.90276152275800003</c:v>
                </c:pt>
                <c:pt idx="352">
                  <c:v>0.90276152275800003</c:v>
                </c:pt>
                <c:pt idx="353">
                  <c:v>0.92509105717600004</c:v>
                </c:pt>
                <c:pt idx="354">
                  <c:v>0.96100160345899999</c:v>
                </c:pt>
                <c:pt idx="355">
                  <c:v>0.91808801716300004</c:v>
                </c:pt>
                <c:pt idx="356">
                  <c:v>0.911110226849</c:v>
                </c:pt>
                <c:pt idx="357">
                  <c:v>0.88567308208600004</c:v>
                </c:pt>
                <c:pt idx="358">
                  <c:v>0.88567308208600004</c:v>
                </c:pt>
                <c:pt idx="359">
                  <c:v>0.88567308208600004</c:v>
                </c:pt>
                <c:pt idx="360">
                  <c:v>0.88979085222900001</c:v>
                </c:pt>
                <c:pt idx="361">
                  <c:v>0.87549911031899996</c:v>
                </c:pt>
                <c:pt idx="362">
                  <c:v>0.86392504985100005</c:v>
                </c:pt>
                <c:pt idx="363">
                  <c:v>0.86737708015299997</c:v>
                </c:pt>
                <c:pt idx="364">
                  <c:v>0.86345981762199997</c:v>
                </c:pt>
                <c:pt idx="365">
                  <c:v>0.86345981762199997</c:v>
                </c:pt>
                <c:pt idx="366">
                  <c:v>0.86345981762199997</c:v>
                </c:pt>
                <c:pt idx="367">
                  <c:v>0.85268689889299998</c:v>
                </c:pt>
                <c:pt idx="368">
                  <c:v>0.85502847320300002</c:v>
                </c:pt>
                <c:pt idx="369">
                  <c:v>0.84874370090999995</c:v>
                </c:pt>
                <c:pt idx="370">
                  <c:v>0.86007556137300001</c:v>
                </c:pt>
                <c:pt idx="371">
                  <c:v>0.84128177840399998</c:v>
                </c:pt>
                <c:pt idx="372">
                  <c:v>0.84128177840399998</c:v>
                </c:pt>
                <c:pt idx="373">
                  <c:v>0.84128177840399998</c:v>
                </c:pt>
                <c:pt idx="374">
                  <c:v>0.84852474419500001</c:v>
                </c:pt>
                <c:pt idx="375">
                  <c:v>0.85881352947900003</c:v>
                </c:pt>
                <c:pt idx="376">
                  <c:v>0.88823712489499995</c:v>
                </c:pt>
                <c:pt idx="377">
                  <c:v>0.92653584526599997</c:v>
                </c:pt>
                <c:pt idx="378">
                  <c:v>0.90234195334599998</c:v>
                </c:pt>
                <c:pt idx="379">
                  <c:v>0.90234195334599998</c:v>
                </c:pt>
                <c:pt idx="380">
                  <c:v>0.90234195334599998</c:v>
                </c:pt>
                <c:pt idx="381">
                  <c:v>0.923589876556</c:v>
                </c:pt>
                <c:pt idx="382">
                  <c:v>0.917076999309</c:v>
                </c:pt>
                <c:pt idx="383">
                  <c:v>0.91524738635500003</c:v>
                </c:pt>
                <c:pt idx="384">
                  <c:v>0.940040092785</c:v>
                </c:pt>
                <c:pt idx="385">
                  <c:v>0.95404674307399995</c:v>
                </c:pt>
                <c:pt idx="386">
                  <c:v>0.95404674307399995</c:v>
                </c:pt>
                <c:pt idx="387">
                  <c:v>0.95404674307399995</c:v>
                </c:pt>
                <c:pt idx="388">
                  <c:v>0.94745141872000005</c:v>
                </c:pt>
                <c:pt idx="389">
                  <c:v>0.96406475434799999</c:v>
                </c:pt>
                <c:pt idx="390">
                  <c:v>0.94128379062800005</c:v>
                </c:pt>
                <c:pt idx="391">
                  <c:v>0.94658767351600004</c:v>
                </c:pt>
                <c:pt idx="392">
                  <c:v>0.91593902820200002</c:v>
                </c:pt>
                <c:pt idx="393">
                  <c:v>0.91593902820200002</c:v>
                </c:pt>
                <c:pt idx="394">
                  <c:v>0.91593902820200002</c:v>
                </c:pt>
                <c:pt idx="395">
                  <c:v>0.91922285217599997</c:v>
                </c:pt>
                <c:pt idx="396">
                  <c:v>0.89893499676099997</c:v>
                </c:pt>
                <c:pt idx="397">
                  <c:v>0.87522846079000005</c:v>
                </c:pt>
                <c:pt idx="398">
                  <c:v>0.89282525471600005</c:v>
                </c:pt>
                <c:pt idx="399">
                  <c:v>0.87001291784099999</c:v>
                </c:pt>
                <c:pt idx="400">
                  <c:v>0.87001291784099999</c:v>
                </c:pt>
                <c:pt idx="401">
                  <c:v>0.87001291784099999</c:v>
                </c:pt>
                <c:pt idx="402">
                  <c:v>0.85549915602299997</c:v>
                </c:pt>
                <c:pt idx="403">
                  <c:v>0.88962445853700001</c:v>
                </c:pt>
                <c:pt idx="404">
                  <c:v>0.88176945581699995</c:v>
                </c:pt>
                <c:pt idx="405">
                  <c:v>0.87556492159800003</c:v>
                </c:pt>
                <c:pt idx="406">
                  <c:v>0.88158060695700002</c:v>
                </c:pt>
                <c:pt idx="407">
                  <c:v>0.88158060695700002</c:v>
                </c:pt>
                <c:pt idx="408">
                  <c:v>0.88158060695700002</c:v>
                </c:pt>
                <c:pt idx="409">
                  <c:v>0.90901408149200003</c:v>
                </c:pt>
                <c:pt idx="410">
                  <c:v>0.89174035151200004</c:v>
                </c:pt>
                <c:pt idx="411">
                  <c:v>0.88688307212600004</c:v>
                </c:pt>
                <c:pt idx="412">
                  <c:v>0.91473388137599998</c:v>
                </c:pt>
                <c:pt idx="413">
                  <c:v>0.94918999492</c:v>
                </c:pt>
                <c:pt idx="414">
                  <c:v>0.94918999492</c:v>
                </c:pt>
                <c:pt idx="415">
                  <c:v>0.94918999492</c:v>
                </c:pt>
                <c:pt idx="416">
                  <c:v>0.99645635162400004</c:v>
                </c:pt>
                <c:pt idx="417">
                  <c:v>1.0193186457850001</c:v>
                </c:pt>
                <c:pt idx="418">
                  <c:v>1.005490786063</c:v>
                </c:pt>
                <c:pt idx="419">
                  <c:v>0.94881201475800003</c:v>
                </c:pt>
                <c:pt idx="420">
                  <c:v>0.90440262726599996</c:v>
                </c:pt>
                <c:pt idx="421">
                  <c:v>0.90440262726599996</c:v>
                </c:pt>
                <c:pt idx="422">
                  <c:v>0.90440262726599996</c:v>
                </c:pt>
                <c:pt idx="423">
                  <c:v>0.89094632363500004</c:v>
                </c:pt>
                <c:pt idx="424">
                  <c:v>0.89195124830899997</c:v>
                </c:pt>
                <c:pt idx="425">
                  <c:v>0.89530576414999996</c:v>
                </c:pt>
                <c:pt idx="426">
                  <c:v>0.86968460445100004</c:v>
                </c:pt>
                <c:pt idx="427">
                  <c:v>0.97822148843099999</c:v>
                </c:pt>
                <c:pt idx="428">
                  <c:v>0.97822148843099999</c:v>
                </c:pt>
                <c:pt idx="429">
                  <c:v>0.97822148843099999</c:v>
                </c:pt>
                <c:pt idx="430">
                  <c:v>0.95338686269200001</c:v>
                </c:pt>
                <c:pt idx="431">
                  <c:v>0.92389158976700003</c:v>
                </c:pt>
                <c:pt idx="432">
                  <c:v>0.92784999538900004</c:v>
                </c:pt>
                <c:pt idx="433">
                  <c:v>0.91532248234400004</c:v>
                </c:pt>
                <c:pt idx="434">
                  <c:v>0.94334777896400002</c:v>
                </c:pt>
                <c:pt idx="435">
                  <c:v>0.94334777896400002</c:v>
                </c:pt>
                <c:pt idx="436">
                  <c:v>0.94334777896400002</c:v>
                </c:pt>
                <c:pt idx="437">
                  <c:v>0.95786269162899995</c:v>
                </c:pt>
                <c:pt idx="438">
                  <c:v>0.96754113299900002</c:v>
                </c:pt>
                <c:pt idx="439">
                  <c:v>0.99220066999199996</c:v>
                </c:pt>
                <c:pt idx="440">
                  <c:v>0.99563846789199995</c:v>
                </c:pt>
                <c:pt idx="441">
                  <c:v>0.984075385503</c:v>
                </c:pt>
                <c:pt idx="442">
                  <c:v>0.984075385503</c:v>
                </c:pt>
                <c:pt idx="443">
                  <c:v>0.984075385503</c:v>
                </c:pt>
                <c:pt idx="444">
                  <c:v>1.003305438093</c:v>
                </c:pt>
                <c:pt idx="445">
                  <c:v>1.0072296153589999</c:v>
                </c:pt>
                <c:pt idx="446">
                  <c:v>0.98394889541899999</c:v>
                </c:pt>
                <c:pt idx="447">
                  <c:v>0.98202133450700002</c:v>
                </c:pt>
                <c:pt idx="448">
                  <c:v>0.97440634252799996</c:v>
                </c:pt>
                <c:pt idx="449">
                  <c:v>0.97440634252799996</c:v>
                </c:pt>
                <c:pt idx="450">
                  <c:v>0.97440634252799996</c:v>
                </c:pt>
                <c:pt idx="451">
                  <c:v>1.0304780668860001</c:v>
                </c:pt>
                <c:pt idx="452">
                  <c:v>1.0895320820029999</c:v>
                </c:pt>
                <c:pt idx="453">
                  <c:v>1.1355984971990001</c:v>
                </c:pt>
                <c:pt idx="454">
                  <c:v>1.1163877927820001</c:v>
                </c:pt>
                <c:pt idx="455">
                  <c:v>1.1534323597580001</c:v>
                </c:pt>
                <c:pt idx="456">
                  <c:v>1.1534323597580001</c:v>
                </c:pt>
                <c:pt idx="457">
                  <c:v>1.1534323597580001</c:v>
                </c:pt>
                <c:pt idx="458">
                  <c:v>1.1822840151639999</c:v>
                </c:pt>
                <c:pt idx="459">
                  <c:v>1.19100172178</c:v>
                </c:pt>
                <c:pt idx="460">
                  <c:v>1.2029956127200001</c:v>
                </c:pt>
                <c:pt idx="461">
                  <c:v>1.2154048384130001</c:v>
                </c:pt>
                <c:pt idx="462">
                  <c:v>1.268710802897</c:v>
                </c:pt>
                <c:pt idx="463">
                  <c:v>1.268710802897</c:v>
                </c:pt>
                <c:pt idx="464">
                  <c:v>1.268710802897</c:v>
                </c:pt>
                <c:pt idx="465">
                  <c:v>1.23229146358</c:v>
                </c:pt>
                <c:pt idx="466">
                  <c:v>1.200597843455</c:v>
                </c:pt>
                <c:pt idx="467">
                  <c:v>1.1853819395159999</c:v>
                </c:pt>
                <c:pt idx="468">
                  <c:v>1.23709789169</c:v>
                </c:pt>
                <c:pt idx="469">
                  <c:v>1.233120141618</c:v>
                </c:pt>
                <c:pt idx="470">
                  <c:v>1.233120141618</c:v>
                </c:pt>
                <c:pt idx="471">
                  <c:v>1.233120141618</c:v>
                </c:pt>
                <c:pt idx="472">
                  <c:v>1.3031800296889999</c:v>
                </c:pt>
                <c:pt idx="473">
                  <c:v>1.2808248048090001</c:v>
                </c:pt>
                <c:pt idx="474">
                  <c:v>1.2508282842830001</c:v>
                </c:pt>
                <c:pt idx="475">
                  <c:v>1.233678776786</c:v>
                </c:pt>
                <c:pt idx="476">
                  <c:v>1.229604854083</c:v>
                </c:pt>
                <c:pt idx="477">
                  <c:v>1.229604854083</c:v>
                </c:pt>
                <c:pt idx="478">
                  <c:v>1.229604854083</c:v>
                </c:pt>
                <c:pt idx="479">
                  <c:v>1.2870563002340001</c:v>
                </c:pt>
                <c:pt idx="480">
                  <c:v>1.27169299011</c:v>
                </c:pt>
                <c:pt idx="481">
                  <c:v>1.2685539458590001</c:v>
                </c:pt>
                <c:pt idx="482">
                  <c:v>1.3096427248460001</c:v>
                </c:pt>
                <c:pt idx="483">
                  <c:v>1.3393433045730001</c:v>
                </c:pt>
                <c:pt idx="484">
                  <c:v>1.3393433045730001</c:v>
                </c:pt>
                <c:pt idx="485">
                  <c:v>1.3393433045730001</c:v>
                </c:pt>
                <c:pt idx="486">
                  <c:v>1.3298019899369999</c:v>
                </c:pt>
                <c:pt idx="487">
                  <c:v>1.2711243604419999</c:v>
                </c:pt>
                <c:pt idx="488">
                  <c:v>1.2711243604419999</c:v>
                </c:pt>
                <c:pt idx="489">
                  <c:v>1.221105374929</c:v>
                </c:pt>
                <c:pt idx="490">
                  <c:v>1.180072584113</c:v>
                </c:pt>
                <c:pt idx="491">
                  <c:v>1.180072584113</c:v>
                </c:pt>
                <c:pt idx="492">
                  <c:v>1.180072584113</c:v>
                </c:pt>
                <c:pt idx="493">
                  <c:v>1.180072584113</c:v>
                </c:pt>
                <c:pt idx="494">
                  <c:v>1.1682156454049999</c:v>
                </c:pt>
                <c:pt idx="495">
                  <c:v>1.2578272093109999</c:v>
                </c:pt>
                <c:pt idx="496">
                  <c:v>1.235931097398</c:v>
                </c:pt>
                <c:pt idx="497">
                  <c:v>1.2295645291420001</c:v>
                </c:pt>
                <c:pt idx="498">
                  <c:v>1.2295645291420001</c:v>
                </c:pt>
                <c:pt idx="499">
                  <c:v>1.2295645291420001</c:v>
                </c:pt>
                <c:pt idx="500">
                  <c:v>1.244058193691</c:v>
                </c:pt>
                <c:pt idx="501">
                  <c:v>1.260524724628</c:v>
                </c:pt>
                <c:pt idx="502">
                  <c:v>1.217320380291</c:v>
                </c:pt>
                <c:pt idx="503">
                  <c:v>1.2137245795639999</c:v>
                </c:pt>
                <c:pt idx="504">
                  <c:v>1.213515458621</c:v>
                </c:pt>
                <c:pt idx="505">
                  <c:v>1.213515458621</c:v>
                </c:pt>
                <c:pt idx="506">
                  <c:v>1.213515458621</c:v>
                </c:pt>
                <c:pt idx="507">
                  <c:v>1.2485587211319999</c:v>
                </c:pt>
                <c:pt idx="508">
                  <c:v>1.249523379754</c:v>
                </c:pt>
                <c:pt idx="509">
                  <c:v>1.228518015513</c:v>
                </c:pt>
                <c:pt idx="510">
                  <c:v>1.2241294878719999</c:v>
                </c:pt>
                <c:pt idx="511">
                  <c:v>1.2241294878719999</c:v>
                </c:pt>
                <c:pt idx="512">
                  <c:v>1.2241294878719999</c:v>
                </c:pt>
                <c:pt idx="513">
                  <c:v>1.2241294878719999</c:v>
                </c:pt>
                <c:pt idx="514">
                  <c:v>1.2001409843699999</c:v>
                </c:pt>
                <c:pt idx="515">
                  <c:v>1.199271535999</c:v>
                </c:pt>
                <c:pt idx="516">
                  <c:v>1.1735381549249999</c:v>
                </c:pt>
                <c:pt idx="517">
                  <c:v>1.169259379166</c:v>
                </c:pt>
                <c:pt idx="518">
                  <c:v>1.165520125322</c:v>
                </c:pt>
                <c:pt idx="519">
                  <c:v>1.165520125322</c:v>
                </c:pt>
                <c:pt idx="520">
                  <c:v>1.165520125322</c:v>
                </c:pt>
                <c:pt idx="521">
                  <c:v>1.1590437069599999</c:v>
                </c:pt>
                <c:pt idx="522">
                  <c:v>1.158923272559</c:v>
                </c:pt>
                <c:pt idx="523">
                  <c:v>1.1904532335660001</c:v>
                </c:pt>
                <c:pt idx="524">
                  <c:v>1.2354231668769999</c:v>
                </c:pt>
                <c:pt idx="525">
                  <c:v>1.294365136038</c:v>
                </c:pt>
                <c:pt idx="526">
                  <c:v>1.294365136038</c:v>
                </c:pt>
                <c:pt idx="527">
                  <c:v>1.294365136038</c:v>
                </c:pt>
                <c:pt idx="528">
                  <c:v>1.286490967188</c:v>
                </c:pt>
                <c:pt idx="529">
                  <c:v>1.2653098981919999</c:v>
                </c:pt>
                <c:pt idx="530">
                  <c:v>1.2299239516689999</c:v>
                </c:pt>
                <c:pt idx="531">
                  <c:v>1.2558548478910001</c:v>
                </c:pt>
                <c:pt idx="532">
                  <c:v>1.3071504983469999</c:v>
                </c:pt>
                <c:pt idx="533">
                  <c:v>1.3071504983469999</c:v>
                </c:pt>
                <c:pt idx="534">
                  <c:v>1.3071504983469999</c:v>
                </c:pt>
                <c:pt idx="535">
                  <c:v>1.344931352987</c:v>
                </c:pt>
                <c:pt idx="536">
                  <c:v>1.3713286462250001</c:v>
                </c:pt>
                <c:pt idx="537">
                  <c:v>1.451290646995</c:v>
                </c:pt>
                <c:pt idx="538">
                  <c:v>1.4031456228570001</c:v>
                </c:pt>
                <c:pt idx="539">
                  <c:v>1.3946615933240001</c:v>
                </c:pt>
                <c:pt idx="540">
                  <c:v>1.3946615933240001</c:v>
                </c:pt>
                <c:pt idx="541">
                  <c:v>1.3946615933240001</c:v>
                </c:pt>
                <c:pt idx="542">
                  <c:v>1.3946615933240001</c:v>
                </c:pt>
                <c:pt idx="543">
                  <c:v>1.3946615933240001</c:v>
                </c:pt>
                <c:pt idx="544">
                  <c:v>1.333674173226</c:v>
                </c:pt>
                <c:pt idx="545">
                  <c:v>1.3236740214080001</c:v>
                </c:pt>
                <c:pt idx="546">
                  <c:v>1.299031180968</c:v>
                </c:pt>
                <c:pt idx="547">
                  <c:v>1.299031180968</c:v>
                </c:pt>
                <c:pt idx="548">
                  <c:v>1.299031180968</c:v>
                </c:pt>
                <c:pt idx="549">
                  <c:v>1.3021252609430001</c:v>
                </c:pt>
                <c:pt idx="550">
                  <c:v>1.2930236102499999</c:v>
                </c:pt>
                <c:pt idx="551">
                  <c:v>1.282486943079</c:v>
                </c:pt>
                <c:pt idx="552">
                  <c:v>1.297482800939</c:v>
                </c:pt>
                <c:pt idx="553">
                  <c:v>1.353885373345</c:v>
                </c:pt>
                <c:pt idx="554">
                  <c:v>1.353885373345</c:v>
                </c:pt>
                <c:pt idx="555">
                  <c:v>1.353885373345</c:v>
                </c:pt>
                <c:pt idx="556">
                  <c:v>1.3407964462719999</c:v>
                </c:pt>
                <c:pt idx="557">
                  <c:v>1.3471517182970001</c:v>
                </c:pt>
                <c:pt idx="558">
                  <c:v>1.395568867655</c:v>
                </c:pt>
                <c:pt idx="559">
                  <c:v>1.3769155143330001</c:v>
                </c:pt>
                <c:pt idx="560">
                  <c:v>1.362674480908</c:v>
                </c:pt>
                <c:pt idx="561">
                  <c:v>1.362674480908</c:v>
                </c:pt>
                <c:pt idx="562">
                  <c:v>1.362674480908</c:v>
                </c:pt>
                <c:pt idx="563">
                  <c:v>1.361024020274</c:v>
                </c:pt>
                <c:pt idx="564">
                  <c:v>1.422071505753</c:v>
                </c:pt>
                <c:pt idx="565">
                  <c:v>1.43434923527</c:v>
                </c:pt>
                <c:pt idx="566">
                  <c:v>1.4072873997619999</c:v>
                </c:pt>
                <c:pt idx="567">
                  <c:v>1.431202695906</c:v>
                </c:pt>
                <c:pt idx="568">
                  <c:v>1.431202695906</c:v>
                </c:pt>
                <c:pt idx="569">
                  <c:v>1.431202695906</c:v>
                </c:pt>
                <c:pt idx="570">
                  <c:v>1.421168551214</c:v>
                </c:pt>
                <c:pt idx="571">
                  <c:v>1.4028170138380001</c:v>
                </c:pt>
                <c:pt idx="572">
                  <c:v>1.4027037985319999</c:v>
                </c:pt>
                <c:pt idx="573">
                  <c:v>1.3500130214329999</c:v>
                </c:pt>
                <c:pt idx="574">
                  <c:v>1.3574852695820001</c:v>
                </c:pt>
                <c:pt idx="575">
                  <c:v>1.3574852695820001</c:v>
                </c:pt>
                <c:pt idx="576">
                  <c:v>1.3574852695820001</c:v>
                </c:pt>
                <c:pt idx="577">
                  <c:v>1.317718078587</c:v>
                </c:pt>
                <c:pt idx="578">
                  <c:v>1.3510627691799999</c:v>
                </c:pt>
                <c:pt idx="579">
                  <c:v>1.3823651106470001</c:v>
                </c:pt>
                <c:pt idx="580">
                  <c:v>1.3220365148540001</c:v>
                </c:pt>
                <c:pt idx="581">
                  <c:v>1.293144465525</c:v>
                </c:pt>
                <c:pt idx="582">
                  <c:v>1.293144465525</c:v>
                </c:pt>
                <c:pt idx="583">
                  <c:v>1.293144465525</c:v>
                </c:pt>
                <c:pt idx="584">
                  <c:v>1.3137953808689999</c:v>
                </c:pt>
                <c:pt idx="585">
                  <c:v>1.3193087253619999</c:v>
                </c:pt>
                <c:pt idx="586">
                  <c:v>1.318218719474</c:v>
                </c:pt>
                <c:pt idx="587">
                  <c:v>1.3038957200279999</c:v>
                </c:pt>
                <c:pt idx="588">
                  <c:v>1.291891363355</c:v>
                </c:pt>
                <c:pt idx="589">
                  <c:v>1.291891363355</c:v>
                </c:pt>
                <c:pt idx="590">
                  <c:v>1.291891363355</c:v>
                </c:pt>
                <c:pt idx="591">
                  <c:v>1.2360425123900001</c:v>
                </c:pt>
                <c:pt idx="592">
                  <c:v>1.272226629743</c:v>
                </c:pt>
                <c:pt idx="593">
                  <c:v>1.2410841861170001</c:v>
                </c:pt>
                <c:pt idx="594">
                  <c:v>1.2355133830689999</c:v>
                </c:pt>
                <c:pt idx="595">
                  <c:v>1.2031098839409999</c:v>
                </c:pt>
                <c:pt idx="596">
                  <c:v>1.2031098839409999</c:v>
                </c:pt>
                <c:pt idx="597">
                  <c:v>1.2031098839409999</c:v>
                </c:pt>
                <c:pt idx="598">
                  <c:v>1.228050427006</c:v>
                </c:pt>
                <c:pt idx="599">
                  <c:v>1.2309955880650001</c:v>
                </c:pt>
                <c:pt idx="600">
                  <c:v>1.2582425744311501</c:v>
                </c:pt>
                <c:pt idx="601">
                  <c:v>1.26839388606743</c:v>
                </c:pt>
                <c:pt idx="602">
                  <c:v>1.2579583191743999</c:v>
                </c:pt>
                <c:pt idx="603">
                  <c:v>1.2579583191743999</c:v>
                </c:pt>
                <c:pt idx="604">
                  <c:v>1.2579583191743999</c:v>
                </c:pt>
                <c:pt idx="605">
                  <c:v>1.2579583191743999</c:v>
                </c:pt>
                <c:pt idx="606">
                  <c:v>1.211656785343</c:v>
                </c:pt>
                <c:pt idx="607">
                  <c:v>1.192220636177</c:v>
                </c:pt>
                <c:pt idx="608">
                  <c:v>1.2442443184480001</c:v>
                </c:pt>
                <c:pt idx="609">
                  <c:v>1.2268356214309999</c:v>
                </c:pt>
                <c:pt idx="610">
                  <c:v>1.2268356214309999</c:v>
                </c:pt>
                <c:pt idx="611">
                  <c:v>1.2268356214309999</c:v>
                </c:pt>
                <c:pt idx="612">
                  <c:v>1.2143451209480001</c:v>
                </c:pt>
                <c:pt idx="613">
                  <c:v>1.2167874762669999</c:v>
                </c:pt>
                <c:pt idx="614">
                  <c:v>1.217240557505</c:v>
                </c:pt>
                <c:pt idx="615">
                  <c:v>1.2028808286770001</c:v>
                </c:pt>
                <c:pt idx="616">
                  <c:v>1.2014404402159999</c:v>
                </c:pt>
                <c:pt idx="617">
                  <c:v>1.2014404402159999</c:v>
                </c:pt>
                <c:pt idx="618">
                  <c:v>1.2014404402159999</c:v>
                </c:pt>
                <c:pt idx="619">
                  <c:v>1.1929722682449999</c:v>
                </c:pt>
                <c:pt idx="620">
                  <c:v>1.1623275818850001</c:v>
                </c:pt>
                <c:pt idx="621">
                  <c:v>1.1621677776120001</c:v>
                </c:pt>
                <c:pt idx="622">
                  <c:v>1.1356785748639999</c:v>
                </c:pt>
                <c:pt idx="623">
                  <c:v>1.079361481771</c:v>
                </c:pt>
                <c:pt idx="624">
                  <c:v>1.079361481771</c:v>
                </c:pt>
                <c:pt idx="625">
                  <c:v>1.079361481771</c:v>
                </c:pt>
                <c:pt idx="626">
                  <c:v>1.1598638547660001</c:v>
                </c:pt>
                <c:pt idx="627">
                  <c:v>1.174070334979</c:v>
                </c:pt>
                <c:pt idx="628">
                  <c:v>1.2016826650429999</c:v>
                </c:pt>
                <c:pt idx="629">
                  <c:v>1.2431147131439999</c:v>
                </c:pt>
                <c:pt idx="630">
                  <c:v>1.2406761302710001</c:v>
                </c:pt>
                <c:pt idx="631">
                  <c:v>1.2406761302710001</c:v>
                </c:pt>
                <c:pt idx="632">
                  <c:v>1.2406761302710001</c:v>
                </c:pt>
                <c:pt idx="633">
                  <c:v>1.2457079561190001</c:v>
                </c:pt>
                <c:pt idx="634">
                  <c:v>1.210160935592</c:v>
                </c:pt>
                <c:pt idx="635">
                  <c:v>1.208873427965</c:v>
                </c:pt>
                <c:pt idx="636">
                  <c:v>1.1838493010419999</c:v>
                </c:pt>
                <c:pt idx="637">
                  <c:v>1.169163206208</c:v>
                </c:pt>
                <c:pt idx="638">
                  <c:v>1.169163206208</c:v>
                </c:pt>
                <c:pt idx="639">
                  <c:v>1.169163206208</c:v>
                </c:pt>
                <c:pt idx="640">
                  <c:v>1.159853334348</c:v>
                </c:pt>
                <c:pt idx="641">
                  <c:v>1.182973320676</c:v>
                </c:pt>
                <c:pt idx="642">
                  <c:v>1.1891597005000001</c:v>
                </c:pt>
                <c:pt idx="643">
                  <c:v>1.2073633391030001</c:v>
                </c:pt>
                <c:pt idx="644">
                  <c:v>1.1870669072219999</c:v>
                </c:pt>
                <c:pt idx="645">
                  <c:v>1.1870669072219999</c:v>
                </c:pt>
                <c:pt idx="646">
                  <c:v>1.1870669072219999</c:v>
                </c:pt>
                <c:pt idx="647">
                  <c:v>1.1381419394729999</c:v>
                </c:pt>
                <c:pt idx="648">
                  <c:v>1.1470664694479999</c:v>
                </c:pt>
                <c:pt idx="649">
                  <c:v>1.154729353941</c:v>
                </c:pt>
                <c:pt idx="650">
                  <c:v>1.2332806130709999</c:v>
                </c:pt>
                <c:pt idx="651">
                  <c:v>1.2386421610030001</c:v>
                </c:pt>
                <c:pt idx="652">
                  <c:v>1.2386421610030001</c:v>
                </c:pt>
                <c:pt idx="653">
                  <c:v>1.2386421610030001</c:v>
                </c:pt>
                <c:pt idx="654">
                  <c:v>1.2694506289030001</c:v>
                </c:pt>
                <c:pt idx="655">
                  <c:v>1.2694506289030001</c:v>
                </c:pt>
                <c:pt idx="656">
                  <c:v>1.2694506289030001</c:v>
                </c:pt>
                <c:pt idx="657">
                  <c:v>1.2694506289030001</c:v>
                </c:pt>
                <c:pt idx="658">
                  <c:v>1.292544771759</c:v>
                </c:pt>
                <c:pt idx="659">
                  <c:v>1.292544771759</c:v>
                </c:pt>
                <c:pt idx="660">
                  <c:v>1.292544771759</c:v>
                </c:pt>
                <c:pt idx="661">
                  <c:v>1.305986441458</c:v>
                </c:pt>
                <c:pt idx="662">
                  <c:v>1.275937839544</c:v>
                </c:pt>
                <c:pt idx="663">
                  <c:v>1.265831900032</c:v>
                </c:pt>
                <c:pt idx="664">
                  <c:v>1.265831900032</c:v>
                </c:pt>
                <c:pt idx="665">
                  <c:v>1.265831900032</c:v>
                </c:pt>
                <c:pt idx="666">
                  <c:v>1.265831900032</c:v>
                </c:pt>
                <c:pt idx="667">
                  <c:v>1.265831900032</c:v>
                </c:pt>
                <c:pt idx="668">
                  <c:v>1.337794744867</c:v>
                </c:pt>
                <c:pt idx="669">
                  <c:v>1.337794744867</c:v>
                </c:pt>
                <c:pt idx="670">
                  <c:v>1.337794744867</c:v>
                </c:pt>
                <c:pt idx="671">
                  <c:v>1.3304253809</c:v>
                </c:pt>
                <c:pt idx="672">
                  <c:v>1.3019468387340001</c:v>
                </c:pt>
                <c:pt idx="673">
                  <c:v>1.3019468387340001</c:v>
                </c:pt>
                <c:pt idx="674">
                  <c:v>1.3019468387340001</c:v>
                </c:pt>
                <c:pt idx="675">
                  <c:v>1.3516357783320001</c:v>
                </c:pt>
                <c:pt idx="676">
                  <c:v>1.3516357783320001</c:v>
                </c:pt>
                <c:pt idx="677">
                  <c:v>1.3516357783320001</c:v>
                </c:pt>
                <c:pt idx="678">
                  <c:v>1.3737137856349999</c:v>
                </c:pt>
                <c:pt idx="679">
                  <c:v>1.38933969351</c:v>
                </c:pt>
                <c:pt idx="680">
                  <c:v>1.38933969351</c:v>
                </c:pt>
                <c:pt idx="681">
                  <c:v>1.38933969351</c:v>
                </c:pt>
                <c:pt idx="682">
                  <c:v>1.345867219844</c:v>
                </c:pt>
                <c:pt idx="683">
                  <c:v>1.412607408725</c:v>
                </c:pt>
                <c:pt idx="684">
                  <c:v>1.4067414574299999</c:v>
                </c:pt>
                <c:pt idx="685">
                  <c:v>1.3985523618669999</c:v>
                </c:pt>
                <c:pt idx="686">
                  <c:v>1.340471976031</c:v>
                </c:pt>
                <c:pt idx="687">
                  <c:v>1.340471976031</c:v>
                </c:pt>
                <c:pt idx="688">
                  <c:v>1.340471976031</c:v>
                </c:pt>
                <c:pt idx="689">
                  <c:v>1.4294550491819999</c:v>
                </c:pt>
                <c:pt idx="690">
                  <c:v>1.392154362788</c:v>
                </c:pt>
                <c:pt idx="691">
                  <c:v>1.3681597113949999</c:v>
                </c:pt>
                <c:pt idx="692">
                  <c:v>1.3163017110270001</c:v>
                </c:pt>
                <c:pt idx="693">
                  <c:v>1.2903684668319999</c:v>
                </c:pt>
                <c:pt idx="694">
                  <c:v>1.2903684668319999</c:v>
                </c:pt>
                <c:pt idx="695">
                  <c:v>1.2903684668319999</c:v>
                </c:pt>
                <c:pt idx="696">
                  <c:v>1.3131127165050001</c:v>
                </c:pt>
                <c:pt idx="697">
                  <c:v>1.3819402797560001</c:v>
                </c:pt>
                <c:pt idx="698">
                  <c:v>1.3861076799409999</c:v>
                </c:pt>
                <c:pt idx="699">
                  <c:v>1.3712453403230001</c:v>
                </c:pt>
                <c:pt idx="700">
                  <c:v>1.393840090466</c:v>
                </c:pt>
                <c:pt idx="701">
                  <c:v>1.393840090466</c:v>
                </c:pt>
                <c:pt idx="702">
                  <c:v>1.393840090466</c:v>
                </c:pt>
                <c:pt idx="703">
                  <c:v>1.39314353595</c:v>
                </c:pt>
                <c:pt idx="704">
                  <c:v>1.420905914585</c:v>
                </c:pt>
                <c:pt idx="705">
                  <c:v>1.439877460086</c:v>
                </c:pt>
                <c:pt idx="706">
                  <c:v>1.4297998575990001</c:v>
                </c:pt>
                <c:pt idx="707">
                  <c:v>1.40237613573</c:v>
                </c:pt>
                <c:pt idx="708">
                  <c:v>1.40237613573</c:v>
                </c:pt>
                <c:pt idx="709">
                  <c:v>1.40237613573</c:v>
                </c:pt>
                <c:pt idx="710">
                  <c:v>1.400639961602</c:v>
                </c:pt>
                <c:pt idx="711">
                  <c:v>1.4361882387780001</c:v>
                </c:pt>
                <c:pt idx="712">
                  <c:v>1.406023982225</c:v>
                </c:pt>
                <c:pt idx="713">
                  <c:v>1.4236321804900001</c:v>
                </c:pt>
                <c:pt idx="714">
                  <c:v>1.388489643175</c:v>
                </c:pt>
                <c:pt idx="715">
                  <c:v>1.388489643175</c:v>
                </c:pt>
                <c:pt idx="716">
                  <c:v>1.388489643175</c:v>
                </c:pt>
                <c:pt idx="717">
                  <c:v>1.3644166666769999</c:v>
                </c:pt>
                <c:pt idx="718">
                  <c:v>1.3837641496940001</c:v>
                </c:pt>
                <c:pt idx="719">
                  <c:v>1.36012187048</c:v>
                </c:pt>
                <c:pt idx="720">
                  <c:v>1.3881975590989999</c:v>
                </c:pt>
                <c:pt idx="721">
                  <c:v>1.4114471840709999</c:v>
                </c:pt>
                <c:pt idx="722">
                  <c:v>1.4114471840709999</c:v>
                </c:pt>
                <c:pt idx="723">
                  <c:v>1.4114471840709999</c:v>
                </c:pt>
                <c:pt idx="724">
                  <c:v>1.406136948468</c:v>
                </c:pt>
                <c:pt idx="725">
                  <c:v>1.379144207458</c:v>
                </c:pt>
                <c:pt idx="726">
                  <c:v>1.3105491290369999</c:v>
                </c:pt>
                <c:pt idx="727">
                  <c:v>1.272694095166</c:v>
                </c:pt>
                <c:pt idx="728">
                  <c:v>1.2204130386259999</c:v>
                </c:pt>
                <c:pt idx="729">
                  <c:v>1.2204130386259999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D8-43F5-A1A3-3AF8F38139DA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43790</c:v>
                </c:pt>
                <c:pt idx="1">
                  <c:v>43791</c:v>
                </c:pt>
                <c:pt idx="2">
                  <c:v>43792</c:v>
                </c:pt>
                <c:pt idx="3">
                  <c:v>43793</c:v>
                </c:pt>
                <c:pt idx="4">
                  <c:v>43794</c:v>
                </c:pt>
                <c:pt idx="5">
                  <c:v>43795</c:v>
                </c:pt>
                <c:pt idx="6">
                  <c:v>43796</c:v>
                </c:pt>
                <c:pt idx="7">
                  <c:v>43797</c:v>
                </c:pt>
                <c:pt idx="8">
                  <c:v>43798</c:v>
                </c:pt>
                <c:pt idx="9">
                  <c:v>43799</c:v>
                </c:pt>
                <c:pt idx="10">
                  <c:v>43800</c:v>
                </c:pt>
                <c:pt idx="11">
                  <c:v>43801</c:v>
                </c:pt>
                <c:pt idx="12">
                  <c:v>43802</c:v>
                </c:pt>
                <c:pt idx="13">
                  <c:v>43803</c:v>
                </c:pt>
                <c:pt idx="14">
                  <c:v>43804</c:v>
                </c:pt>
                <c:pt idx="15">
                  <c:v>43805</c:v>
                </c:pt>
                <c:pt idx="16">
                  <c:v>43806</c:v>
                </c:pt>
                <c:pt idx="17">
                  <c:v>43807</c:v>
                </c:pt>
                <c:pt idx="18">
                  <c:v>43808</c:v>
                </c:pt>
                <c:pt idx="19">
                  <c:v>43809</c:v>
                </c:pt>
                <c:pt idx="20">
                  <c:v>43810</c:v>
                </c:pt>
                <c:pt idx="21">
                  <c:v>43811</c:v>
                </c:pt>
                <c:pt idx="22">
                  <c:v>43812</c:v>
                </c:pt>
                <c:pt idx="23">
                  <c:v>43813</c:v>
                </c:pt>
                <c:pt idx="24">
                  <c:v>43814</c:v>
                </c:pt>
                <c:pt idx="25">
                  <c:v>43815</c:v>
                </c:pt>
                <c:pt idx="26">
                  <c:v>43816</c:v>
                </c:pt>
                <c:pt idx="27">
                  <c:v>43817</c:v>
                </c:pt>
                <c:pt idx="28">
                  <c:v>43818</c:v>
                </c:pt>
                <c:pt idx="29">
                  <c:v>43819</c:v>
                </c:pt>
                <c:pt idx="30">
                  <c:v>43820</c:v>
                </c:pt>
                <c:pt idx="31">
                  <c:v>43821</c:v>
                </c:pt>
                <c:pt idx="32">
                  <c:v>43822</c:v>
                </c:pt>
                <c:pt idx="33">
                  <c:v>43823</c:v>
                </c:pt>
                <c:pt idx="34">
                  <c:v>43824</c:v>
                </c:pt>
                <c:pt idx="35">
                  <c:v>43825</c:v>
                </c:pt>
                <c:pt idx="36">
                  <c:v>43826</c:v>
                </c:pt>
                <c:pt idx="37">
                  <c:v>43827</c:v>
                </c:pt>
                <c:pt idx="38">
                  <c:v>43828</c:v>
                </c:pt>
                <c:pt idx="39">
                  <c:v>43829</c:v>
                </c:pt>
                <c:pt idx="40">
                  <c:v>43830</c:v>
                </c:pt>
                <c:pt idx="41">
                  <c:v>43831</c:v>
                </c:pt>
                <c:pt idx="42">
                  <c:v>43832</c:v>
                </c:pt>
                <c:pt idx="43">
                  <c:v>43833</c:v>
                </c:pt>
                <c:pt idx="44">
                  <c:v>43834</c:v>
                </c:pt>
                <c:pt idx="45">
                  <c:v>43835</c:v>
                </c:pt>
                <c:pt idx="46">
                  <c:v>43836</c:v>
                </c:pt>
                <c:pt idx="47">
                  <c:v>43837</c:v>
                </c:pt>
                <c:pt idx="48">
                  <c:v>43838</c:v>
                </c:pt>
                <c:pt idx="49">
                  <c:v>43839</c:v>
                </c:pt>
                <c:pt idx="50">
                  <c:v>43840</c:v>
                </c:pt>
                <c:pt idx="51">
                  <c:v>43841</c:v>
                </c:pt>
                <c:pt idx="52">
                  <c:v>43842</c:v>
                </c:pt>
                <c:pt idx="53">
                  <c:v>43843</c:v>
                </c:pt>
                <c:pt idx="54">
                  <c:v>43844</c:v>
                </c:pt>
                <c:pt idx="55">
                  <c:v>43845</c:v>
                </c:pt>
                <c:pt idx="56">
                  <c:v>43846</c:v>
                </c:pt>
                <c:pt idx="57">
                  <c:v>43847</c:v>
                </c:pt>
                <c:pt idx="58">
                  <c:v>43848</c:v>
                </c:pt>
                <c:pt idx="59">
                  <c:v>43849</c:v>
                </c:pt>
                <c:pt idx="60">
                  <c:v>43850</c:v>
                </c:pt>
                <c:pt idx="61">
                  <c:v>43851</c:v>
                </c:pt>
                <c:pt idx="62">
                  <c:v>43852</c:v>
                </c:pt>
                <c:pt idx="63">
                  <c:v>43853</c:v>
                </c:pt>
                <c:pt idx="64">
                  <c:v>43854</c:v>
                </c:pt>
                <c:pt idx="65">
                  <c:v>43855</c:v>
                </c:pt>
                <c:pt idx="66">
                  <c:v>43856</c:v>
                </c:pt>
                <c:pt idx="67">
                  <c:v>43857</c:v>
                </c:pt>
                <c:pt idx="68">
                  <c:v>43858</c:v>
                </c:pt>
                <c:pt idx="69">
                  <c:v>43859</c:v>
                </c:pt>
                <c:pt idx="70">
                  <c:v>43860</c:v>
                </c:pt>
                <c:pt idx="71">
                  <c:v>43861</c:v>
                </c:pt>
                <c:pt idx="72">
                  <c:v>43862</c:v>
                </c:pt>
                <c:pt idx="73">
                  <c:v>43863</c:v>
                </c:pt>
                <c:pt idx="74">
                  <c:v>43864</c:v>
                </c:pt>
                <c:pt idx="75">
                  <c:v>43865</c:v>
                </c:pt>
                <c:pt idx="76">
                  <c:v>43866</c:v>
                </c:pt>
                <c:pt idx="77">
                  <c:v>43867</c:v>
                </c:pt>
                <c:pt idx="78">
                  <c:v>43868</c:v>
                </c:pt>
                <c:pt idx="79">
                  <c:v>43869</c:v>
                </c:pt>
                <c:pt idx="80">
                  <c:v>43870</c:v>
                </c:pt>
                <c:pt idx="81">
                  <c:v>43871</c:v>
                </c:pt>
                <c:pt idx="82">
                  <c:v>43872</c:v>
                </c:pt>
                <c:pt idx="83">
                  <c:v>43873</c:v>
                </c:pt>
                <c:pt idx="84">
                  <c:v>43874</c:v>
                </c:pt>
                <c:pt idx="85">
                  <c:v>43875</c:v>
                </c:pt>
                <c:pt idx="86">
                  <c:v>43876</c:v>
                </c:pt>
                <c:pt idx="87">
                  <c:v>43877</c:v>
                </c:pt>
                <c:pt idx="88">
                  <c:v>43878</c:v>
                </c:pt>
                <c:pt idx="89">
                  <c:v>43879</c:v>
                </c:pt>
                <c:pt idx="90">
                  <c:v>43880</c:v>
                </c:pt>
                <c:pt idx="91">
                  <c:v>43881</c:v>
                </c:pt>
                <c:pt idx="92">
                  <c:v>43882</c:v>
                </c:pt>
                <c:pt idx="93">
                  <c:v>43883</c:v>
                </c:pt>
                <c:pt idx="94">
                  <c:v>43884</c:v>
                </c:pt>
                <c:pt idx="95">
                  <c:v>43885</c:v>
                </c:pt>
                <c:pt idx="96">
                  <c:v>43886</c:v>
                </c:pt>
                <c:pt idx="97">
                  <c:v>43887</c:v>
                </c:pt>
                <c:pt idx="98">
                  <c:v>43888</c:v>
                </c:pt>
                <c:pt idx="99">
                  <c:v>43889</c:v>
                </c:pt>
                <c:pt idx="100">
                  <c:v>43890</c:v>
                </c:pt>
                <c:pt idx="101">
                  <c:v>43891</c:v>
                </c:pt>
                <c:pt idx="102">
                  <c:v>43892</c:v>
                </c:pt>
                <c:pt idx="103">
                  <c:v>43893</c:v>
                </c:pt>
                <c:pt idx="104">
                  <c:v>43894</c:v>
                </c:pt>
                <c:pt idx="105">
                  <c:v>43895</c:v>
                </c:pt>
                <c:pt idx="106">
                  <c:v>43896</c:v>
                </c:pt>
                <c:pt idx="107">
                  <c:v>43897</c:v>
                </c:pt>
                <c:pt idx="108">
                  <c:v>43898</c:v>
                </c:pt>
                <c:pt idx="109">
                  <c:v>43899</c:v>
                </c:pt>
                <c:pt idx="110">
                  <c:v>43900</c:v>
                </c:pt>
                <c:pt idx="111">
                  <c:v>43901</c:v>
                </c:pt>
                <c:pt idx="112">
                  <c:v>43902</c:v>
                </c:pt>
                <c:pt idx="113">
                  <c:v>43903</c:v>
                </c:pt>
                <c:pt idx="114">
                  <c:v>43904</c:v>
                </c:pt>
                <c:pt idx="115">
                  <c:v>43905</c:v>
                </c:pt>
                <c:pt idx="116">
                  <c:v>43906</c:v>
                </c:pt>
                <c:pt idx="117">
                  <c:v>43907</c:v>
                </c:pt>
                <c:pt idx="118">
                  <c:v>43908</c:v>
                </c:pt>
                <c:pt idx="119">
                  <c:v>43909</c:v>
                </c:pt>
                <c:pt idx="120">
                  <c:v>43910</c:v>
                </c:pt>
                <c:pt idx="121">
                  <c:v>43911</c:v>
                </c:pt>
                <c:pt idx="122">
                  <c:v>43912</c:v>
                </c:pt>
                <c:pt idx="123">
                  <c:v>43913</c:v>
                </c:pt>
                <c:pt idx="124">
                  <c:v>43914</c:v>
                </c:pt>
                <c:pt idx="125">
                  <c:v>43915</c:v>
                </c:pt>
                <c:pt idx="126">
                  <c:v>43916</c:v>
                </c:pt>
                <c:pt idx="127">
                  <c:v>43917</c:v>
                </c:pt>
                <c:pt idx="128">
                  <c:v>43918</c:v>
                </c:pt>
                <c:pt idx="129">
                  <c:v>43919</c:v>
                </c:pt>
                <c:pt idx="130">
                  <c:v>43920</c:v>
                </c:pt>
                <c:pt idx="131">
                  <c:v>43921</c:v>
                </c:pt>
                <c:pt idx="132">
                  <c:v>43922</c:v>
                </c:pt>
                <c:pt idx="133">
                  <c:v>43923</c:v>
                </c:pt>
                <c:pt idx="134">
                  <c:v>43924</c:v>
                </c:pt>
                <c:pt idx="135">
                  <c:v>43925</c:v>
                </c:pt>
                <c:pt idx="136">
                  <c:v>43926</c:v>
                </c:pt>
                <c:pt idx="137">
                  <c:v>43927</c:v>
                </c:pt>
                <c:pt idx="138">
                  <c:v>43928</c:v>
                </c:pt>
                <c:pt idx="139">
                  <c:v>43929</c:v>
                </c:pt>
                <c:pt idx="140">
                  <c:v>43930</c:v>
                </c:pt>
                <c:pt idx="141">
                  <c:v>43931</c:v>
                </c:pt>
                <c:pt idx="142">
                  <c:v>43932</c:v>
                </c:pt>
                <c:pt idx="143">
                  <c:v>43933</c:v>
                </c:pt>
                <c:pt idx="144">
                  <c:v>43934</c:v>
                </c:pt>
                <c:pt idx="145">
                  <c:v>43935</c:v>
                </c:pt>
                <c:pt idx="146">
                  <c:v>43936</c:v>
                </c:pt>
                <c:pt idx="147">
                  <c:v>43937</c:v>
                </c:pt>
                <c:pt idx="148">
                  <c:v>43938</c:v>
                </c:pt>
                <c:pt idx="149">
                  <c:v>43939</c:v>
                </c:pt>
                <c:pt idx="150">
                  <c:v>43940</c:v>
                </c:pt>
                <c:pt idx="151">
                  <c:v>43941</c:v>
                </c:pt>
                <c:pt idx="152">
                  <c:v>43942</c:v>
                </c:pt>
                <c:pt idx="153">
                  <c:v>43943</c:v>
                </c:pt>
                <c:pt idx="154">
                  <c:v>43944</c:v>
                </c:pt>
                <c:pt idx="155">
                  <c:v>43945</c:v>
                </c:pt>
                <c:pt idx="156">
                  <c:v>43946</c:v>
                </c:pt>
                <c:pt idx="157">
                  <c:v>43947</c:v>
                </c:pt>
                <c:pt idx="158">
                  <c:v>43948</c:v>
                </c:pt>
                <c:pt idx="159">
                  <c:v>43949</c:v>
                </c:pt>
                <c:pt idx="160">
                  <c:v>43950</c:v>
                </c:pt>
                <c:pt idx="161">
                  <c:v>43951</c:v>
                </c:pt>
                <c:pt idx="162">
                  <c:v>43952</c:v>
                </c:pt>
                <c:pt idx="163">
                  <c:v>43953</c:v>
                </c:pt>
                <c:pt idx="164">
                  <c:v>43954</c:v>
                </c:pt>
                <c:pt idx="165">
                  <c:v>43955</c:v>
                </c:pt>
                <c:pt idx="166">
                  <c:v>43956</c:v>
                </c:pt>
                <c:pt idx="167">
                  <c:v>43957</c:v>
                </c:pt>
                <c:pt idx="168">
                  <c:v>43958</c:v>
                </c:pt>
                <c:pt idx="169">
                  <c:v>43959</c:v>
                </c:pt>
                <c:pt idx="170">
                  <c:v>43960</c:v>
                </c:pt>
                <c:pt idx="171">
                  <c:v>43961</c:v>
                </c:pt>
                <c:pt idx="172">
                  <c:v>43962</c:v>
                </c:pt>
                <c:pt idx="173">
                  <c:v>43963</c:v>
                </c:pt>
                <c:pt idx="174">
                  <c:v>43964</c:v>
                </c:pt>
                <c:pt idx="175">
                  <c:v>43965</c:v>
                </c:pt>
                <c:pt idx="176">
                  <c:v>43966</c:v>
                </c:pt>
                <c:pt idx="177">
                  <c:v>43967</c:v>
                </c:pt>
                <c:pt idx="178">
                  <c:v>43968</c:v>
                </c:pt>
                <c:pt idx="179">
                  <c:v>43969</c:v>
                </c:pt>
                <c:pt idx="180">
                  <c:v>43970</c:v>
                </c:pt>
                <c:pt idx="181">
                  <c:v>43971</c:v>
                </c:pt>
                <c:pt idx="182">
                  <c:v>43972</c:v>
                </c:pt>
                <c:pt idx="183">
                  <c:v>43973</c:v>
                </c:pt>
                <c:pt idx="184">
                  <c:v>43974</c:v>
                </c:pt>
                <c:pt idx="185">
                  <c:v>43975</c:v>
                </c:pt>
                <c:pt idx="186">
                  <c:v>43976</c:v>
                </c:pt>
                <c:pt idx="187">
                  <c:v>43977</c:v>
                </c:pt>
                <c:pt idx="188">
                  <c:v>43978</c:v>
                </c:pt>
                <c:pt idx="189">
                  <c:v>43979</c:v>
                </c:pt>
                <c:pt idx="190">
                  <c:v>43980</c:v>
                </c:pt>
                <c:pt idx="191">
                  <c:v>43981</c:v>
                </c:pt>
                <c:pt idx="192">
                  <c:v>43982</c:v>
                </c:pt>
                <c:pt idx="193">
                  <c:v>43983</c:v>
                </c:pt>
                <c:pt idx="194">
                  <c:v>43984</c:v>
                </c:pt>
                <c:pt idx="195">
                  <c:v>43985</c:v>
                </c:pt>
                <c:pt idx="196">
                  <c:v>43986</c:v>
                </c:pt>
                <c:pt idx="197">
                  <c:v>43987</c:v>
                </c:pt>
                <c:pt idx="198">
                  <c:v>43988</c:v>
                </c:pt>
                <c:pt idx="199">
                  <c:v>43989</c:v>
                </c:pt>
                <c:pt idx="200">
                  <c:v>43990</c:v>
                </c:pt>
                <c:pt idx="201">
                  <c:v>43991</c:v>
                </c:pt>
                <c:pt idx="202">
                  <c:v>43992</c:v>
                </c:pt>
                <c:pt idx="203">
                  <c:v>43993</c:v>
                </c:pt>
                <c:pt idx="204">
                  <c:v>43994</c:v>
                </c:pt>
                <c:pt idx="205">
                  <c:v>43995</c:v>
                </c:pt>
                <c:pt idx="206">
                  <c:v>43996</c:v>
                </c:pt>
                <c:pt idx="207">
                  <c:v>43997</c:v>
                </c:pt>
                <c:pt idx="208">
                  <c:v>43998</c:v>
                </c:pt>
                <c:pt idx="209">
                  <c:v>43999</c:v>
                </c:pt>
                <c:pt idx="210">
                  <c:v>44000</c:v>
                </c:pt>
                <c:pt idx="211">
                  <c:v>44001</c:v>
                </c:pt>
                <c:pt idx="212">
                  <c:v>44002</c:v>
                </c:pt>
                <c:pt idx="213">
                  <c:v>44003</c:v>
                </c:pt>
                <c:pt idx="214">
                  <c:v>44004</c:v>
                </c:pt>
                <c:pt idx="215">
                  <c:v>44005</c:v>
                </c:pt>
                <c:pt idx="216">
                  <c:v>44006</c:v>
                </c:pt>
                <c:pt idx="217">
                  <c:v>44007</c:v>
                </c:pt>
                <c:pt idx="218">
                  <c:v>44008</c:v>
                </c:pt>
                <c:pt idx="219">
                  <c:v>44009</c:v>
                </c:pt>
                <c:pt idx="220">
                  <c:v>44010</c:v>
                </c:pt>
                <c:pt idx="221">
                  <c:v>44011</c:v>
                </c:pt>
                <c:pt idx="222">
                  <c:v>44012</c:v>
                </c:pt>
                <c:pt idx="223">
                  <c:v>44013</c:v>
                </c:pt>
                <c:pt idx="224">
                  <c:v>44014</c:v>
                </c:pt>
                <c:pt idx="225">
                  <c:v>44015</c:v>
                </c:pt>
                <c:pt idx="226">
                  <c:v>44016</c:v>
                </c:pt>
                <c:pt idx="227">
                  <c:v>44017</c:v>
                </c:pt>
                <c:pt idx="228">
                  <c:v>44018</c:v>
                </c:pt>
                <c:pt idx="229">
                  <c:v>44019</c:v>
                </c:pt>
                <c:pt idx="230">
                  <c:v>44020</c:v>
                </c:pt>
                <c:pt idx="231">
                  <c:v>44021</c:v>
                </c:pt>
                <c:pt idx="232">
                  <c:v>44022</c:v>
                </c:pt>
                <c:pt idx="233">
                  <c:v>44023</c:v>
                </c:pt>
                <c:pt idx="234">
                  <c:v>44024</c:v>
                </c:pt>
                <c:pt idx="235">
                  <c:v>44025</c:v>
                </c:pt>
                <c:pt idx="236">
                  <c:v>44026</c:v>
                </c:pt>
                <c:pt idx="237">
                  <c:v>44027</c:v>
                </c:pt>
                <c:pt idx="238">
                  <c:v>44028</c:v>
                </c:pt>
                <c:pt idx="239">
                  <c:v>44029</c:v>
                </c:pt>
                <c:pt idx="240">
                  <c:v>44030</c:v>
                </c:pt>
                <c:pt idx="241">
                  <c:v>44031</c:v>
                </c:pt>
                <c:pt idx="242">
                  <c:v>44032</c:v>
                </c:pt>
                <c:pt idx="243">
                  <c:v>44033</c:v>
                </c:pt>
                <c:pt idx="244">
                  <c:v>44034</c:v>
                </c:pt>
                <c:pt idx="245">
                  <c:v>44035</c:v>
                </c:pt>
                <c:pt idx="246">
                  <c:v>44036</c:v>
                </c:pt>
                <c:pt idx="247">
                  <c:v>44037</c:v>
                </c:pt>
                <c:pt idx="248">
                  <c:v>44038</c:v>
                </c:pt>
                <c:pt idx="249">
                  <c:v>44039</c:v>
                </c:pt>
                <c:pt idx="250">
                  <c:v>44040</c:v>
                </c:pt>
                <c:pt idx="251">
                  <c:v>44041</c:v>
                </c:pt>
                <c:pt idx="252">
                  <c:v>44042</c:v>
                </c:pt>
                <c:pt idx="253">
                  <c:v>44043</c:v>
                </c:pt>
                <c:pt idx="254">
                  <c:v>44044</c:v>
                </c:pt>
                <c:pt idx="255">
                  <c:v>44045</c:v>
                </c:pt>
                <c:pt idx="256">
                  <c:v>44046</c:v>
                </c:pt>
                <c:pt idx="257">
                  <c:v>44047</c:v>
                </c:pt>
                <c:pt idx="258">
                  <c:v>44048</c:v>
                </c:pt>
                <c:pt idx="259">
                  <c:v>44049</c:v>
                </c:pt>
                <c:pt idx="260">
                  <c:v>44050</c:v>
                </c:pt>
                <c:pt idx="261">
                  <c:v>44051</c:v>
                </c:pt>
                <c:pt idx="262">
                  <c:v>44052</c:v>
                </c:pt>
                <c:pt idx="263">
                  <c:v>44053</c:v>
                </c:pt>
                <c:pt idx="264">
                  <c:v>44054</c:v>
                </c:pt>
                <c:pt idx="265">
                  <c:v>44055</c:v>
                </c:pt>
                <c:pt idx="266">
                  <c:v>44056</c:v>
                </c:pt>
                <c:pt idx="267">
                  <c:v>44057</c:v>
                </c:pt>
                <c:pt idx="268">
                  <c:v>44058</c:v>
                </c:pt>
                <c:pt idx="269">
                  <c:v>44059</c:v>
                </c:pt>
                <c:pt idx="270">
                  <c:v>44060</c:v>
                </c:pt>
                <c:pt idx="271">
                  <c:v>44061</c:v>
                </c:pt>
                <c:pt idx="272">
                  <c:v>44062</c:v>
                </c:pt>
                <c:pt idx="273">
                  <c:v>44063</c:v>
                </c:pt>
                <c:pt idx="274">
                  <c:v>44064</c:v>
                </c:pt>
                <c:pt idx="275">
                  <c:v>44065</c:v>
                </c:pt>
                <c:pt idx="276">
                  <c:v>44066</c:v>
                </c:pt>
                <c:pt idx="277">
                  <c:v>44067</c:v>
                </c:pt>
                <c:pt idx="278">
                  <c:v>44068</c:v>
                </c:pt>
                <c:pt idx="279">
                  <c:v>44069</c:v>
                </c:pt>
                <c:pt idx="280">
                  <c:v>44070</c:v>
                </c:pt>
                <c:pt idx="281">
                  <c:v>44071</c:v>
                </c:pt>
                <c:pt idx="282">
                  <c:v>44072</c:v>
                </c:pt>
                <c:pt idx="283">
                  <c:v>44073</c:v>
                </c:pt>
                <c:pt idx="284">
                  <c:v>44074</c:v>
                </c:pt>
                <c:pt idx="285">
                  <c:v>44075</c:v>
                </c:pt>
                <c:pt idx="286">
                  <c:v>44076</c:v>
                </c:pt>
                <c:pt idx="287">
                  <c:v>44077</c:v>
                </c:pt>
                <c:pt idx="288">
                  <c:v>44078</c:v>
                </c:pt>
                <c:pt idx="289">
                  <c:v>44079</c:v>
                </c:pt>
                <c:pt idx="290">
                  <c:v>44080</c:v>
                </c:pt>
                <c:pt idx="291">
                  <c:v>44081</c:v>
                </c:pt>
                <c:pt idx="292">
                  <c:v>44082</c:v>
                </c:pt>
                <c:pt idx="293">
                  <c:v>44083</c:v>
                </c:pt>
                <c:pt idx="294">
                  <c:v>44084</c:v>
                </c:pt>
                <c:pt idx="295">
                  <c:v>44085</c:v>
                </c:pt>
                <c:pt idx="296">
                  <c:v>44086</c:v>
                </c:pt>
                <c:pt idx="297">
                  <c:v>44087</c:v>
                </c:pt>
                <c:pt idx="298">
                  <c:v>44088</c:v>
                </c:pt>
                <c:pt idx="299">
                  <c:v>44089</c:v>
                </c:pt>
                <c:pt idx="300">
                  <c:v>44090</c:v>
                </c:pt>
                <c:pt idx="301">
                  <c:v>44091</c:v>
                </c:pt>
                <c:pt idx="302">
                  <c:v>44092</c:v>
                </c:pt>
                <c:pt idx="303">
                  <c:v>44093</c:v>
                </c:pt>
                <c:pt idx="304">
                  <c:v>44094</c:v>
                </c:pt>
                <c:pt idx="305">
                  <c:v>44095</c:v>
                </c:pt>
                <c:pt idx="306">
                  <c:v>44096</c:v>
                </c:pt>
                <c:pt idx="307">
                  <c:v>44097</c:v>
                </c:pt>
                <c:pt idx="308">
                  <c:v>44098</c:v>
                </c:pt>
                <c:pt idx="309">
                  <c:v>44099</c:v>
                </c:pt>
                <c:pt idx="310">
                  <c:v>44100</c:v>
                </c:pt>
                <c:pt idx="311">
                  <c:v>44101</c:v>
                </c:pt>
                <c:pt idx="312">
                  <c:v>44102</c:v>
                </c:pt>
                <c:pt idx="313">
                  <c:v>44103</c:v>
                </c:pt>
                <c:pt idx="314">
                  <c:v>44104</c:v>
                </c:pt>
                <c:pt idx="315">
                  <c:v>44105</c:v>
                </c:pt>
                <c:pt idx="316">
                  <c:v>44106</c:v>
                </c:pt>
                <c:pt idx="317">
                  <c:v>44107</c:v>
                </c:pt>
                <c:pt idx="318">
                  <c:v>44108</c:v>
                </c:pt>
                <c:pt idx="319">
                  <c:v>44109</c:v>
                </c:pt>
                <c:pt idx="320">
                  <c:v>44110</c:v>
                </c:pt>
                <c:pt idx="321">
                  <c:v>44111</c:v>
                </c:pt>
                <c:pt idx="322">
                  <c:v>44112</c:v>
                </c:pt>
                <c:pt idx="323">
                  <c:v>44113</c:v>
                </c:pt>
                <c:pt idx="324">
                  <c:v>44114</c:v>
                </c:pt>
                <c:pt idx="325">
                  <c:v>44115</c:v>
                </c:pt>
                <c:pt idx="326">
                  <c:v>44116</c:v>
                </c:pt>
                <c:pt idx="327">
                  <c:v>44117</c:v>
                </c:pt>
                <c:pt idx="328">
                  <c:v>44118</c:v>
                </c:pt>
                <c:pt idx="329">
                  <c:v>44119</c:v>
                </c:pt>
                <c:pt idx="330">
                  <c:v>44120</c:v>
                </c:pt>
                <c:pt idx="331">
                  <c:v>44121</c:v>
                </c:pt>
                <c:pt idx="332">
                  <c:v>44122</c:v>
                </c:pt>
                <c:pt idx="333">
                  <c:v>44123</c:v>
                </c:pt>
                <c:pt idx="334">
                  <c:v>44124</c:v>
                </c:pt>
                <c:pt idx="335">
                  <c:v>44125</c:v>
                </c:pt>
                <c:pt idx="336">
                  <c:v>44126</c:v>
                </c:pt>
                <c:pt idx="337">
                  <c:v>44127</c:v>
                </c:pt>
                <c:pt idx="338">
                  <c:v>44128</c:v>
                </c:pt>
                <c:pt idx="339">
                  <c:v>44129</c:v>
                </c:pt>
                <c:pt idx="340">
                  <c:v>44130</c:v>
                </c:pt>
                <c:pt idx="341">
                  <c:v>44131</c:v>
                </c:pt>
                <c:pt idx="342">
                  <c:v>44132</c:v>
                </c:pt>
                <c:pt idx="343">
                  <c:v>44133</c:v>
                </c:pt>
                <c:pt idx="344">
                  <c:v>44134</c:v>
                </c:pt>
                <c:pt idx="345">
                  <c:v>44135</c:v>
                </c:pt>
                <c:pt idx="346">
                  <c:v>44136</c:v>
                </c:pt>
                <c:pt idx="347">
                  <c:v>44137</c:v>
                </c:pt>
                <c:pt idx="348">
                  <c:v>44138</c:v>
                </c:pt>
                <c:pt idx="349">
                  <c:v>44139</c:v>
                </c:pt>
                <c:pt idx="350">
                  <c:v>44140</c:v>
                </c:pt>
                <c:pt idx="351">
                  <c:v>44141</c:v>
                </c:pt>
                <c:pt idx="352">
                  <c:v>44142</c:v>
                </c:pt>
                <c:pt idx="353">
                  <c:v>44143</c:v>
                </c:pt>
                <c:pt idx="354">
                  <c:v>44144</c:v>
                </c:pt>
                <c:pt idx="355">
                  <c:v>44145</c:v>
                </c:pt>
                <c:pt idx="356">
                  <c:v>44146</c:v>
                </c:pt>
                <c:pt idx="357">
                  <c:v>44147</c:v>
                </c:pt>
                <c:pt idx="358">
                  <c:v>44148</c:v>
                </c:pt>
                <c:pt idx="359">
                  <c:v>44149</c:v>
                </c:pt>
                <c:pt idx="360">
                  <c:v>44150</c:v>
                </c:pt>
                <c:pt idx="361">
                  <c:v>44151</c:v>
                </c:pt>
                <c:pt idx="362">
                  <c:v>44152</c:v>
                </c:pt>
                <c:pt idx="363">
                  <c:v>44153</c:v>
                </c:pt>
                <c:pt idx="364">
                  <c:v>44154</c:v>
                </c:pt>
                <c:pt idx="365">
                  <c:v>44155</c:v>
                </c:pt>
                <c:pt idx="366">
                  <c:v>44156</c:v>
                </c:pt>
                <c:pt idx="367">
                  <c:v>44157</c:v>
                </c:pt>
                <c:pt idx="368">
                  <c:v>44158</c:v>
                </c:pt>
                <c:pt idx="369">
                  <c:v>44159</c:v>
                </c:pt>
                <c:pt idx="370">
                  <c:v>44160</c:v>
                </c:pt>
                <c:pt idx="371">
                  <c:v>44161</c:v>
                </c:pt>
                <c:pt idx="372">
                  <c:v>44162</c:v>
                </c:pt>
                <c:pt idx="373">
                  <c:v>44163</c:v>
                </c:pt>
                <c:pt idx="374">
                  <c:v>44164</c:v>
                </c:pt>
                <c:pt idx="375">
                  <c:v>44165</c:v>
                </c:pt>
                <c:pt idx="376">
                  <c:v>44166</c:v>
                </c:pt>
                <c:pt idx="377">
                  <c:v>44167</c:v>
                </c:pt>
                <c:pt idx="378">
                  <c:v>44168</c:v>
                </c:pt>
                <c:pt idx="379">
                  <c:v>44169</c:v>
                </c:pt>
                <c:pt idx="380">
                  <c:v>44170</c:v>
                </c:pt>
                <c:pt idx="381">
                  <c:v>44171</c:v>
                </c:pt>
                <c:pt idx="382">
                  <c:v>44172</c:v>
                </c:pt>
                <c:pt idx="383">
                  <c:v>44173</c:v>
                </c:pt>
                <c:pt idx="384">
                  <c:v>44174</c:v>
                </c:pt>
                <c:pt idx="385">
                  <c:v>44175</c:v>
                </c:pt>
                <c:pt idx="386">
                  <c:v>44176</c:v>
                </c:pt>
                <c:pt idx="387">
                  <c:v>44177</c:v>
                </c:pt>
                <c:pt idx="388">
                  <c:v>44178</c:v>
                </c:pt>
                <c:pt idx="389">
                  <c:v>44179</c:v>
                </c:pt>
                <c:pt idx="390">
                  <c:v>44180</c:v>
                </c:pt>
                <c:pt idx="391">
                  <c:v>44181</c:v>
                </c:pt>
                <c:pt idx="392">
                  <c:v>44182</c:v>
                </c:pt>
                <c:pt idx="393">
                  <c:v>44183</c:v>
                </c:pt>
                <c:pt idx="394">
                  <c:v>44184</c:v>
                </c:pt>
                <c:pt idx="395">
                  <c:v>44185</c:v>
                </c:pt>
                <c:pt idx="396">
                  <c:v>44186</c:v>
                </c:pt>
                <c:pt idx="397">
                  <c:v>44187</c:v>
                </c:pt>
                <c:pt idx="398">
                  <c:v>44188</c:v>
                </c:pt>
                <c:pt idx="399">
                  <c:v>44189</c:v>
                </c:pt>
                <c:pt idx="400">
                  <c:v>44190</c:v>
                </c:pt>
                <c:pt idx="401">
                  <c:v>44191</c:v>
                </c:pt>
                <c:pt idx="402">
                  <c:v>44192</c:v>
                </c:pt>
                <c:pt idx="403">
                  <c:v>44193</c:v>
                </c:pt>
                <c:pt idx="404">
                  <c:v>44194</c:v>
                </c:pt>
                <c:pt idx="405">
                  <c:v>44195</c:v>
                </c:pt>
                <c:pt idx="406">
                  <c:v>44196</c:v>
                </c:pt>
                <c:pt idx="407">
                  <c:v>44197</c:v>
                </c:pt>
                <c:pt idx="408">
                  <c:v>44198</c:v>
                </c:pt>
                <c:pt idx="409">
                  <c:v>44199</c:v>
                </c:pt>
                <c:pt idx="410">
                  <c:v>44200</c:v>
                </c:pt>
                <c:pt idx="411">
                  <c:v>44201</c:v>
                </c:pt>
                <c:pt idx="412">
                  <c:v>44202</c:v>
                </c:pt>
                <c:pt idx="413">
                  <c:v>44203</c:v>
                </c:pt>
                <c:pt idx="414">
                  <c:v>44204</c:v>
                </c:pt>
                <c:pt idx="415">
                  <c:v>44205</c:v>
                </c:pt>
                <c:pt idx="416">
                  <c:v>44206</c:v>
                </c:pt>
                <c:pt idx="417">
                  <c:v>44207</c:v>
                </c:pt>
                <c:pt idx="418">
                  <c:v>44208</c:v>
                </c:pt>
                <c:pt idx="419">
                  <c:v>44209</c:v>
                </c:pt>
                <c:pt idx="420">
                  <c:v>44210</c:v>
                </c:pt>
                <c:pt idx="421">
                  <c:v>44211</c:v>
                </c:pt>
                <c:pt idx="422">
                  <c:v>44212</c:v>
                </c:pt>
                <c:pt idx="423">
                  <c:v>44213</c:v>
                </c:pt>
                <c:pt idx="424">
                  <c:v>44214</c:v>
                </c:pt>
                <c:pt idx="425">
                  <c:v>44215</c:v>
                </c:pt>
                <c:pt idx="426">
                  <c:v>44216</c:v>
                </c:pt>
                <c:pt idx="427">
                  <c:v>44217</c:v>
                </c:pt>
                <c:pt idx="428">
                  <c:v>44218</c:v>
                </c:pt>
                <c:pt idx="429">
                  <c:v>44219</c:v>
                </c:pt>
                <c:pt idx="430">
                  <c:v>44220</c:v>
                </c:pt>
                <c:pt idx="431">
                  <c:v>44221</c:v>
                </c:pt>
                <c:pt idx="432">
                  <c:v>44222</c:v>
                </c:pt>
                <c:pt idx="433">
                  <c:v>44223</c:v>
                </c:pt>
                <c:pt idx="434">
                  <c:v>44224</c:v>
                </c:pt>
                <c:pt idx="435">
                  <c:v>44225</c:v>
                </c:pt>
                <c:pt idx="436">
                  <c:v>44226</c:v>
                </c:pt>
                <c:pt idx="437">
                  <c:v>44227</c:v>
                </c:pt>
                <c:pt idx="438">
                  <c:v>44228</c:v>
                </c:pt>
                <c:pt idx="439">
                  <c:v>44229</c:v>
                </c:pt>
                <c:pt idx="440">
                  <c:v>44230</c:v>
                </c:pt>
                <c:pt idx="441">
                  <c:v>44231</c:v>
                </c:pt>
                <c:pt idx="442">
                  <c:v>44232</c:v>
                </c:pt>
                <c:pt idx="443">
                  <c:v>44233</c:v>
                </c:pt>
                <c:pt idx="444">
                  <c:v>44234</c:v>
                </c:pt>
                <c:pt idx="445">
                  <c:v>44235</c:v>
                </c:pt>
                <c:pt idx="446">
                  <c:v>44236</c:v>
                </c:pt>
                <c:pt idx="447">
                  <c:v>44237</c:v>
                </c:pt>
                <c:pt idx="448">
                  <c:v>44238</c:v>
                </c:pt>
                <c:pt idx="449">
                  <c:v>44239</c:v>
                </c:pt>
                <c:pt idx="450">
                  <c:v>44240</c:v>
                </c:pt>
                <c:pt idx="451">
                  <c:v>44241</c:v>
                </c:pt>
                <c:pt idx="452">
                  <c:v>44242</c:v>
                </c:pt>
                <c:pt idx="453">
                  <c:v>44243</c:v>
                </c:pt>
                <c:pt idx="454">
                  <c:v>44244</c:v>
                </c:pt>
                <c:pt idx="455">
                  <c:v>44245</c:v>
                </c:pt>
                <c:pt idx="456">
                  <c:v>44246</c:v>
                </c:pt>
                <c:pt idx="457">
                  <c:v>44247</c:v>
                </c:pt>
                <c:pt idx="458">
                  <c:v>44248</c:v>
                </c:pt>
                <c:pt idx="459">
                  <c:v>44249</c:v>
                </c:pt>
                <c:pt idx="460">
                  <c:v>44250</c:v>
                </c:pt>
                <c:pt idx="461">
                  <c:v>44251</c:v>
                </c:pt>
                <c:pt idx="462">
                  <c:v>44252</c:v>
                </c:pt>
                <c:pt idx="463">
                  <c:v>44253</c:v>
                </c:pt>
                <c:pt idx="464">
                  <c:v>44254</c:v>
                </c:pt>
                <c:pt idx="465">
                  <c:v>44255</c:v>
                </c:pt>
                <c:pt idx="466">
                  <c:v>44256</c:v>
                </c:pt>
                <c:pt idx="467">
                  <c:v>44257</c:v>
                </c:pt>
                <c:pt idx="468">
                  <c:v>44258</c:v>
                </c:pt>
                <c:pt idx="469">
                  <c:v>44259</c:v>
                </c:pt>
                <c:pt idx="470">
                  <c:v>44260</c:v>
                </c:pt>
                <c:pt idx="471">
                  <c:v>44261</c:v>
                </c:pt>
                <c:pt idx="472">
                  <c:v>44262</c:v>
                </c:pt>
                <c:pt idx="473">
                  <c:v>44263</c:v>
                </c:pt>
                <c:pt idx="474">
                  <c:v>44264</c:v>
                </c:pt>
                <c:pt idx="475">
                  <c:v>44265</c:v>
                </c:pt>
                <c:pt idx="476">
                  <c:v>44266</c:v>
                </c:pt>
                <c:pt idx="477">
                  <c:v>44267</c:v>
                </c:pt>
                <c:pt idx="478">
                  <c:v>44268</c:v>
                </c:pt>
                <c:pt idx="479">
                  <c:v>44269</c:v>
                </c:pt>
                <c:pt idx="480">
                  <c:v>44270</c:v>
                </c:pt>
                <c:pt idx="481">
                  <c:v>44271</c:v>
                </c:pt>
                <c:pt idx="482">
                  <c:v>44272</c:v>
                </c:pt>
                <c:pt idx="483">
                  <c:v>44273</c:v>
                </c:pt>
                <c:pt idx="484">
                  <c:v>44274</c:v>
                </c:pt>
                <c:pt idx="485">
                  <c:v>44275</c:v>
                </c:pt>
                <c:pt idx="486">
                  <c:v>44276</c:v>
                </c:pt>
                <c:pt idx="487">
                  <c:v>44277</c:v>
                </c:pt>
                <c:pt idx="488">
                  <c:v>44278</c:v>
                </c:pt>
                <c:pt idx="489">
                  <c:v>44279</c:v>
                </c:pt>
                <c:pt idx="490">
                  <c:v>44280</c:v>
                </c:pt>
                <c:pt idx="491">
                  <c:v>44281</c:v>
                </c:pt>
                <c:pt idx="492">
                  <c:v>44282</c:v>
                </c:pt>
                <c:pt idx="493">
                  <c:v>44283</c:v>
                </c:pt>
                <c:pt idx="494">
                  <c:v>44284</c:v>
                </c:pt>
                <c:pt idx="495">
                  <c:v>44285</c:v>
                </c:pt>
                <c:pt idx="496">
                  <c:v>44286</c:v>
                </c:pt>
                <c:pt idx="497">
                  <c:v>44287</c:v>
                </c:pt>
                <c:pt idx="498">
                  <c:v>44288</c:v>
                </c:pt>
                <c:pt idx="499">
                  <c:v>44289</c:v>
                </c:pt>
                <c:pt idx="500">
                  <c:v>44290</c:v>
                </c:pt>
                <c:pt idx="501">
                  <c:v>44291</c:v>
                </c:pt>
                <c:pt idx="502">
                  <c:v>44292</c:v>
                </c:pt>
                <c:pt idx="503">
                  <c:v>44293</c:v>
                </c:pt>
                <c:pt idx="504">
                  <c:v>44294</c:v>
                </c:pt>
                <c:pt idx="505">
                  <c:v>44295</c:v>
                </c:pt>
                <c:pt idx="506">
                  <c:v>44296</c:v>
                </c:pt>
                <c:pt idx="507">
                  <c:v>44297</c:v>
                </c:pt>
                <c:pt idx="508">
                  <c:v>44298</c:v>
                </c:pt>
                <c:pt idx="509">
                  <c:v>44299</c:v>
                </c:pt>
                <c:pt idx="510">
                  <c:v>44300</c:v>
                </c:pt>
                <c:pt idx="511">
                  <c:v>44301</c:v>
                </c:pt>
                <c:pt idx="512">
                  <c:v>44302</c:v>
                </c:pt>
                <c:pt idx="513">
                  <c:v>44303</c:v>
                </c:pt>
                <c:pt idx="514">
                  <c:v>44304</c:v>
                </c:pt>
                <c:pt idx="515">
                  <c:v>44305</c:v>
                </c:pt>
                <c:pt idx="516">
                  <c:v>44306</c:v>
                </c:pt>
                <c:pt idx="517">
                  <c:v>44307</c:v>
                </c:pt>
                <c:pt idx="518">
                  <c:v>44308</c:v>
                </c:pt>
                <c:pt idx="519">
                  <c:v>44309</c:v>
                </c:pt>
                <c:pt idx="520">
                  <c:v>44310</c:v>
                </c:pt>
                <c:pt idx="521">
                  <c:v>44311</c:v>
                </c:pt>
                <c:pt idx="522">
                  <c:v>44312</c:v>
                </c:pt>
                <c:pt idx="523">
                  <c:v>44313</c:v>
                </c:pt>
                <c:pt idx="524">
                  <c:v>44314</c:v>
                </c:pt>
                <c:pt idx="525">
                  <c:v>44315</c:v>
                </c:pt>
                <c:pt idx="526">
                  <c:v>44316</c:v>
                </c:pt>
                <c:pt idx="527">
                  <c:v>44317</c:v>
                </c:pt>
                <c:pt idx="528">
                  <c:v>44318</c:v>
                </c:pt>
                <c:pt idx="529">
                  <c:v>44319</c:v>
                </c:pt>
                <c:pt idx="530">
                  <c:v>44320</c:v>
                </c:pt>
                <c:pt idx="531">
                  <c:v>44321</c:v>
                </c:pt>
                <c:pt idx="532">
                  <c:v>44322</c:v>
                </c:pt>
                <c:pt idx="533">
                  <c:v>44323</c:v>
                </c:pt>
                <c:pt idx="534">
                  <c:v>44324</c:v>
                </c:pt>
                <c:pt idx="535">
                  <c:v>44325</c:v>
                </c:pt>
                <c:pt idx="536">
                  <c:v>44326</c:v>
                </c:pt>
                <c:pt idx="537">
                  <c:v>44327</c:v>
                </c:pt>
                <c:pt idx="538">
                  <c:v>44328</c:v>
                </c:pt>
                <c:pt idx="539">
                  <c:v>44329</c:v>
                </c:pt>
                <c:pt idx="540">
                  <c:v>44330</c:v>
                </c:pt>
                <c:pt idx="541">
                  <c:v>44331</c:v>
                </c:pt>
                <c:pt idx="542">
                  <c:v>44332</c:v>
                </c:pt>
                <c:pt idx="543">
                  <c:v>44333</c:v>
                </c:pt>
                <c:pt idx="544">
                  <c:v>44334</c:v>
                </c:pt>
                <c:pt idx="545">
                  <c:v>44335</c:v>
                </c:pt>
                <c:pt idx="546">
                  <c:v>44336</c:v>
                </c:pt>
                <c:pt idx="547">
                  <c:v>44337</c:v>
                </c:pt>
                <c:pt idx="548">
                  <c:v>44338</c:v>
                </c:pt>
                <c:pt idx="549">
                  <c:v>44339</c:v>
                </c:pt>
                <c:pt idx="550">
                  <c:v>44340</c:v>
                </c:pt>
                <c:pt idx="551">
                  <c:v>44341</c:v>
                </c:pt>
                <c:pt idx="552">
                  <c:v>44342</c:v>
                </c:pt>
                <c:pt idx="553">
                  <c:v>44343</c:v>
                </c:pt>
                <c:pt idx="554">
                  <c:v>44344</c:v>
                </c:pt>
                <c:pt idx="555">
                  <c:v>44345</c:v>
                </c:pt>
                <c:pt idx="556">
                  <c:v>44346</c:v>
                </c:pt>
                <c:pt idx="557">
                  <c:v>44347</c:v>
                </c:pt>
                <c:pt idx="558">
                  <c:v>44348</c:v>
                </c:pt>
                <c:pt idx="559">
                  <c:v>44349</c:v>
                </c:pt>
                <c:pt idx="560">
                  <c:v>44350</c:v>
                </c:pt>
                <c:pt idx="561">
                  <c:v>44351</c:v>
                </c:pt>
                <c:pt idx="562">
                  <c:v>44352</c:v>
                </c:pt>
                <c:pt idx="563">
                  <c:v>44353</c:v>
                </c:pt>
                <c:pt idx="564">
                  <c:v>44354</c:v>
                </c:pt>
                <c:pt idx="565">
                  <c:v>44355</c:v>
                </c:pt>
                <c:pt idx="566">
                  <c:v>44356</c:v>
                </c:pt>
                <c:pt idx="567">
                  <c:v>44357</c:v>
                </c:pt>
                <c:pt idx="568">
                  <c:v>44358</c:v>
                </c:pt>
                <c:pt idx="569">
                  <c:v>44359</c:v>
                </c:pt>
                <c:pt idx="570">
                  <c:v>44360</c:v>
                </c:pt>
                <c:pt idx="571">
                  <c:v>44361</c:v>
                </c:pt>
                <c:pt idx="572">
                  <c:v>44362</c:v>
                </c:pt>
                <c:pt idx="573">
                  <c:v>44363</c:v>
                </c:pt>
                <c:pt idx="574">
                  <c:v>44364</c:v>
                </c:pt>
                <c:pt idx="575">
                  <c:v>44365</c:v>
                </c:pt>
                <c:pt idx="576">
                  <c:v>44366</c:v>
                </c:pt>
                <c:pt idx="577">
                  <c:v>44367</c:v>
                </c:pt>
                <c:pt idx="578">
                  <c:v>44368</c:v>
                </c:pt>
                <c:pt idx="579">
                  <c:v>44369</c:v>
                </c:pt>
                <c:pt idx="580">
                  <c:v>44370</c:v>
                </c:pt>
                <c:pt idx="581">
                  <c:v>44371</c:v>
                </c:pt>
                <c:pt idx="582">
                  <c:v>44372</c:v>
                </c:pt>
                <c:pt idx="583">
                  <c:v>44373</c:v>
                </c:pt>
                <c:pt idx="584">
                  <c:v>44374</c:v>
                </c:pt>
                <c:pt idx="585">
                  <c:v>44375</c:v>
                </c:pt>
                <c:pt idx="586">
                  <c:v>44376</c:v>
                </c:pt>
                <c:pt idx="587">
                  <c:v>44377</c:v>
                </c:pt>
                <c:pt idx="588">
                  <c:v>44378</c:v>
                </c:pt>
                <c:pt idx="589">
                  <c:v>44379</c:v>
                </c:pt>
                <c:pt idx="590">
                  <c:v>44380</c:v>
                </c:pt>
                <c:pt idx="591">
                  <c:v>44381</c:v>
                </c:pt>
                <c:pt idx="592">
                  <c:v>44382</c:v>
                </c:pt>
                <c:pt idx="593">
                  <c:v>44383</c:v>
                </c:pt>
                <c:pt idx="594">
                  <c:v>44384</c:v>
                </c:pt>
                <c:pt idx="595">
                  <c:v>44385</c:v>
                </c:pt>
                <c:pt idx="596">
                  <c:v>44386</c:v>
                </c:pt>
                <c:pt idx="597">
                  <c:v>44387</c:v>
                </c:pt>
                <c:pt idx="598">
                  <c:v>44388</c:v>
                </c:pt>
                <c:pt idx="599">
                  <c:v>44389</c:v>
                </c:pt>
                <c:pt idx="600">
                  <c:v>44390</c:v>
                </c:pt>
                <c:pt idx="601">
                  <c:v>44391</c:v>
                </c:pt>
                <c:pt idx="602">
                  <c:v>44392</c:v>
                </c:pt>
                <c:pt idx="603">
                  <c:v>44393</c:v>
                </c:pt>
                <c:pt idx="604">
                  <c:v>44394</c:v>
                </c:pt>
                <c:pt idx="605">
                  <c:v>44395</c:v>
                </c:pt>
                <c:pt idx="606">
                  <c:v>44396</c:v>
                </c:pt>
                <c:pt idx="607">
                  <c:v>44397</c:v>
                </c:pt>
                <c:pt idx="608">
                  <c:v>44398</c:v>
                </c:pt>
                <c:pt idx="609">
                  <c:v>44399</c:v>
                </c:pt>
                <c:pt idx="610">
                  <c:v>44400</c:v>
                </c:pt>
                <c:pt idx="611">
                  <c:v>44401</c:v>
                </c:pt>
                <c:pt idx="612">
                  <c:v>44402</c:v>
                </c:pt>
                <c:pt idx="613">
                  <c:v>44403</c:v>
                </c:pt>
                <c:pt idx="614">
                  <c:v>44404</c:v>
                </c:pt>
                <c:pt idx="615">
                  <c:v>44405</c:v>
                </c:pt>
                <c:pt idx="616">
                  <c:v>44406</c:v>
                </c:pt>
                <c:pt idx="617">
                  <c:v>44407</c:v>
                </c:pt>
                <c:pt idx="618">
                  <c:v>44408</c:v>
                </c:pt>
                <c:pt idx="619">
                  <c:v>44409</c:v>
                </c:pt>
                <c:pt idx="620">
                  <c:v>44410</c:v>
                </c:pt>
                <c:pt idx="621">
                  <c:v>44411</c:v>
                </c:pt>
                <c:pt idx="622">
                  <c:v>44412</c:v>
                </c:pt>
                <c:pt idx="623">
                  <c:v>44413</c:v>
                </c:pt>
                <c:pt idx="624">
                  <c:v>44414</c:v>
                </c:pt>
                <c:pt idx="625">
                  <c:v>44415</c:v>
                </c:pt>
                <c:pt idx="626">
                  <c:v>44416</c:v>
                </c:pt>
                <c:pt idx="627">
                  <c:v>44417</c:v>
                </c:pt>
                <c:pt idx="628">
                  <c:v>44418</c:v>
                </c:pt>
                <c:pt idx="629">
                  <c:v>44419</c:v>
                </c:pt>
                <c:pt idx="630">
                  <c:v>44420</c:v>
                </c:pt>
                <c:pt idx="631">
                  <c:v>44421</c:v>
                </c:pt>
                <c:pt idx="632">
                  <c:v>44422</c:v>
                </c:pt>
                <c:pt idx="633">
                  <c:v>44423</c:v>
                </c:pt>
                <c:pt idx="634">
                  <c:v>44424</c:v>
                </c:pt>
                <c:pt idx="635">
                  <c:v>44425</c:v>
                </c:pt>
                <c:pt idx="636">
                  <c:v>44426</c:v>
                </c:pt>
                <c:pt idx="637">
                  <c:v>44427</c:v>
                </c:pt>
                <c:pt idx="638">
                  <c:v>44428</c:v>
                </c:pt>
                <c:pt idx="639">
                  <c:v>44429</c:v>
                </c:pt>
                <c:pt idx="640">
                  <c:v>44430</c:v>
                </c:pt>
                <c:pt idx="641">
                  <c:v>44431</c:v>
                </c:pt>
                <c:pt idx="642">
                  <c:v>44432</c:v>
                </c:pt>
                <c:pt idx="643">
                  <c:v>44433</c:v>
                </c:pt>
                <c:pt idx="644">
                  <c:v>44434</c:v>
                </c:pt>
                <c:pt idx="645">
                  <c:v>44435</c:v>
                </c:pt>
                <c:pt idx="646">
                  <c:v>44436</c:v>
                </c:pt>
                <c:pt idx="647">
                  <c:v>44437</c:v>
                </c:pt>
                <c:pt idx="648">
                  <c:v>44438</c:v>
                </c:pt>
                <c:pt idx="649">
                  <c:v>44439</c:v>
                </c:pt>
                <c:pt idx="650">
                  <c:v>44440</c:v>
                </c:pt>
                <c:pt idx="651">
                  <c:v>44441</c:v>
                </c:pt>
                <c:pt idx="652">
                  <c:v>44442</c:v>
                </c:pt>
                <c:pt idx="653">
                  <c:v>44443</c:v>
                </c:pt>
                <c:pt idx="654">
                  <c:v>44444</c:v>
                </c:pt>
                <c:pt idx="655">
                  <c:v>44445</c:v>
                </c:pt>
                <c:pt idx="656">
                  <c:v>44446</c:v>
                </c:pt>
                <c:pt idx="657">
                  <c:v>44447</c:v>
                </c:pt>
                <c:pt idx="658">
                  <c:v>44448</c:v>
                </c:pt>
                <c:pt idx="659">
                  <c:v>44449</c:v>
                </c:pt>
                <c:pt idx="660">
                  <c:v>44450</c:v>
                </c:pt>
                <c:pt idx="661">
                  <c:v>44451</c:v>
                </c:pt>
                <c:pt idx="662">
                  <c:v>44452</c:v>
                </c:pt>
                <c:pt idx="663">
                  <c:v>44453</c:v>
                </c:pt>
                <c:pt idx="664">
                  <c:v>44454</c:v>
                </c:pt>
                <c:pt idx="665">
                  <c:v>44455</c:v>
                </c:pt>
                <c:pt idx="666">
                  <c:v>44456</c:v>
                </c:pt>
                <c:pt idx="667">
                  <c:v>44457</c:v>
                </c:pt>
                <c:pt idx="668">
                  <c:v>44458</c:v>
                </c:pt>
                <c:pt idx="669">
                  <c:v>44459</c:v>
                </c:pt>
                <c:pt idx="670">
                  <c:v>44460</c:v>
                </c:pt>
                <c:pt idx="671">
                  <c:v>44461</c:v>
                </c:pt>
                <c:pt idx="672">
                  <c:v>44462</c:v>
                </c:pt>
                <c:pt idx="673">
                  <c:v>44463</c:v>
                </c:pt>
                <c:pt idx="674">
                  <c:v>44464</c:v>
                </c:pt>
                <c:pt idx="675">
                  <c:v>44465</c:v>
                </c:pt>
                <c:pt idx="676">
                  <c:v>44466</c:v>
                </c:pt>
                <c:pt idx="677">
                  <c:v>44467</c:v>
                </c:pt>
                <c:pt idx="678">
                  <c:v>44468</c:v>
                </c:pt>
                <c:pt idx="679">
                  <c:v>44469</c:v>
                </c:pt>
                <c:pt idx="680">
                  <c:v>44470</c:v>
                </c:pt>
                <c:pt idx="681">
                  <c:v>44471</c:v>
                </c:pt>
                <c:pt idx="682">
                  <c:v>44472</c:v>
                </c:pt>
                <c:pt idx="683">
                  <c:v>44473</c:v>
                </c:pt>
                <c:pt idx="684">
                  <c:v>44474</c:v>
                </c:pt>
                <c:pt idx="685">
                  <c:v>44475</c:v>
                </c:pt>
                <c:pt idx="686">
                  <c:v>44476</c:v>
                </c:pt>
                <c:pt idx="687">
                  <c:v>44477</c:v>
                </c:pt>
                <c:pt idx="688">
                  <c:v>44478</c:v>
                </c:pt>
                <c:pt idx="689">
                  <c:v>44479</c:v>
                </c:pt>
                <c:pt idx="690">
                  <c:v>44480</c:v>
                </c:pt>
                <c:pt idx="691">
                  <c:v>44481</c:v>
                </c:pt>
                <c:pt idx="692">
                  <c:v>44482</c:v>
                </c:pt>
                <c:pt idx="693">
                  <c:v>44483</c:v>
                </c:pt>
                <c:pt idx="694">
                  <c:v>44484</c:v>
                </c:pt>
                <c:pt idx="695">
                  <c:v>44485</c:v>
                </c:pt>
                <c:pt idx="696">
                  <c:v>44486</c:v>
                </c:pt>
                <c:pt idx="697">
                  <c:v>44487</c:v>
                </c:pt>
                <c:pt idx="698">
                  <c:v>44488</c:v>
                </c:pt>
                <c:pt idx="699">
                  <c:v>44489</c:v>
                </c:pt>
                <c:pt idx="700">
                  <c:v>44490</c:v>
                </c:pt>
                <c:pt idx="701">
                  <c:v>44491</c:v>
                </c:pt>
                <c:pt idx="702">
                  <c:v>44492</c:v>
                </c:pt>
                <c:pt idx="703">
                  <c:v>44493</c:v>
                </c:pt>
                <c:pt idx="704">
                  <c:v>44494</c:v>
                </c:pt>
                <c:pt idx="705">
                  <c:v>44495</c:v>
                </c:pt>
                <c:pt idx="706">
                  <c:v>44496</c:v>
                </c:pt>
                <c:pt idx="707">
                  <c:v>44497</c:v>
                </c:pt>
                <c:pt idx="708">
                  <c:v>44498</c:v>
                </c:pt>
                <c:pt idx="709">
                  <c:v>44499</c:v>
                </c:pt>
                <c:pt idx="710">
                  <c:v>44500</c:v>
                </c:pt>
                <c:pt idx="711">
                  <c:v>44501</c:v>
                </c:pt>
                <c:pt idx="712">
                  <c:v>44502</c:v>
                </c:pt>
                <c:pt idx="713">
                  <c:v>44503</c:v>
                </c:pt>
                <c:pt idx="714">
                  <c:v>44504</c:v>
                </c:pt>
                <c:pt idx="715">
                  <c:v>44505</c:v>
                </c:pt>
                <c:pt idx="716">
                  <c:v>44506</c:v>
                </c:pt>
                <c:pt idx="717">
                  <c:v>44507</c:v>
                </c:pt>
                <c:pt idx="718">
                  <c:v>44508</c:v>
                </c:pt>
                <c:pt idx="719">
                  <c:v>44509</c:v>
                </c:pt>
                <c:pt idx="720">
                  <c:v>44510</c:v>
                </c:pt>
                <c:pt idx="721">
                  <c:v>44511</c:v>
                </c:pt>
                <c:pt idx="722">
                  <c:v>44512</c:v>
                </c:pt>
                <c:pt idx="723">
                  <c:v>44513</c:v>
                </c:pt>
                <c:pt idx="724">
                  <c:v>44514</c:v>
                </c:pt>
                <c:pt idx="725">
                  <c:v>44515</c:v>
                </c:pt>
                <c:pt idx="726">
                  <c:v>44516</c:v>
                </c:pt>
                <c:pt idx="727">
                  <c:v>44517</c:v>
                </c:pt>
                <c:pt idx="728">
                  <c:v>44518</c:v>
                </c:pt>
                <c:pt idx="729">
                  <c:v>44519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1.7723</c:v>
                </c:pt>
                <c:pt idx="1">
                  <c:v>1.7706</c:v>
                </c:pt>
                <c:pt idx="2">
                  <c:v>1.7706</c:v>
                </c:pt>
                <c:pt idx="3">
                  <c:v>1.7706</c:v>
                </c:pt>
                <c:pt idx="4">
                  <c:v>1.7551000000000001</c:v>
                </c:pt>
                <c:pt idx="5">
                  <c:v>1.7414000000000001</c:v>
                </c:pt>
                <c:pt idx="6">
                  <c:v>1.7654000000000001</c:v>
                </c:pt>
                <c:pt idx="7">
                  <c:v>1.7654000000000001</c:v>
                </c:pt>
                <c:pt idx="8">
                  <c:v>1.7758</c:v>
                </c:pt>
                <c:pt idx="9">
                  <c:v>1.7758</c:v>
                </c:pt>
                <c:pt idx="10">
                  <c:v>1.7758</c:v>
                </c:pt>
                <c:pt idx="11">
                  <c:v>1.8189</c:v>
                </c:pt>
                <c:pt idx="12">
                  <c:v>1.7157</c:v>
                </c:pt>
                <c:pt idx="13">
                  <c:v>1.774</c:v>
                </c:pt>
                <c:pt idx="14">
                  <c:v>1.8103</c:v>
                </c:pt>
                <c:pt idx="15">
                  <c:v>1.8363</c:v>
                </c:pt>
                <c:pt idx="16">
                  <c:v>1.8363</c:v>
                </c:pt>
                <c:pt idx="17">
                  <c:v>1.8363</c:v>
                </c:pt>
                <c:pt idx="18">
                  <c:v>1.819</c:v>
                </c:pt>
                <c:pt idx="19">
                  <c:v>1.8415999999999999</c:v>
                </c:pt>
                <c:pt idx="20">
                  <c:v>1.7914000000000001</c:v>
                </c:pt>
                <c:pt idx="21">
                  <c:v>1.8922000000000001</c:v>
                </c:pt>
                <c:pt idx="22">
                  <c:v>1.8226</c:v>
                </c:pt>
                <c:pt idx="23">
                  <c:v>1.8226</c:v>
                </c:pt>
                <c:pt idx="24">
                  <c:v>1.8226</c:v>
                </c:pt>
                <c:pt idx="25">
                  <c:v>1.8713</c:v>
                </c:pt>
                <c:pt idx="26">
                  <c:v>1.8801000000000001</c:v>
                </c:pt>
                <c:pt idx="27">
                  <c:v>1.9169</c:v>
                </c:pt>
                <c:pt idx="28">
                  <c:v>1.9204000000000001</c:v>
                </c:pt>
                <c:pt idx="29">
                  <c:v>1.9171</c:v>
                </c:pt>
                <c:pt idx="30">
                  <c:v>1.9171</c:v>
                </c:pt>
                <c:pt idx="31">
                  <c:v>1.9171</c:v>
                </c:pt>
                <c:pt idx="32">
                  <c:v>1.9294</c:v>
                </c:pt>
                <c:pt idx="33">
                  <c:v>1.8996</c:v>
                </c:pt>
                <c:pt idx="34">
                  <c:v>1.8996</c:v>
                </c:pt>
                <c:pt idx="35">
                  <c:v>1.8944000000000001</c:v>
                </c:pt>
                <c:pt idx="36">
                  <c:v>1.8752</c:v>
                </c:pt>
                <c:pt idx="37">
                  <c:v>1.8752</c:v>
                </c:pt>
                <c:pt idx="38">
                  <c:v>1.8752</c:v>
                </c:pt>
                <c:pt idx="39">
                  <c:v>1.8788</c:v>
                </c:pt>
                <c:pt idx="40">
                  <c:v>1.9175</c:v>
                </c:pt>
                <c:pt idx="41">
                  <c:v>1.9175</c:v>
                </c:pt>
                <c:pt idx="42">
                  <c:v>1.8771</c:v>
                </c:pt>
                <c:pt idx="43">
                  <c:v>1.7881</c:v>
                </c:pt>
                <c:pt idx="44">
                  <c:v>1.7881</c:v>
                </c:pt>
                <c:pt idx="45">
                  <c:v>1.7881</c:v>
                </c:pt>
                <c:pt idx="46">
                  <c:v>1.8089999999999999</c:v>
                </c:pt>
                <c:pt idx="47">
                  <c:v>1.8177000000000001</c:v>
                </c:pt>
                <c:pt idx="48">
                  <c:v>1.8737999999999999</c:v>
                </c:pt>
                <c:pt idx="49">
                  <c:v>1.8545</c:v>
                </c:pt>
                <c:pt idx="50">
                  <c:v>1.8196000000000001</c:v>
                </c:pt>
                <c:pt idx="51">
                  <c:v>1.8196000000000001</c:v>
                </c:pt>
                <c:pt idx="52">
                  <c:v>1.8196000000000001</c:v>
                </c:pt>
                <c:pt idx="53">
                  <c:v>1.8459000000000001</c:v>
                </c:pt>
                <c:pt idx="54">
                  <c:v>1.8109</c:v>
                </c:pt>
                <c:pt idx="55">
                  <c:v>1.7829999999999999</c:v>
                </c:pt>
                <c:pt idx="56">
                  <c:v>1.8073999999999999</c:v>
                </c:pt>
                <c:pt idx="57">
                  <c:v>1.8214999999999999</c:v>
                </c:pt>
                <c:pt idx="58">
                  <c:v>1.8214999999999999</c:v>
                </c:pt>
                <c:pt idx="59">
                  <c:v>1.8214999999999999</c:v>
                </c:pt>
                <c:pt idx="60">
                  <c:v>1.8214999999999999</c:v>
                </c:pt>
                <c:pt idx="61">
                  <c:v>1.7743</c:v>
                </c:pt>
                <c:pt idx="62">
                  <c:v>1.7690999999999999</c:v>
                </c:pt>
                <c:pt idx="63">
                  <c:v>1.7324999999999999</c:v>
                </c:pt>
                <c:pt idx="64">
                  <c:v>1.6839</c:v>
                </c:pt>
                <c:pt idx="65">
                  <c:v>1.6839</c:v>
                </c:pt>
                <c:pt idx="66">
                  <c:v>1.6839</c:v>
                </c:pt>
                <c:pt idx="67">
                  <c:v>1.6080000000000001</c:v>
                </c:pt>
                <c:pt idx="68">
                  <c:v>1.6561999999999999</c:v>
                </c:pt>
                <c:pt idx="69">
                  <c:v>1.5839000000000001</c:v>
                </c:pt>
                <c:pt idx="70">
                  <c:v>1.5855999999999999</c:v>
                </c:pt>
                <c:pt idx="71">
                  <c:v>1.5067999999999999</c:v>
                </c:pt>
                <c:pt idx="72">
                  <c:v>1.5067999999999999</c:v>
                </c:pt>
                <c:pt idx="73">
                  <c:v>1.5067999999999999</c:v>
                </c:pt>
                <c:pt idx="74">
                  <c:v>1.5271999999999999</c:v>
                </c:pt>
                <c:pt idx="75">
                  <c:v>1.5991</c:v>
                </c:pt>
                <c:pt idx="76">
                  <c:v>1.6508</c:v>
                </c:pt>
                <c:pt idx="77">
                  <c:v>1.6422000000000001</c:v>
                </c:pt>
                <c:pt idx="78">
                  <c:v>1.5833999999999999</c:v>
                </c:pt>
                <c:pt idx="79">
                  <c:v>1.5833999999999999</c:v>
                </c:pt>
                <c:pt idx="80">
                  <c:v>1.5833999999999999</c:v>
                </c:pt>
                <c:pt idx="81">
                  <c:v>1.5696000000000001</c:v>
                </c:pt>
                <c:pt idx="82">
                  <c:v>1.6006</c:v>
                </c:pt>
                <c:pt idx="83">
                  <c:v>1.6333</c:v>
                </c:pt>
                <c:pt idx="84">
                  <c:v>1.6173</c:v>
                </c:pt>
                <c:pt idx="85">
                  <c:v>1.5848</c:v>
                </c:pt>
                <c:pt idx="86">
                  <c:v>1.5848</c:v>
                </c:pt>
                <c:pt idx="87">
                  <c:v>1.5848</c:v>
                </c:pt>
                <c:pt idx="88">
                  <c:v>1.5848</c:v>
                </c:pt>
                <c:pt idx="89">
                  <c:v>1.5609999999999999</c:v>
                </c:pt>
                <c:pt idx="90">
                  <c:v>1.5661</c:v>
                </c:pt>
                <c:pt idx="91">
                  <c:v>1.5152000000000001</c:v>
                </c:pt>
                <c:pt idx="92">
                  <c:v>1.4713000000000001</c:v>
                </c:pt>
                <c:pt idx="93">
                  <c:v>1.4713000000000001</c:v>
                </c:pt>
                <c:pt idx="94">
                  <c:v>1.4713000000000001</c:v>
                </c:pt>
                <c:pt idx="95">
                  <c:v>1.3705000000000001</c:v>
                </c:pt>
                <c:pt idx="96">
                  <c:v>1.3521000000000001</c:v>
                </c:pt>
                <c:pt idx="97">
                  <c:v>1.3371</c:v>
                </c:pt>
                <c:pt idx="98">
                  <c:v>1.2606999999999999</c:v>
                </c:pt>
                <c:pt idx="99">
                  <c:v>1.1486000000000001</c:v>
                </c:pt>
                <c:pt idx="100">
                  <c:v>1.1486000000000001</c:v>
                </c:pt>
                <c:pt idx="101">
                  <c:v>1.1486000000000001</c:v>
                </c:pt>
                <c:pt idx="102">
                  <c:v>1.1632</c:v>
                </c:pt>
                <c:pt idx="103">
                  <c:v>0.999</c:v>
                </c:pt>
                <c:pt idx="104">
                  <c:v>1.0522</c:v>
                </c:pt>
                <c:pt idx="105">
                  <c:v>0.91200000000000003</c:v>
                </c:pt>
                <c:pt idx="106">
                  <c:v>0.76229999999999998</c:v>
                </c:pt>
                <c:pt idx="107">
                  <c:v>0.76229999999999998</c:v>
                </c:pt>
                <c:pt idx="108">
                  <c:v>0.76229999999999998</c:v>
                </c:pt>
                <c:pt idx="109">
                  <c:v>0.54069999999999996</c:v>
                </c:pt>
                <c:pt idx="110">
                  <c:v>0.80300000000000005</c:v>
                </c:pt>
                <c:pt idx="111">
                  <c:v>0.86950000000000005</c:v>
                </c:pt>
                <c:pt idx="112">
                  <c:v>0.80420000000000003</c:v>
                </c:pt>
                <c:pt idx="113">
                  <c:v>0.96030000000000004</c:v>
                </c:pt>
                <c:pt idx="114">
                  <c:v>0.96030000000000004</c:v>
                </c:pt>
                <c:pt idx="115">
                  <c:v>0.96030000000000004</c:v>
                </c:pt>
                <c:pt idx="116">
                  <c:v>0.71819999999999995</c:v>
                </c:pt>
                <c:pt idx="117">
                  <c:v>1.0784</c:v>
                </c:pt>
                <c:pt idx="118">
                  <c:v>1.1915</c:v>
                </c:pt>
                <c:pt idx="119">
                  <c:v>1.1404000000000001</c:v>
                </c:pt>
                <c:pt idx="120">
                  <c:v>0.84540000000000004</c:v>
                </c:pt>
                <c:pt idx="121">
                  <c:v>0.84540000000000004</c:v>
                </c:pt>
                <c:pt idx="122">
                  <c:v>0.84540000000000004</c:v>
                </c:pt>
                <c:pt idx="123">
                  <c:v>0.7863</c:v>
                </c:pt>
                <c:pt idx="124">
                  <c:v>0.84660000000000002</c:v>
                </c:pt>
                <c:pt idx="125">
                  <c:v>0.86729999999999996</c:v>
                </c:pt>
                <c:pt idx="126">
                  <c:v>0.84470000000000001</c:v>
                </c:pt>
                <c:pt idx="127">
                  <c:v>0.67459999999999998</c:v>
                </c:pt>
                <c:pt idx="128">
                  <c:v>0.67459999999999998</c:v>
                </c:pt>
                <c:pt idx="129">
                  <c:v>0.67459999999999998</c:v>
                </c:pt>
                <c:pt idx="130">
                  <c:v>0.72640000000000005</c:v>
                </c:pt>
                <c:pt idx="131">
                  <c:v>0.66949999999999998</c:v>
                </c:pt>
                <c:pt idx="132">
                  <c:v>0.58320000000000005</c:v>
                </c:pt>
                <c:pt idx="133">
                  <c:v>0.59699999999999998</c:v>
                </c:pt>
                <c:pt idx="134">
                  <c:v>0.5948</c:v>
                </c:pt>
                <c:pt idx="135">
                  <c:v>0.5948</c:v>
                </c:pt>
                <c:pt idx="136">
                  <c:v>0.5948</c:v>
                </c:pt>
                <c:pt idx="137">
                  <c:v>0.66979999999999995</c:v>
                </c:pt>
                <c:pt idx="138">
                  <c:v>0.71220000000000006</c:v>
                </c:pt>
                <c:pt idx="139">
                  <c:v>0.7722</c:v>
                </c:pt>
                <c:pt idx="140">
                  <c:v>0.71909999999999996</c:v>
                </c:pt>
                <c:pt idx="141">
                  <c:v>0.71909999999999996</c:v>
                </c:pt>
                <c:pt idx="142">
                  <c:v>0.71909999999999996</c:v>
                </c:pt>
                <c:pt idx="143">
                  <c:v>0.71909999999999996</c:v>
                </c:pt>
                <c:pt idx="144">
                  <c:v>0.77129999999999999</c:v>
                </c:pt>
                <c:pt idx="145">
                  <c:v>0.752</c:v>
                </c:pt>
                <c:pt idx="146">
                  <c:v>0.63160000000000005</c:v>
                </c:pt>
                <c:pt idx="147">
                  <c:v>0.62670000000000003</c:v>
                </c:pt>
                <c:pt idx="148">
                  <c:v>0.64170000000000005</c:v>
                </c:pt>
                <c:pt idx="149">
                  <c:v>0.64170000000000005</c:v>
                </c:pt>
                <c:pt idx="150">
                  <c:v>0.64170000000000005</c:v>
                </c:pt>
                <c:pt idx="151">
                  <c:v>0.60529999999999995</c:v>
                </c:pt>
                <c:pt idx="152">
                  <c:v>0.56910000000000005</c:v>
                </c:pt>
                <c:pt idx="153">
                  <c:v>0.61899999999999999</c:v>
                </c:pt>
                <c:pt idx="154">
                  <c:v>0.60150000000000003</c:v>
                </c:pt>
                <c:pt idx="155">
                  <c:v>0.6008</c:v>
                </c:pt>
                <c:pt idx="156">
                  <c:v>0.6008</c:v>
                </c:pt>
                <c:pt idx="157">
                  <c:v>0.6008</c:v>
                </c:pt>
                <c:pt idx="158">
                  <c:v>0.66049999999999998</c:v>
                </c:pt>
                <c:pt idx="159">
                  <c:v>0.6129</c:v>
                </c:pt>
                <c:pt idx="160">
                  <c:v>0.62690000000000001</c:v>
                </c:pt>
                <c:pt idx="161">
                  <c:v>0.63929999999999998</c:v>
                </c:pt>
                <c:pt idx="162">
                  <c:v>0.61180000000000001</c:v>
                </c:pt>
                <c:pt idx="163">
                  <c:v>0.61180000000000001</c:v>
                </c:pt>
                <c:pt idx="164">
                  <c:v>0.61180000000000001</c:v>
                </c:pt>
                <c:pt idx="165">
                  <c:v>0.63360000000000005</c:v>
                </c:pt>
                <c:pt idx="166">
                  <c:v>0.66190000000000004</c:v>
                </c:pt>
                <c:pt idx="167">
                  <c:v>0.70299999999999996</c:v>
                </c:pt>
                <c:pt idx="168">
                  <c:v>0.64090000000000003</c:v>
                </c:pt>
                <c:pt idx="169">
                  <c:v>0.68310000000000004</c:v>
                </c:pt>
                <c:pt idx="170">
                  <c:v>0.68310000000000004</c:v>
                </c:pt>
                <c:pt idx="171">
                  <c:v>0.68310000000000004</c:v>
                </c:pt>
                <c:pt idx="172">
                  <c:v>0.70989999999999998</c:v>
                </c:pt>
                <c:pt idx="173">
                  <c:v>0.66510000000000002</c:v>
                </c:pt>
                <c:pt idx="174">
                  <c:v>0.65249999999999997</c:v>
                </c:pt>
                <c:pt idx="175">
                  <c:v>0.62180000000000002</c:v>
                </c:pt>
                <c:pt idx="176">
                  <c:v>0.64280000000000004</c:v>
                </c:pt>
                <c:pt idx="177">
                  <c:v>0.64280000000000004</c:v>
                </c:pt>
                <c:pt idx="178">
                  <c:v>0.64280000000000004</c:v>
                </c:pt>
                <c:pt idx="179">
                  <c:v>0.72570000000000001</c:v>
                </c:pt>
                <c:pt idx="180">
                  <c:v>0.68820000000000003</c:v>
                </c:pt>
                <c:pt idx="181">
                  <c:v>0.68010000000000004</c:v>
                </c:pt>
                <c:pt idx="182">
                  <c:v>0.67200000000000004</c:v>
                </c:pt>
                <c:pt idx="183">
                  <c:v>0.65910000000000002</c:v>
                </c:pt>
                <c:pt idx="184">
                  <c:v>0.65910000000000002</c:v>
                </c:pt>
                <c:pt idx="185">
                  <c:v>0.65910000000000002</c:v>
                </c:pt>
                <c:pt idx="186">
                  <c:v>0.65910000000000002</c:v>
                </c:pt>
                <c:pt idx="187">
                  <c:v>0.69650000000000001</c:v>
                </c:pt>
                <c:pt idx="188">
                  <c:v>0.68189999999999995</c:v>
                </c:pt>
                <c:pt idx="189">
                  <c:v>0.69</c:v>
                </c:pt>
                <c:pt idx="190">
                  <c:v>0.65259999999999996</c:v>
                </c:pt>
                <c:pt idx="191">
                  <c:v>0.65259999999999996</c:v>
                </c:pt>
                <c:pt idx="192">
                  <c:v>0.65259999999999996</c:v>
                </c:pt>
                <c:pt idx="193">
                  <c:v>0.65910000000000002</c:v>
                </c:pt>
                <c:pt idx="194">
                  <c:v>0.68520000000000003</c:v>
                </c:pt>
                <c:pt idx="195">
                  <c:v>0.74580000000000002</c:v>
                </c:pt>
                <c:pt idx="196">
                  <c:v>0.82340000000000002</c:v>
                </c:pt>
                <c:pt idx="197">
                  <c:v>0.89510000000000001</c:v>
                </c:pt>
                <c:pt idx="198">
                  <c:v>0.89510000000000001</c:v>
                </c:pt>
                <c:pt idx="199">
                  <c:v>0.89510000000000001</c:v>
                </c:pt>
                <c:pt idx="200">
                  <c:v>0.87519999999999998</c:v>
                </c:pt>
                <c:pt idx="201">
                  <c:v>0.82530000000000003</c:v>
                </c:pt>
                <c:pt idx="202">
                  <c:v>0.72629999999999995</c:v>
                </c:pt>
                <c:pt idx="203">
                  <c:v>0.66900000000000004</c:v>
                </c:pt>
                <c:pt idx="204">
                  <c:v>0.70340000000000003</c:v>
                </c:pt>
                <c:pt idx="205">
                  <c:v>0.70340000000000003</c:v>
                </c:pt>
                <c:pt idx="206">
                  <c:v>0.70340000000000003</c:v>
                </c:pt>
                <c:pt idx="207">
                  <c:v>0.72150000000000003</c:v>
                </c:pt>
                <c:pt idx="208">
                  <c:v>0.75280000000000002</c:v>
                </c:pt>
                <c:pt idx="209">
                  <c:v>0.73799999999999999</c:v>
                </c:pt>
                <c:pt idx="210">
                  <c:v>0.70840000000000003</c:v>
                </c:pt>
                <c:pt idx="211">
                  <c:v>0.69369999999999998</c:v>
                </c:pt>
                <c:pt idx="212">
                  <c:v>0.69369999999999998</c:v>
                </c:pt>
                <c:pt idx="213">
                  <c:v>0.69369999999999998</c:v>
                </c:pt>
                <c:pt idx="214">
                  <c:v>0.70850000000000002</c:v>
                </c:pt>
                <c:pt idx="215">
                  <c:v>0.71179999999999999</c:v>
                </c:pt>
                <c:pt idx="216">
                  <c:v>0.67900000000000005</c:v>
                </c:pt>
                <c:pt idx="217">
                  <c:v>0.68559999999999999</c:v>
                </c:pt>
                <c:pt idx="218">
                  <c:v>0.64129999999999998</c:v>
                </c:pt>
                <c:pt idx="219">
                  <c:v>0.64129999999999998</c:v>
                </c:pt>
                <c:pt idx="220">
                  <c:v>0.64129999999999998</c:v>
                </c:pt>
                <c:pt idx="221">
                  <c:v>0.62339999999999995</c:v>
                </c:pt>
                <c:pt idx="222">
                  <c:v>0.65610000000000002</c:v>
                </c:pt>
                <c:pt idx="223">
                  <c:v>0.67579999999999996</c:v>
                </c:pt>
                <c:pt idx="224">
                  <c:v>0.66930000000000001</c:v>
                </c:pt>
                <c:pt idx="225">
                  <c:v>0.66930000000000001</c:v>
                </c:pt>
                <c:pt idx="226">
                  <c:v>0.66930000000000001</c:v>
                </c:pt>
                <c:pt idx="227">
                  <c:v>0.66930000000000001</c:v>
                </c:pt>
                <c:pt idx="228">
                  <c:v>0.67589999999999995</c:v>
                </c:pt>
                <c:pt idx="229">
                  <c:v>0.63970000000000005</c:v>
                </c:pt>
                <c:pt idx="230">
                  <c:v>0.66439999999999999</c:v>
                </c:pt>
                <c:pt idx="231">
                  <c:v>0.61350000000000005</c:v>
                </c:pt>
                <c:pt idx="232">
                  <c:v>0.64470000000000005</c:v>
                </c:pt>
                <c:pt idx="233">
                  <c:v>0.64470000000000005</c:v>
                </c:pt>
                <c:pt idx="234">
                  <c:v>0.64470000000000005</c:v>
                </c:pt>
                <c:pt idx="235">
                  <c:v>0.61839999999999995</c:v>
                </c:pt>
                <c:pt idx="236">
                  <c:v>0.62329999999999997</c:v>
                </c:pt>
                <c:pt idx="237">
                  <c:v>0.62990000000000002</c:v>
                </c:pt>
                <c:pt idx="238">
                  <c:v>0.61680000000000001</c:v>
                </c:pt>
                <c:pt idx="239">
                  <c:v>0.62660000000000005</c:v>
                </c:pt>
                <c:pt idx="240">
                  <c:v>0.62660000000000005</c:v>
                </c:pt>
                <c:pt idx="241">
                  <c:v>0.62660000000000005</c:v>
                </c:pt>
                <c:pt idx="242">
                  <c:v>0.61019999999999996</c:v>
                </c:pt>
                <c:pt idx="243">
                  <c:v>0.60040000000000004</c:v>
                </c:pt>
                <c:pt idx="244">
                  <c:v>0.59709999999999996</c:v>
                </c:pt>
                <c:pt idx="245">
                  <c:v>0.57740000000000002</c:v>
                </c:pt>
                <c:pt idx="246">
                  <c:v>0.58879999999999999</c:v>
                </c:pt>
                <c:pt idx="247">
                  <c:v>0.58879999999999999</c:v>
                </c:pt>
                <c:pt idx="248">
                  <c:v>0.58879999999999999</c:v>
                </c:pt>
                <c:pt idx="249">
                  <c:v>0.61509999999999998</c:v>
                </c:pt>
                <c:pt idx="250">
                  <c:v>0.57899999999999996</c:v>
                </c:pt>
                <c:pt idx="251">
                  <c:v>0.57410000000000005</c:v>
                </c:pt>
                <c:pt idx="252">
                  <c:v>0.54620000000000002</c:v>
                </c:pt>
                <c:pt idx="253">
                  <c:v>0.5282</c:v>
                </c:pt>
                <c:pt idx="254">
                  <c:v>0.5282</c:v>
                </c:pt>
                <c:pt idx="255">
                  <c:v>0.5282</c:v>
                </c:pt>
                <c:pt idx="256">
                  <c:v>0.55430000000000001</c:v>
                </c:pt>
                <c:pt idx="257">
                  <c:v>0.50690000000000002</c:v>
                </c:pt>
                <c:pt idx="258">
                  <c:v>0.54769999999999996</c:v>
                </c:pt>
                <c:pt idx="259">
                  <c:v>0.53620000000000001</c:v>
                </c:pt>
                <c:pt idx="260">
                  <c:v>0.56399999999999995</c:v>
                </c:pt>
                <c:pt idx="261">
                  <c:v>0.56399999999999995</c:v>
                </c:pt>
                <c:pt idx="262">
                  <c:v>0.56399999999999995</c:v>
                </c:pt>
                <c:pt idx="263">
                  <c:v>0.57550000000000001</c:v>
                </c:pt>
                <c:pt idx="264">
                  <c:v>0.64149999999999996</c:v>
                </c:pt>
                <c:pt idx="265">
                  <c:v>0.67469999999999997</c:v>
                </c:pt>
                <c:pt idx="266">
                  <c:v>0.7208</c:v>
                </c:pt>
                <c:pt idx="267">
                  <c:v>0.70940000000000003</c:v>
                </c:pt>
                <c:pt idx="268">
                  <c:v>0.70940000000000003</c:v>
                </c:pt>
                <c:pt idx="269">
                  <c:v>0.70940000000000003</c:v>
                </c:pt>
                <c:pt idx="270">
                  <c:v>0.68820000000000003</c:v>
                </c:pt>
                <c:pt idx="271">
                  <c:v>0.66869999999999996</c:v>
                </c:pt>
                <c:pt idx="272">
                  <c:v>0.68010000000000004</c:v>
                </c:pt>
                <c:pt idx="273">
                  <c:v>0.65090000000000003</c:v>
                </c:pt>
                <c:pt idx="274">
                  <c:v>0.62819999999999998</c:v>
                </c:pt>
                <c:pt idx="275">
                  <c:v>0.62819999999999998</c:v>
                </c:pt>
                <c:pt idx="276">
                  <c:v>0.62819999999999998</c:v>
                </c:pt>
                <c:pt idx="277">
                  <c:v>0.6542</c:v>
                </c:pt>
                <c:pt idx="278">
                  <c:v>0.6835</c:v>
                </c:pt>
                <c:pt idx="279">
                  <c:v>0.68840000000000001</c:v>
                </c:pt>
                <c:pt idx="280">
                  <c:v>0.75219999999999998</c:v>
                </c:pt>
                <c:pt idx="281">
                  <c:v>0.72109999999999996</c:v>
                </c:pt>
                <c:pt idx="282">
                  <c:v>0.72109999999999996</c:v>
                </c:pt>
                <c:pt idx="283">
                  <c:v>0.72109999999999996</c:v>
                </c:pt>
                <c:pt idx="284">
                  <c:v>0.70479999999999998</c:v>
                </c:pt>
                <c:pt idx="285">
                  <c:v>0.66890000000000005</c:v>
                </c:pt>
                <c:pt idx="286">
                  <c:v>0.64770000000000005</c:v>
                </c:pt>
                <c:pt idx="287">
                  <c:v>0.63470000000000004</c:v>
                </c:pt>
                <c:pt idx="288">
                  <c:v>0.71799999999999997</c:v>
                </c:pt>
                <c:pt idx="289">
                  <c:v>0.71799999999999997</c:v>
                </c:pt>
                <c:pt idx="290">
                  <c:v>0.71799999999999997</c:v>
                </c:pt>
                <c:pt idx="291">
                  <c:v>0.71799999999999997</c:v>
                </c:pt>
                <c:pt idx="292">
                  <c:v>0.67879999999999996</c:v>
                </c:pt>
                <c:pt idx="293">
                  <c:v>0.70009999999999994</c:v>
                </c:pt>
                <c:pt idx="294">
                  <c:v>0.67720000000000002</c:v>
                </c:pt>
                <c:pt idx="295">
                  <c:v>0.66579999999999995</c:v>
                </c:pt>
                <c:pt idx="296">
                  <c:v>0.66579999999999995</c:v>
                </c:pt>
                <c:pt idx="297">
                  <c:v>0.66579999999999995</c:v>
                </c:pt>
                <c:pt idx="298">
                  <c:v>0.67230000000000001</c:v>
                </c:pt>
                <c:pt idx="299">
                  <c:v>0.67889999999999995</c:v>
                </c:pt>
                <c:pt idx="300">
                  <c:v>0.69689999999999996</c:v>
                </c:pt>
                <c:pt idx="301">
                  <c:v>0.68869999999999998</c:v>
                </c:pt>
                <c:pt idx="302">
                  <c:v>0.69369999999999998</c:v>
                </c:pt>
                <c:pt idx="303">
                  <c:v>0.69369999999999998</c:v>
                </c:pt>
                <c:pt idx="304">
                  <c:v>0.69369999999999998</c:v>
                </c:pt>
                <c:pt idx="305">
                  <c:v>0.66579999999999995</c:v>
                </c:pt>
                <c:pt idx="306">
                  <c:v>0.67079999999999995</c:v>
                </c:pt>
                <c:pt idx="307">
                  <c:v>0.6724</c:v>
                </c:pt>
                <c:pt idx="308">
                  <c:v>0.66590000000000005</c:v>
                </c:pt>
                <c:pt idx="309">
                  <c:v>0.65439999999999998</c:v>
                </c:pt>
                <c:pt idx="310">
                  <c:v>0.65439999999999998</c:v>
                </c:pt>
                <c:pt idx="311">
                  <c:v>0.65439999999999998</c:v>
                </c:pt>
                <c:pt idx="312">
                  <c:v>0.65280000000000005</c:v>
                </c:pt>
                <c:pt idx="313">
                  <c:v>0.64949999999999997</c:v>
                </c:pt>
                <c:pt idx="314">
                  <c:v>0.68400000000000005</c:v>
                </c:pt>
                <c:pt idx="315">
                  <c:v>0.6774</c:v>
                </c:pt>
                <c:pt idx="316">
                  <c:v>0.70050000000000001</c:v>
                </c:pt>
                <c:pt idx="317">
                  <c:v>0.70050000000000001</c:v>
                </c:pt>
                <c:pt idx="318">
                  <c:v>0.70050000000000001</c:v>
                </c:pt>
                <c:pt idx="319">
                  <c:v>0.78169999999999995</c:v>
                </c:pt>
                <c:pt idx="320">
                  <c:v>0.73529999999999995</c:v>
                </c:pt>
                <c:pt idx="321">
                  <c:v>0.78680000000000005</c:v>
                </c:pt>
                <c:pt idx="322">
                  <c:v>0.78520000000000001</c:v>
                </c:pt>
                <c:pt idx="323">
                  <c:v>0.77370000000000005</c:v>
                </c:pt>
                <c:pt idx="324">
                  <c:v>0.77370000000000005</c:v>
                </c:pt>
                <c:pt idx="325">
                  <c:v>0.77370000000000005</c:v>
                </c:pt>
                <c:pt idx="326">
                  <c:v>0.77370000000000005</c:v>
                </c:pt>
                <c:pt idx="327">
                  <c:v>0.72719999999999996</c:v>
                </c:pt>
                <c:pt idx="328">
                  <c:v>0.72560000000000002</c:v>
                </c:pt>
                <c:pt idx="329">
                  <c:v>0.73219999999999996</c:v>
                </c:pt>
                <c:pt idx="330">
                  <c:v>0.74560000000000004</c:v>
                </c:pt>
                <c:pt idx="331">
                  <c:v>0.74560000000000004</c:v>
                </c:pt>
                <c:pt idx="332">
                  <c:v>0.74560000000000004</c:v>
                </c:pt>
                <c:pt idx="333">
                  <c:v>0.76900000000000002</c:v>
                </c:pt>
                <c:pt idx="334">
                  <c:v>0.78569999999999995</c:v>
                </c:pt>
                <c:pt idx="335">
                  <c:v>0.8226</c:v>
                </c:pt>
                <c:pt idx="336">
                  <c:v>0.85619999999999996</c:v>
                </c:pt>
                <c:pt idx="337">
                  <c:v>0.84289999999999998</c:v>
                </c:pt>
                <c:pt idx="338">
                  <c:v>0.84289999999999998</c:v>
                </c:pt>
                <c:pt idx="339">
                  <c:v>0.84289999999999998</c:v>
                </c:pt>
                <c:pt idx="340">
                  <c:v>0.80100000000000005</c:v>
                </c:pt>
                <c:pt idx="341">
                  <c:v>0.76759999999999995</c:v>
                </c:pt>
                <c:pt idx="342">
                  <c:v>0.77100000000000002</c:v>
                </c:pt>
                <c:pt idx="343">
                  <c:v>0.82299999999999995</c:v>
                </c:pt>
                <c:pt idx="344">
                  <c:v>0.87370000000000003</c:v>
                </c:pt>
                <c:pt idx="345">
                  <c:v>0.87370000000000003</c:v>
                </c:pt>
                <c:pt idx="346">
                  <c:v>0.87370000000000003</c:v>
                </c:pt>
                <c:pt idx="347">
                  <c:v>0.84340000000000004</c:v>
                </c:pt>
                <c:pt idx="348">
                  <c:v>0.89929999999999999</c:v>
                </c:pt>
                <c:pt idx="349">
                  <c:v>0.76290000000000002</c:v>
                </c:pt>
                <c:pt idx="350">
                  <c:v>0.76290000000000002</c:v>
                </c:pt>
                <c:pt idx="351">
                  <c:v>0.81850000000000001</c:v>
                </c:pt>
                <c:pt idx="352">
                  <c:v>0.81850000000000001</c:v>
                </c:pt>
                <c:pt idx="353">
                  <c:v>0.81850000000000001</c:v>
                </c:pt>
                <c:pt idx="354">
                  <c:v>0.92349999999999999</c:v>
                </c:pt>
                <c:pt idx="355">
                  <c:v>0.95950000000000002</c:v>
                </c:pt>
                <c:pt idx="356">
                  <c:v>0.97529999999999994</c:v>
                </c:pt>
                <c:pt idx="357">
                  <c:v>0.88149999999999995</c:v>
                </c:pt>
                <c:pt idx="358">
                  <c:v>0.89629999999999999</c:v>
                </c:pt>
                <c:pt idx="359">
                  <c:v>0.89629999999999999</c:v>
                </c:pt>
                <c:pt idx="360">
                  <c:v>0.89629999999999999</c:v>
                </c:pt>
                <c:pt idx="361">
                  <c:v>0.90610000000000002</c:v>
                </c:pt>
                <c:pt idx="362">
                  <c:v>0.85699999999999998</c:v>
                </c:pt>
                <c:pt idx="363">
                  <c:v>0.87009999999999998</c:v>
                </c:pt>
                <c:pt idx="364">
                  <c:v>0.82930000000000004</c:v>
                </c:pt>
                <c:pt idx="365">
                  <c:v>0.82430000000000003</c:v>
                </c:pt>
                <c:pt idx="366">
                  <c:v>0.82430000000000003</c:v>
                </c:pt>
                <c:pt idx="367">
                  <c:v>0.82430000000000003</c:v>
                </c:pt>
                <c:pt idx="368">
                  <c:v>0.85370000000000001</c:v>
                </c:pt>
                <c:pt idx="369">
                  <c:v>0.87990000000000002</c:v>
                </c:pt>
                <c:pt idx="370">
                  <c:v>0.88160000000000005</c:v>
                </c:pt>
                <c:pt idx="371">
                  <c:v>0.88160000000000005</c:v>
                </c:pt>
                <c:pt idx="372">
                  <c:v>0.83730000000000004</c:v>
                </c:pt>
                <c:pt idx="373">
                  <c:v>0.83730000000000004</c:v>
                </c:pt>
                <c:pt idx="374">
                  <c:v>0.83730000000000004</c:v>
                </c:pt>
                <c:pt idx="375">
                  <c:v>0.83889999999999998</c:v>
                </c:pt>
                <c:pt idx="376">
                  <c:v>0.92600000000000005</c:v>
                </c:pt>
                <c:pt idx="377">
                  <c:v>0.93600000000000005</c:v>
                </c:pt>
                <c:pt idx="378">
                  <c:v>0.90629999999999999</c:v>
                </c:pt>
                <c:pt idx="379">
                  <c:v>0.96589999999999998</c:v>
                </c:pt>
                <c:pt idx="380">
                  <c:v>0.96589999999999998</c:v>
                </c:pt>
                <c:pt idx="381">
                  <c:v>0.96589999999999998</c:v>
                </c:pt>
                <c:pt idx="382">
                  <c:v>0.92279999999999995</c:v>
                </c:pt>
                <c:pt idx="383">
                  <c:v>0.91790000000000005</c:v>
                </c:pt>
                <c:pt idx="384">
                  <c:v>0.93610000000000004</c:v>
                </c:pt>
                <c:pt idx="385">
                  <c:v>0.90629999999999999</c:v>
                </c:pt>
                <c:pt idx="386">
                  <c:v>0.89639999999999997</c:v>
                </c:pt>
                <c:pt idx="387">
                  <c:v>0.89639999999999997</c:v>
                </c:pt>
                <c:pt idx="388">
                  <c:v>0.89639999999999997</c:v>
                </c:pt>
                <c:pt idx="389">
                  <c:v>0.8931</c:v>
                </c:pt>
                <c:pt idx="390">
                  <c:v>0.90800000000000003</c:v>
                </c:pt>
                <c:pt idx="391">
                  <c:v>0.9163</c:v>
                </c:pt>
                <c:pt idx="392">
                  <c:v>0.93289999999999995</c:v>
                </c:pt>
                <c:pt idx="393">
                  <c:v>0.94620000000000004</c:v>
                </c:pt>
                <c:pt idx="394">
                  <c:v>0.94620000000000004</c:v>
                </c:pt>
                <c:pt idx="395">
                  <c:v>0.94620000000000004</c:v>
                </c:pt>
                <c:pt idx="396">
                  <c:v>0.93459999999999999</c:v>
                </c:pt>
                <c:pt idx="397">
                  <c:v>0.91639999999999999</c:v>
                </c:pt>
                <c:pt idx="398">
                  <c:v>0.94299999999999995</c:v>
                </c:pt>
                <c:pt idx="399">
                  <c:v>0.92310000000000003</c:v>
                </c:pt>
                <c:pt idx="400">
                  <c:v>0.92310000000000003</c:v>
                </c:pt>
                <c:pt idx="401">
                  <c:v>0.92310000000000003</c:v>
                </c:pt>
                <c:pt idx="402">
                  <c:v>0.92310000000000003</c:v>
                </c:pt>
                <c:pt idx="403">
                  <c:v>0.92310000000000003</c:v>
                </c:pt>
                <c:pt idx="404">
                  <c:v>0.93640000000000001</c:v>
                </c:pt>
                <c:pt idx="405">
                  <c:v>0.92310000000000003</c:v>
                </c:pt>
                <c:pt idx="406">
                  <c:v>0.91320000000000001</c:v>
                </c:pt>
                <c:pt idx="407">
                  <c:v>0.91320000000000001</c:v>
                </c:pt>
                <c:pt idx="408">
                  <c:v>0.91320000000000001</c:v>
                </c:pt>
                <c:pt idx="409">
                  <c:v>0.91320000000000001</c:v>
                </c:pt>
                <c:pt idx="410">
                  <c:v>0.91320000000000001</c:v>
                </c:pt>
                <c:pt idx="411">
                  <c:v>0.95489999999999997</c:v>
                </c:pt>
                <c:pt idx="412">
                  <c:v>1.0355000000000001</c:v>
                </c:pt>
                <c:pt idx="413">
                  <c:v>1.0794999999999999</c:v>
                </c:pt>
                <c:pt idx="414">
                  <c:v>1.1153</c:v>
                </c:pt>
                <c:pt idx="415">
                  <c:v>1.1153</c:v>
                </c:pt>
                <c:pt idx="416">
                  <c:v>1.1153</c:v>
                </c:pt>
                <c:pt idx="417">
                  <c:v>1.1459999999999999</c:v>
                </c:pt>
                <c:pt idx="418">
                  <c:v>1.1291</c:v>
                </c:pt>
                <c:pt idx="419">
                  <c:v>1.0831999999999999</c:v>
                </c:pt>
                <c:pt idx="420">
                  <c:v>1.1292</c:v>
                </c:pt>
                <c:pt idx="421">
                  <c:v>1.0834999999999999</c:v>
                </c:pt>
                <c:pt idx="422">
                  <c:v>1.0834999999999999</c:v>
                </c:pt>
                <c:pt idx="423">
                  <c:v>1.0834999999999999</c:v>
                </c:pt>
                <c:pt idx="424">
                  <c:v>1.0834999999999999</c:v>
                </c:pt>
                <c:pt idx="425">
                  <c:v>1.0886</c:v>
                </c:pt>
                <c:pt idx="426">
                  <c:v>1.0802</c:v>
                </c:pt>
                <c:pt idx="427">
                  <c:v>1.1057999999999999</c:v>
                </c:pt>
                <c:pt idx="428">
                  <c:v>1.0854999999999999</c:v>
                </c:pt>
                <c:pt idx="429">
                  <c:v>1.0854999999999999</c:v>
                </c:pt>
                <c:pt idx="430">
                  <c:v>1.0854999999999999</c:v>
                </c:pt>
                <c:pt idx="431">
                  <c:v>1.0295000000000001</c:v>
                </c:pt>
                <c:pt idx="432">
                  <c:v>1.0347</c:v>
                </c:pt>
                <c:pt idx="433">
                  <c:v>1.0161</c:v>
                </c:pt>
                <c:pt idx="434">
                  <c:v>1.0448999999999999</c:v>
                </c:pt>
                <c:pt idx="435">
                  <c:v>1.0654999999999999</c:v>
                </c:pt>
                <c:pt idx="436">
                  <c:v>1.0654999999999999</c:v>
                </c:pt>
                <c:pt idx="437">
                  <c:v>1.0654999999999999</c:v>
                </c:pt>
                <c:pt idx="438">
                  <c:v>1.0791999999999999</c:v>
                </c:pt>
                <c:pt idx="439">
                  <c:v>1.0963000000000001</c:v>
                </c:pt>
                <c:pt idx="440">
                  <c:v>1.1374</c:v>
                </c:pt>
                <c:pt idx="441">
                  <c:v>1.1392</c:v>
                </c:pt>
                <c:pt idx="442">
                  <c:v>1.1635</c:v>
                </c:pt>
                <c:pt idx="443">
                  <c:v>1.1635</c:v>
                </c:pt>
                <c:pt idx="444">
                  <c:v>1.1635</c:v>
                </c:pt>
                <c:pt idx="445">
                  <c:v>1.1705000000000001</c:v>
                </c:pt>
                <c:pt idx="446">
                  <c:v>1.1568000000000001</c:v>
                </c:pt>
                <c:pt idx="447">
                  <c:v>1.1225000000000001</c:v>
                </c:pt>
                <c:pt idx="448">
                  <c:v>1.1632</c:v>
                </c:pt>
                <c:pt idx="449">
                  <c:v>1.2081999999999999</c:v>
                </c:pt>
                <c:pt idx="450">
                  <c:v>1.2081999999999999</c:v>
                </c:pt>
                <c:pt idx="451">
                  <c:v>1.2081999999999999</c:v>
                </c:pt>
                <c:pt idx="452">
                  <c:v>1.2081999999999999</c:v>
                </c:pt>
                <c:pt idx="453">
                  <c:v>1.3141</c:v>
                </c:pt>
                <c:pt idx="454">
                  <c:v>1.2703</c:v>
                </c:pt>
                <c:pt idx="455">
                  <c:v>1.2956000000000001</c:v>
                </c:pt>
                <c:pt idx="456">
                  <c:v>1.3364</c:v>
                </c:pt>
                <c:pt idx="457">
                  <c:v>1.3364</c:v>
                </c:pt>
                <c:pt idx="458">
                  <c:v>1.3364</c:v>
                </c:pt>
                <c:pt idx="459">
                  <c:v>1.3653</c:v>
                </c:pt>
                <c:pt idx="460">
                  <c:v>1.3415999999999999</c:v>
                </c:pt>
                <c:pt idx="461">
                  <c:v>1.3755999999999999</c:v>
                </c:pt>
                <c:pt idx="462">
                  <c:v>1.5199</c:v>
                </c:pt>
                <c:pt idx="463">
                  <c:v>1.4049</c:v>
                </c:pt>
                <c:pt idx="464">
                  <c:v>1.4049</c:v>
                </c:pt>
                <c:pt idx="465">
                  <c:v>1.4049</c:v>
                </c:pt>
                <c:pt idx="466">
                  <c:v>1.417</c:v>
                </c:pt>
                <c:pt idx="467">
                  <c:v>1.3914</c:v>
                </c:pt>
                <c:pt idx="468">
                  <c:v>1.4807999999999999</c:v>
                </c:pt>
                <c:pt idx="469">
                  <c:v>1.5640000000000001</c:v>
                </c:pt>
                <c:pt idx="470">
                  <c:v>1.5661</c:v>
                </c:pt>
                <c:pt idx="471">
                  <c:v>1.5661</c:v>
                </c:pt>
                <c:pt idx="472">
                  <c:v>1.5661</c:v>
                </c:pt>
                <c:pt idx="473">
                  <c:v>1.5907</c:v>
                </c:pt>
                <c:pt idx="474">
                  <c:v>1.5263</c:v>
                </c:pt>
                <c:pt idx="475">
                  <c:v>1.5178</c:v>
                </c:pt>
                <c:pt idx="476">
                  <c:v>1.5369999999999999</c:v>
                </c:pt>
                <c:pt idx="477">
                  <c:v>1.6247</c:v>
                </c:pt>
                <c:pt idx="478">
                  <c:v>1.6247</c:v>
                </c:pt>
                <c:pt idx="479">
                  <c:v>1.6247</c:v>
                </c:pt>
                <c:pt idx="480">
                  <c:v>1.6054999999999999</c:v>
                </c:pt>
                <c:pt idx="481">
                  <c:v>1.6178999999999999</c:v>
                </c:pt>
                <c:pt idx="482">
                  <c:v>1.6427</c:v>
                </c:pt>
                <c:pt idx="483">
                  <c:v>1.7081999999999999</c:v>
                </c:pt>
                <c:pt idx="484">
                  <c:v>1.7210000000000001</c:v>
                </c:pt>
                <c:pt idx="485">
                  <c:v>1.7210000000000001</c:v>
                </c:pt>
                <c:pt idx="486">
                  <c:v>1.7210000000000001</c:v>
                </c:pt>
                <c:pt idx="487">
                  <c:v>1.6946000000000001</c:v>
                </c:pt>
                <c:pt idx="488">
                  <c:v>1.6206</c:v>
                </c:pt>
                <c:pt idx="489">
                  <c:v>1.6084000000000001</c:v>
                </c:pt>
                <c:pt idx="490">
                  <c:v>1.6332</c:v>
                </c:pt>
                <c:pt idx="491">
                  <c:v>1.6759999999999999</c:v>
                </c:pt>
                <c:pt idx="492">
                  <c:v>1.6759999999999999</c:v>
                </c:pt>
                <c:pt idx="493">
                  <c:v>1.6759999999999999</c:v>
                </c:pt>
                <c:pt idx="494">
                  <c:v>1.7081</c:v>
                </c:pt>
                <c:pt idx="495">
                  <c:v>1.7029000000000001</c:v>
                </c:pt>
                <c:pt idx="496">
                  <c:v>1.7403999999999999</c:v>
                </c:pt>
                <c:pt idx="497">
                  <c:v>1.6698999999999999</c:v>
                </c:pt>
                <c:pt idx="498">
                  <c:v>1.7216</c:v>
                </c:pt>
                <c:pt idx="499">
                  <c:v>1.7216</c:v>
                </c:pt>
                <c:pt idx="500">
                  <c:v>1.7216</c:v>
                </c:pt>
                <c:pt idx="501">
                  <c:v>1.7002999999999999</c:v>
                </c:pt>
                <c:pt idx="502">
                  <c:v>1.6559999999999999</c:v>
                </c:pt>
                <c:pt idx="503">
                  <c:v>1.6738999999999999</c:v>
                </c:pt>
                <c:pt idx="504">
                  <c:v>1.6192</c:v>
                </c:pt>
                <c:pt idx="505">
                  <c:v>1.6585000000000001</c:v>
                </c:pt>
                <c:pt idx="506">
                  <c:v>1.6585000000000001</c:v>
                </c:pt>
                <c:pt idx="507">
                  <c:v>1.6585000000000001</c:v>
                </c:pt>
                <c:pt idx="508">
                  <c:v>1.6657</c:v>
                </c:pt>
                <c:pt idx="509">
                  <c:v>1.6145</c:v>
                </c:pt>
                <c:pt idx="510">
                  <c:v>1.6323000000000001</c:v>
                </c:pt>
                <c:pt idx="511">
                  <c:v>1.5759000000000001</c:v>
                </c:pt>
                <c:pt idx="512">
                  <c:v>1.5798000000000001</c:v>
                </c:pt>
                <c:pt idx="513">
                  <c:v>1.5798000000000001</c:v>
                </c:pt>
                <c:pt idx="514">
                  <c:v>1.5798000000000001</c:v>
                </c:pt>
                <c:pt idx="515">
                  <c:v>1.6047</c:v>
                </c:pt>
                <c:pt idx="516">
                  <c:v>1.5589</c:v>
                </c:pt>
                <c:pt idx="517">
                  <c:v>1.5555000000000001</c:v>
                </c:pt>
                <c:pt idx="518">
                  <c:v>1.538</c:v>
                </c:pt>
                <c:pt idx="519">
                  <c:v>1.5577000000000001</c:v>
                </c:pt>
                <c:pt idx="520">
                  <c:v>1.5577000000000001</c:v>
                </c:pt>
                <c:pt idx="521">
                  <c:v>1.5577000000000001</c:v>
                </c:pt>
                <c:pt idx="522">
                  <c:v>1.5667</c:v>
                </c:pt>
                <c:pt idx="523">
                  <c:v>1.6215999999999999</c:v>
                </c:pt>
                <c:pt idx="524">
                  <c:v>1.6093999999999999</c:v>
                </c:pt>
                <c:pt idx="525">
                  <c:v>1.6343000000000001</c:v>
                </c:pt>
                <c:pt idx="526">
                  <c:v>1.6258999999999999</c:v>
                </c:pt>
                <c:pt idx="527">
                  <c:v>1.6258999999999999</c:v>
                </c:pt>
                <c:pt idx="528">
                  <c:v>1.6258999999999999</c:v>
                </c:pt>
                <c:pt idx="529">
                  <c:v>1.5975999999999999</c:v>
                </c:pt>
                <c:pt idx="530">
                  <c:v>1.5924</c:v>
                </c:pt>
                <c:pt idx="531">
                  <c:v>1.5660000000000001</c:v>
                </c:pt>
                <c:pt idx="532">
                  <c:v>1.5696000000000001</c:v>
                </c:pt>
                <c:pt idx="533">
                  <c:v>1.5770999999999999</c:v>
                </c:pt>
                <c:pt idx="534">
                  <c:v>1.5770999999999999</c:v>
                </c:pt>
                <c:pt idx="535">
                  <c:v>1.5770999999999999</c:v>
                </c:pt>
                <c:pt idx="536">
                  <c:v>1.6020000000000001</c:v>
                </c:pt>
                <c:pt idx="537">
                  <c:v>1.6216999999999999</c:v>
                </c:pt>
                <c:pt idx="538">
                  <c:v>1.6916</c:v>
                </c:pt>
                <c:pt idx="539">
                  <c:v>1.6574</c:v>
                </c:pt>
                <c:pt idx="540">
                  <c:v>1.6284000000000001</c:v>
                </c:pt>
                <c:pt idx="541">
                  <c:v>1.6284000000000001</c:v>
                </c:pt>
                <c:pt idx="542">
                  <c:v>1.6284000000000001</c:v>
                </c:pt>
                <c:pt idx="543">
                  <c:v>1.6488</c:v>
                </c:pt>
                <c:pt idx="544">
                  <c:v>1.6369</c:v>
                </c:pt>
                <c:pt idx="545">
                  <c:v>1.671</c:v>
                </c:pt>
                <c:pt idx="546">
                  <c:v>1.625</c:v>
                </c:pt>
                <c:pt idx="547">
                  <c:v>1.6215999999999999</c:v>
                </c:pt>
                <c:pt idx="548">
                  <c:v>1.6215999999999999</c:v>
                </c:pt>
                <c:pt idx="549">
                  <c:v>1.6215999999999999</c:v>
                </c:pt>
                <c:pt idx="550">
                  <c:v>1.6012</c:v>
                </c:pt>
                <c:pt idx="551">
                  <c:v>1.5588</c:v>
                </c:pt>
                <c:pt idx="552">
                  <c:v>1.5757000000000001</c:v>
                </c:pt>
                <c:pt idx="553">
                  <c:v>1.6062000000000001</c:v>
                </c:pt>
                <c:pt idx="554">
                  <c:v>1.5943000000000001</c:v>
                </c:pt>
                <c:pt idx="555">
                  <c:v>1.5943000000000001</c:v>
                </c:pt>
                <c:pt idx="556">
                  <c:v>1.5943000000000001</c:v>
                </c:pt>
                <c:pt idx="557">
                  <c:v>1.5943000000000001</c:v>
                </c:pt>
                <c:pt idx="558">
                  <c:v>1.6062000000000001</c:v>
                </c:pt>
                <c:pt idx="559">
                  <c:v>1.5874999999999999</c:v>
                </c:pt>
                <c:pt idx="560">
                  <c:v>1.625</c:v>
                </c:pt>
                <c:pt idx="561">
                  <c:v>1.5533999999999999</c:v>
                </c:pt>
                <c:pt idx="562">
                  <c:v>1.5533999999999999</c:v>
                </c:pt>
                <c:pt idx="563">
                  <c:v>1.5533999999999999</c:v>
                </c:pt>
                <c:pt idx="564">
                  <c:v>1.5687</c:v>
                </c:pt>
                <c:pt idx="565">
                  <c:v>1.5330999999999999</c:v>
                </c:pt>
                <c:pt idx="566">
                  <c:v>1.4907999999999999</c:v>
                </c:pt>
                <c:pt idx="567">
                  <c:v>1.4318</c:v>
                </c:pt>
                <c:pt idx="568">
                  <c:v>1.4518</c:v>
                </c:pt>
                <c:pt idx="569">
                  <c:v>1.4518</c:v>
                </c:pt>
                <c:pt idx="570">
                  <c:v>1.4518</c:v>
                </c:pt>
                <c:pt idx="571">
                  <c:v>1.494</c:v>
                </c:pt>
                <c:pt idx="572">
                  <c:v>1.4922</c:v>
                </c:pt>
                <c:pt idx="573">
                  <c:v>1.5753999999999999</c:v>
                </c:pt>
                <c:pt idx="574">
                  <c:v>1.504</c:v>
                </c:pt>
                <c:pt idx="575">
                  <c:v>1.4380999999999999</c:v>
                </c:pt>
                <c:pt idx="576">
                  <c:v>1.4380999999999999</c:v>
                </c:pt>
                <c:pt idx="577">
                  <c:v>1.4380999999999999</c:v>
                </c:pt>
                <c:pt idx="578">
                  <c:v>1.4885999999999999</c:v>
                </c:pt>
                <c:pt idx="579">
                  <c:v>1.4632000000000001</c:v>
                </c:pt>
                <c:pt idx="580">
                  <c:v>1.4852000000000001</c:v>
                </c:pt>
                <c:pt idx="581">
                  <c:v>1.4919</c:v>
                </c:pt>
                <c:pt idx="582">
                  <c:v>1.5241</c:v>
                </c:pt>
                <c:pt idx="583">
                  <c:v>1.5241</c:v>
                </c:pt>
                <c:pt idx="584">
                  <c:v>1.5241</c:v>
                </c:pt>
                <c:pt idx="585">
                  <c:v>1.4764999999999999</c:v>
                </c:pt>
                <c:pt idx="586">
                  <c:v>1.4697</c:v>
                </c:pt>
                <c:pt idx="587">
                  <c:v>1.468</c:v>
                </c:pt>
                <c:pt idx="588">
                  <c:v>1.4578</c:v>
                </c:pt>
                <c:pt idx="589">
                  <c:v>1.4238</c:v>
                </c:pt>
                <c:pt idx="590">
                  <c:v>1.4238</c:v>
                </c:pt>
                <c:pt idx="591">
                  <c:v>1.4238</c:v>
                </c:pt>
                <c:pt idx="592">
                  <c:v>1.4238</c:v>
                </c:pt>
                <c:pt idx="593">
                  <c:v>1.3481000000000001</c:v>
                </c:pt>
                <c:pt idx="594">
                  <c:v>1.3163</c:v>
                </c:pt>
                <c:pt idx="595">
                  <c:v>1.2927999999999999</c:v>
                </c:pt>
                <c:pt idx="596">
                  <c:v>1.3594999999999999</c:v>
                </c:pt>
                <c:pt idx="597">
                  <c:v>1.3594999999999999</c:v>
                </c:pt>
                <c:pt idx="598">
                  <c:v>1.3594999999999999</c:v>
                </c:pt>
                <c:pt idx="599">
                  <c:v>1.3645</c:v>
                </c:pt>
                <c:pt idx="600">
                  <c:v>1.4166000000000001</c:v>
                </c:pt>
                <c:pt idx="601">
                  <c:v>1.3459000000000001</c:v>
                </c:pt>
                <c:pt idx="602">
                  <c:v>1.2988999999999999</c:v>
                </c:pt>
                <c:pt idx="603">
                  <c:v>1.2903</c:v>
                </c:pt>
                <c:pt idx="604">
                  <c:v>1.2903</c:v>
                </c:pt>
                <c:pt idx="605">
                  <c:v>1.2903</c:v>
                </c:pt>
                <c:pt idx="606">
                  <c:v>1.1888000000000001</c:v>
                </c:pt>
                <c:pt idx="607">
                  <c:v>1.2218</c:v>
                </c:pt>
                <c:pt idx="608">
                  <c:v>1.2884</c:v>
                </c:pt>
                <c:pt idx="609">
                  <c:v>1.2783</c:v>
                </c:pt>
                <c:pt idx="610">
                  <c:v>1.2763</c:v>
                </c:pt>
                <c:pt idx="611">
                  <c:v>1.2763</c:v>
                </c:pt>
                <c:pt idx="612">
                  <c:v>1.2763</c:v>
                </c:pt>
                <c:pt idx="613">
                  <c:v>1.2896000000000001</c:v>
                </c:pt>
                <c:pt idx="614">
                  <c:v>1.2411000000000001</c:v>
                </c:pt>
                <c:pt idx="615">
                  <c:v>1.2326999999999999</c:v>
                </c:pt>
                <c:pt idx="616">
                  <c:v>1.2693000000000001</c:v>
                </c:pt>
                <c:pt idx="617">
                  <c:v>1.2222999999999999</c:v>
                </c:pt>
                <c:pt idx="618">
                  <c:v>1.2222999999999999</c:v>
                </c:pt>
                <c:pt idx="619">
                  <c:v>1.2222999999999999</c:v>
                </c:pt>
                <c:pt idx="620">
                  <c:v>1.1773</c:v>
                </c:pt>
                <c:pt idx="621">
                  <c:v>1.1721999999999999</c:v>
                </c:pt>
                <c:pt idx="622">
                  <c:v>1.1819999999999999</c:v>
                </c:pt>
                <c:pt idx="623">
                  <c:v>1.2235</c:v>
                </c:pt>
                <c:pt idx="624">
                  <c:v>1.2968999999999999</c:v>
                </c:pt>
                <c:pt idx="625">
                  <c:v>1.2968999999999999</c:v>
                </c:pt>
                <c:pt idx="626">
                  <c:v>1.2968999999999999</c:v>
                </c:pt>
                <c:pt idx="627">
                  <c:v>1.3237000000000001</c:v>
                </c:pt>
                <c:pt idx="628">
                  <c:v>1.349</c:v>
                </c:pt>
                <c:pt idx="629">
                  <c:v>1.3303</c:v>
                </c:pt>
                <c:pt idx="630">
                  <c:v>1.359</c:v>
                </c:pt>
                <c:pt idx="631">
                  <c:v>1.2766999999999999</c:v>
                </c:pt>
                <c:pt idx="632">
                  <c:v>1.2766999999999999</c:v>
                </c:pt>
                <c:pt idx="633">
                  <c:v>1.2766999999999999</c:v>
                </c:pt>
                <c:pt idx="634">
                  <c:v>1.2649999999999999</c:v>
                </c:pt>
                <c:pt idx="635">
                  <c:v>1.2617</c:v>
                </c:pt>
                <c:pt idx="636">
                  <c:v>1.2583</c:v>
                </c:pt>
                <c:pt idx="637">
                  <c:v>1.2433000000000001</c:v>
                </c:pt>
                <c:pt idx="638">
                  <c:v>1.2549999999999999</c:v>
                </c:pt>
                <c:pt idx="639">
                  <c:v>1.2549999999999999</c:v>
                </c:pt>
                <c:pt idx="640">
                  <c:v>1.2549999999999999</c:v>
                </c:pt>
                <c:pt idx="641">
                  <c:v>1.2517</c:v>
                </c:pt>
                <c:pt idx="642">
                  <c:v>1.2935000000000001</c:v>
                </c:pt>
                <c:pt idx="643">
                  <c:v>1.339</c:v>
                </c:pt>
                <c:pt idx="644">
                  <c:v>1.3491</c:v>
                </c:pt>
                <c:pt idx="645">
                  <c:v>1.3069999999999999</c:v>
                </c:pt>
                <c:pt idx="646">
                  <c:v>1.3069999999999999</c:v>
                </c:pt>
                <c:pt idx="647">
                  <c:v>1.3069999999999999</c:v>
                </c:pt>
                <c:pt idx="648">
                  <c:v>1.2785</c:v>
                </c:pt>
                <c:pt idx="649">
                  <c:v>1.3088</c:v>
                </c:pt>
                <c:pt idx="650">
                  <c:v>1.2936000000000001</c:v>
                </c:pt>
                <c:pt idx="651">
                  <c:v>1.2835000000000001</c:v>
                </c:pt>
                <c:pt idx="652">
                  <c:v>1.3223</c:v>
                </c:pt>
                <c:pt idx="653">
                  <c:v>1.3223</c:v>
                </c:pt>
                <c:pt idx="654">
                  <c:v>1.3223</c:v>
                </c:pt>
                <c:pt idx="655">
                  <c:v>1.3223</c:v>
                </c:pt>
                <c:pt idx="656">
                  <c:v>1.3732</c:v>
                </c:pt>
                <c:pt idx="657">
                  <c:v>1.3375999999999999</c:v>
                </c:pt>
                <c:pt idx="658">
                  <c:v>1.2970999999999999</c:v>
                </c:pt>
                <c:pt idx="659">
                  <c:v>1.3411</c:v>
                </c:pt>
                <c:pt idx="660">
                  <c:v>1.3411</c:v>
                </c:pt>
                <c:pt idx="661">
                  <c:v>1.3411</c:v>
                </c:pt>
                <c:pt idx="662">
                  <c:v>1.3259000000000001</c:v>
                </c:pt>
                <c:pt idx="663">
                  <c:v>1.2836000000000001</c:v>
                </c:pt>
                <c:pt idx="664">
                  <c:v>1.2988</c:v>
                </c:pt>
                <c:pt idx="665">
                  <c:v>1.3378000000000001</c:v>
                </c:pt>
                <c:pt idx="666">
                  <c:v>1.3615999999999999</c:v>
                </c:pt>
                <c:pt idx="667">
                  <c:v>1.3615999999999999</c:v>
                </c:pt>
                <c:pt idx="668">
                  <c:v>1.3615999999999999</c:v>
                </c:pt>
                <c:pt idx="669">
                  <c:v>1.3107</c:v>
                </c:pt>
                <c:pt idx="670">
                  <c:v>1.3226</c:v>
                </c:pt>
                <c:pt idx="671">
                  <c:v>1.3006</c:v>
                </c:pt>
                <c:pt idx="672">
                  <c:v>1.4300999999999999</c:v>
                </c:pt>
                <c:pt idx="673">
                  <c:v>1.4509000000000001</c:v>
                </c:pt>
                <c:pt idx="674">
                  <c:v>1.4509000000000001</c:v>
                </c:pt>
                <c:pt idx="675">
                  <c:v>1.4509000000000001</c:v>
                </c:pt>
                <c:pt idx="676">
                  <c:v>1.4871000000000001</c:v>
                </c:pt>
                <c:pt idx="677">
                  <c:v>1.5374000000000001</c:v>
                </c:pt>
                <c:pt idx="678">
                  <c:v>1.5166999999999999</c:v>
                </c:pt>
                <c:pt idx="679">
                  <c:v>1.4873000000000001</c:v>
                </c:pt>
                <c:pt idx="680">
                  <c:v>1.4616</c:v>
                </c:pt>
                <c:pt idx="681">
                  <c:v>1.4616</c:v>
                </c:pt>
                <c:pt idx="682">
                  <c:v>1.4616</c:v>
                </c:pt>
                <c:pt idx="683">
                  <c:v>1.4789000000000001</c:v>
                </c:pt>
                <c:pt idx="684">
                  <c:v>1.5258</c:v>
                </c:pt>
                <c:pt idx="685">
                  <c:v>1.5206</c:v>
                </c:pt>
                <c:pt idx="686">
                  <c:v>1.5729</c:v>
                </c:pt>
                <c:pt idx="687">
                  <c:v>1.6117999999999999</c:v>
                </c:pt>
                <c:pt idx="688">
                  <c:v>1.6117999999999999</c:v>
                </c:pt>
                <c:pt idx="689">
                  <c:v>1.6117999999999999</c:v>
                </c:pt>
                <c:pt idx="690">
                  <c:v>1.6117999999999999</c:v>
                </c:pt>
                <c:pt idx="691">
                  <c:v>1.5769</c:v>
                </c:pt>
                <c:pt idx="692">
                  <c:v>1.5367999999999999</c:v>
                </c:pt>
                <c:pt idx="693">
                  <c:v>1.5106999999999999</c:v>
                </c:pt>
                <c:pt idx="694">
                  <c:v>1.5703</c:v>
                </c:pt>
                <c:pt idx="695">
                  <c:v>1.5703</c:v>
                </c:pt>
                <c:pt idx="696">
                  <c:v>1.5703</c:v>
                </c:pt>
                <c:pt idx="697">
                  <c:v>1.6002000000000001</c:v>
                </c:pt>
                <c:pt idx="698">
                  <c:v>1.6372</c:v>
                </c:pt>
                <c:pt idx="699">
                  <c:v>1.6567000000000001</c:v>
                </c:pt>
                <c:pt idx="700">
                  <c:v>1.7011000000000001</c:v>
                </c:pt>
                <c:pt idx="701">
                  <c:v>1.6324000000000001</c:v>
                </c:pt>
                <c:pt idx="702">
                  <c:v>1.6324000000000001</c:v>
                </c:pt>
                <c:pt idx="703">
                  <c:v>1.6324000000000001</c:v>
                </c:pt>
                <c:pt idx="704">
                  <c:v>1.6307</c:v>
                </c:pt>
                <c:pt idx="705">
                  <c:v>1.6079000000000001</c:v>
                </c:pt>
                <c:pt idx="706">
                  <c:v>1.5412999999999999</c:v>
                </c:pt>
                <c:pt idx="707">
                  <c:v>1.58</c:v>
                </c:pt>
                <c:pt idx="708">
                  <c:v>1.5521</c:v>
                </c:pt>
                <c:pt idx="709">
                  <c:v>1.5521</c:v>
                </c:pt>
                <c:pt idx="710">
                  <c:v>1.5521</c:v>
                </c:pt>
                <c:pt idx="711">
                  <c:v>1.5557000000000001</c:v>
                </c:pt>
                <c:pt idx="712">
                  <c:v>1.5488</c:v>
                </c:pt>
                <c:pt idx="713">
                  <c:v>1.6033999999999999</c:v>
                </c:pt>
                <c:pt idx="714">
                  <c:v>1.5262</c:v>
                </c:pt>
                <c:pt idx="715">
                  <c:v>1.4513</c:v>
                </c:pt>
                <c:pt idx="716">
                  <c:v>1.4513</c:v>
                </c:pt>
                <c:pt idx="717">
                  <c:v>1.4513</c:v>
                </c:pt>
                <c:pt idx="718">
                  <c:v>1.4897</c:v>
                </c:pt>
                <c:pt idx="719">
                  <c:v>1.4358</c:v>
                </c:pt>
                <c:pt idx="720">
                  <c:v>1.5492999999999999</c:v>
                </c:pt>
                <c:pt idx="721">
                  <c:v>1.5492999999999999</c:v>
                </c:pt>
                <c:pt idx="722">
                  <c:v>1.5612999999999999</c:v>
                </c:pt>
                <c:pt idx="723">
                  <c:v>1.5612999999999999</c:v>
                </c:pt>
                <c:pt idx="724">
                  <c:v>1.5612999999999999</c:v>
                </c:pt>
                <c:pt idx="725">
                  <c:v>1.6145</c:v>
                </c:pt>
                <c:pt idx="726">
                  <c:v>1.6335</c:v>
                </c:pt>
                <c:pt idx="727">
                  <c:v>1.5889</c:v>
                </c:pt>
                <c:pt idx="728">
                  <c:v>1.5854999999999999</c:v>
                </c:pt>
                <c:pt idx="729">
                  <c:v>1.5462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D8-43F5-A1A3-3AF8F38139DA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22D8-43F5-A1A3-3AF8F38139DA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43790</c:v>
                </c:pt>
                <c:pt idx="1">
                  <c:v>43791</c:v>
                </c:pt>
                <c:pt idx="2">
                  <c:v>43792</c:v>
                </c:pt>
                <c:pt idx="3">
                  <c:v>43793</c:v>
                </c:pt>
                <c:pt idx="4">
                  <c:v>43794</c:v>
                </c:pt>
                <c:pt idx="5">
                  <c:v>43795</c:v>
                </c:pt>
                <c:pt idx="6">
                  <c:v>43796</c:v>
                </c:pt>
                <c:pt idx="7">
                  <c:v>43797</c:v>
                </c:pt>
                <c:pt idx="8">
                  <c:v>43798</c:v>
                </c:pt>
                <c:pt idx="9">
                  <c:v>43799</c:v>
                </c:pt>
                <c:pt idx="10">
                  <c:v>43800</c:v>
                </c:pt>
                <c:pt idx="11">
                  <c:v>43801</c:v>
                </c:pt>
                <c:pt idx="12">
                  <c:v>43802</c:v>
                </c:pt>
                <c:pt idx="13">
                  <c:v>43803</c:v>
                </c:pt>
                <c:pt idx="14">
                  <c:v>43804</c:v>
                </c:pt>
                <c:pt idx="15">
                  <c:v>43805</c:v>
                </c:pt>
                <c:pt idx="16">
                  <c:v>43806</c:v>
                </c:pt>
                <c:pt idx="17">
                  <c:v>43807</c:v>
                </c:pt>
                <c:pt idx="18">
                  <c:v>43808</c:v>
                </c:pt>
                <c:pt idx="19">
                  <c:v>43809</c:v>
                </c:pt>
                <c:pt idx="20">
                  <c:v>43810</c:v>
                </c:pt>
                <c:pt idx="21">
                  <c:v>43811</c:v>
                </c:pt>
                <c:pt idx="22">
                  <c:v>43812</c:v>
                </c:pt>
                <c:pt idx="23">
                  <c:v>43813</c:v>
                </c:pt>
                <c:pt idx="24">
                  <c:v>43814</c:v>
                </c:pt>
                <c:pt idx="25">
                  <c:v>43815</c:v>
                </c:pt>
                <c:pt idx="26">
                  <c:v>43816</c:v>
                </c:pt>
                <c:pt idx="27">
                  <c:v>43817</c:v>
                </c:pt>
                <c:pt idx="28">
                  <c:v>43818</c:v>
                </c:pt>
                <c:pt idx="29">
                  <c:v>43819</c:v>
                </c:pt>
                <c:pt idx="30">
                  <c:v>43820</c:v>
                </c:pt>
                <c:pt idx="31">
                  <c:v>43821</c:v>
                </c:pt>
                <c:pt idx="32">
                  <c:v>43822</c:v>
                </c:pt>
                <c:pt idx="33">
                  <c:v>43823</c:v>
                </c:pt>
                <c:pt idx="34">
                  <c:v>43824</c:v>
                </c:pt>
                <c:pt idx="35">
                  <c:v>43825</c:v>
                </c:pt>
                <c:pt idx="36">
                  <c:v>43826</c:v>
                </c:pt>
                <c:pt idx="37">
                  <c:v>43827</c:v>
                </c:pt>
                <c:pt idx="38">
                  <c:v>43828</c:v>
                </c:pt>
                <c:pt idx="39">
                  <c:v>43829</c:v>
                </c:pt>
                <c:pt idx="40">
                  <c:v>43830</c:v>
                </c:pt>
                <c:pt idx="41">
                  <c:v>43831</c:v>
                </c:pt>
                <c:pt idx="42">
                  <c:v>43832</c:v>
                </c:pt>
                <c:pt idx="43">
                  <c:v>43833</c:v>
                </c:pt>
                <c:pt idx="44">
                  <c:v>43834</c:v>
                </c:pt>
                <c:pt idx="45">
                  <c:v>43835</c:v>
                </c:pt>
                <c:pt idx="46">
                  <c:v>43836</c:v>
                </c:pt>
                <c:pt idx="47">
                  <c:v>43837</c:v>
                </c:pt>
                <c:pt idx="48">
                  <c:v>43838</c:v>
                </c:pt>
                <c:pt idx="49">
                  <c:v>43839</c:v>
                </c:pt>
                <c:pt idx="50">
                  <c:v>43840</c:v>
                </c:pt>
                <c:pt idx="51">
                  <c:v>43841</c:v>
                </c:pt>
                <c:pt idx="52">
                  <c:v>43842</c:v>
                </c:pt>
                <c:pt idx="53">
                  <c:v>43843</c:v>
                </c:pt>
                <c:pt idx="54">
                  <c:v>43844</c:v>
                </c:pt>
                <c:pt idx="55">
                  <c:v>43845</c:v>
                </c:pt>
                <c:pt idx="56">
                  <c:v>43846</c:v>
                </c:pt>
                <c:pt idx="57">
                  <c:v>43847</c:v>
                </c:pt>
                <c:pt idx="58">
                  <c:v>43848</c:v>
                </c:pt>
                <c:pt idx="59">
                  <c:v>43849</c:v>
                </c:pt>
                <c:pt idx="60">
                  <c:v>43850</c:v>
                </c:pt>
                <c:pt idx="61">
                  <c:v>43851</c:v>
                </c:pt>
                <c:pt idx="62">
                  <c:v>43852</c:v>
                </c:pt>
                <c:pt idx="63">
                  <c:v>43853</c:v>
                </c:pt>
                <c:pt idx="64">
                  <c:v>43854</c:v>
                </c:pt>
                <c:pt idx="65">
                  <c:v>43855</c:v>
                </c:pt>
                <c:pt idx="66">
                  <c:v>43856</c:v>
                </c:pt>
                <c:pt idx="67">
                  <c:v>43857</c:v>
                </c:pt>
                <c:pt idx="68">
                  <c:v>43858</c:v>
                </c:pt>
                <c:pt idx="69">
                  <c:v>43859</c:v>
                </c:pt>
                <c:pt idx="70">
                  <c:v>43860</c:v>
                </c:pt>
                <c:pt idx="71">
                  <c:v>43861</c:v>
                </c:pt>
                <c:pt idx="72">
                  <c:v>43862</c:v>
                </c:pt>
                <c:pt idx="73">
                  <c:v>43863</c:v>
                </c:pt>
                <c:pt idx="74">
                  <c:v>43864</c:v>
                </c:pt>
                <c:pt idx="75">
                  <c:v>43865</c:v>
                </c:pt>
                <c:pt idx="76">
                  <c:v>43866</c:v>
                </c:pt>
                <c:pt idx="77">
                  <c:v>43867</c:v>
                </c:pt>
                <c:pt idx="78">
                  <c:v>43868</c:v>
                </c:pt>
                <c:pt idx="79">
                  <c:v>43869</c:v>
                </c:pt>
                <c:pt idx="80">
                  <c:v>43870</c:v>
                </c:pt>
                <c:pt idx="81">
                  <c:v>43871</c:v>
                </c:pt>
                <c:pt idx="82">
                  <c:v>43872</c:v>
                </c:pt>
                <c:pt idx="83">
                  <c:v>43873</c:v>
                </c:pt>
                <c:pt idx="84">
                  <c:v>43874</c:v>
                </c:pt>
                <c:pt idx="85">
                  <c:v>43875</c:v>
                </c:pt>
                <c:pt idx="86">
                  <c:v>43876</c:v>
                </c:pt>
                <c:pt idx="87">
                  <c:v>43877</c:v>
                </c:pt>
                <c:pt idx="88">
                  <c:v>43878</c:v>
                </c:pt>
                <c:pt idx="89">
                  <c:v>43879</c:v>
                </c:pt>
                <c:pt idx="90">
                  <c:v>43880</c:v>
                </c:pt>
                <c:pt idx="91">
                  <c:v>43881</c:v>
                </c:pt>
                <c:pt idx="92">
                  <c:v>43882</c:v>
                </c:pt>
                <c:pt idx="93">
                  <c:v>43883</c:v>
                </c:pt>
                <c:pt idx="94">
                  <c:v>43884</c:v>
                </c:pt>
                <c:pt idx="95">
                  <c:v>43885</c:v>
                </c:pt>
                <c:pt idx="96">
                  <c:v>43886</c:v>
                </c:pt>
                <c:pt idx="97">
                  <c:v>43887</c:v>
                </c:pt>
                <c:pt idx="98">
                  <c:v>43888</c:v>
                </c:pt>
                <c:pt idx="99">
                  <c:v>43889</c:v>
                </c:pt>
                <c:pt idx="100">
                  <c:v>43890</c:v>
                </c:pt>
                <c:pt idx="101">
                  <c:v>43891</c:v>
                </c:pt>
                <c:pt idx="102">
                  <c:v>43892</c:v>
                </c:pt>
                <c:pt idx="103">
                  <c:v>43893</c:v>
                </c:pt>
                <c:pt idx="104">
                  <c:v>43894</c:v>
                </c:pt>
                <c:pt idx="105">
                  <c:v>43895</c:v>
                </c:pt>
                <c:pt idx="106">
                  <c:v>43896</c:v>
                </c:pt>
                <c:pt idx="107">
                  <c:v>43897</c:v>
                </c:pt>
                <c:pt idx="108">
                  <c:v>43898</c:v>
                </c:pt>
                <c:pt idx="109">
                  <c:v>43899</c:v>
                </c:pt>
                <c:pt idx="110">
                  <c:v>43900</c:v>
                </c:pt>
                <c:pt idx="111">
                  <c:v>43901</c:v>
                </c:pt>
                <c:pt idx="112">
                  <c:v>43902</c:v>
                </c:pt>
                <c:pt idx="113">
                  <c:v>43903</c:v>
                </c:pt>
                <c:pt idx="114">
                  <c:v>43904</c:v>
                </c:pt>
                <c:pt idx="115">
                  <c:v>43905</c:v>
                </c:pt>
                <c:pt idx="116">
                  <c:v>43906</c:v>
                </c:pt>
                <c:pt idx="117">
                  <c:v>43907</c:v>
                </c:pt>
                <c:pt idx="118">
                  <c:v>43908</c:v>
                </c:pt>
                <c:pt idx="119">
                  <c:v>43909</c:v>
                </c:pt>
                <c:pt idx="120">
                  <c:v>43910</c:v>
                </c:pt>
                <c:pt idx="121">
                  <c:v>43911</c:v>
                </c:pt>
                <c:pt idx="122">
                  <c:v>43912</c:v>
                </c:pt>
                <c:pt idx="123">
                  <c:v>43913</c:v>
                </c:pt>
                <c:pt idx="124">
                  <c:v>43914</c:v>
                </c:pt>
                <c:pt idx="125">
                  <c:v>43915</c:v>
                </c:pt>
                <c:pt idx="126">
                  <c:v>43916</c:v>
                </c:pt>
                <c:pt idx="127">
                  <c:v>43917</c:v>
                </c:pt>
                <c:pt idx="128">
                  <c:v>43918</c:v>
                </c:pt>
                <c:pt idx="129">
                  <c:v>43919</c:v>
                </c:pt>
                <c:pt idx="130">
                  <c:v>43920</c:v>
                </c:pt>
                <c:pt idx="131">
                  <c:v>43921</c:v>
                </c:pt>
                <c:pt idx="132">
                  <c:v>43922</c:v>
                </c:pt>
                <c:pt idx="133">
                  <c:v>43923</c:v>
                </c:pt>
                <c:pt idx="134">
                  <c:v>43924</c:v>
                </c:pt>
                <c:pt idx="135">
                  <c:v>43925</c:v>
                </c:pt>
                <c:pt idx="136">
                  <c:v>43926</c:v>
                </c:pt>
                <c:pt idx="137">
                  <c:v>43927</c:v>
                </c:pt>
                <c:pt idx="138">
                  <c:v>43928</c:v>
                </c:pt>
                <c:pt idx="139">
                  <c:v>43929</c:v>
                </c:pt>
                <c:pt idx="140">
                  <c:v>43930</c:v>
                </c:pt>
                <c:pt idx="141">
                  <c:v>43931</c:v>
                </c:pt>
                <c:pt idx="142">
                  <c:v>43932</c:v>
                </c:pt>
                <c:pt idx="143">
                  <c:v>43933</c:v>
                </c:pt>
                <c:pt idx="144">
                  <c:v>43934</c:v>
                </c:pt>
                <c:pt idx="145">
                  <c:v>43935</c:v>
                </c:pt>
                <c:pt idx="146">
                  <c:v>43936</c:v>
                </c:pt>
                <c:pt idx="147">
                  <c:v>43937</c:v>
                </c:pt>
                <c:pt idx="148">
                  <c:v>43938</c:v>
                </c:pt>
                <c:pt idx="149">
                  <c:v>43939</c:v>
                </c:pt>
                <c:pt idx="150">
                  <c:v>43940</c:v>
                </c:pt>
                <c:pt idx="151">
                  <c:v>43941</c:v>
                </c:pt>
                <c:pt idx="152">
                  <c:v>43942</c:v>
                </c:pt>
                <c:pt idx="153">
                  <c:v>43943</c:v>
                </c:pt>
                <c:pt idx="154">
                  <c:v>43944</c:v>
                </c:pt>
                <c:pt idx="155">
                  <c:v>43945</c:v>
                </c:pt>
                <c:pt idx="156">
                  <c:v>43946</c:v>
                </c:pt>
                <c:pt idx="157">
                  <c:v>43947</c:v>
                </c:pt>
                <c:pt idx="158">
                  <c:v>43948</c:v>
                </c:pt>
                <c:pt idx="159">
                  <c:v>43949</c:v>
                </c:pt>
                <c:pt idx="160">
                  <c:v>43950</c:v>
                </c:pt>
                <c:pt idx="161">
                  <c:v>43951</c:v>
                </c:pt>
                <c:pt idx="162">
                  <c:v>43952</c:v>
                </c:pt>
                <c:pt idx="163">
                  <c:v>43953</c:v>
                </c:pt>
                <c:pt idx="164">
                  <c:v>43954</c:v>
                </c:pt>
                <c:pt idx="165">
                  <c:v>43955</c:v>
                </c:pt>
                <c:pt idx="166">
                  <c:v>43956</c:v>
                </c:pt>
                <c:pt idx="167">
                  <c:v>43957</c:v>
                </c:pt>
                <c:pt idx="168">
                  <c:v>43958</c:v>
                </c:pt>
                <c:pt idx="169">
                  <c:v>43959</c:v>
                </c:pt>
                <c:pt idx="170">
                  <c:v>43960</c:v>
                </c:pt>
                <c:pt idx="171">
                  <c:v>43961</c:v>
                </c:pt>
                <c:pt idx="172">
                  <c:v>43962</c:v>
                </c:pt>
                <c:pt idx="173">
                  <c:v>43963</c:v>
                </c:pt>
                <c:pt idx="174">
                  <c:v>43964</c:v>
                </c:pt>
                <c:pt idx="175">
                  <c:v>43965</c:v>
                </c:pt>
                <c:pt idx="176">
                  <c:v>43966</c:v>
                </c:pt>
                <c:pt idx="177">
                  <c:v>43967</c:v>
                </c:pt>
                <c:pt idx="178">
                  <c:v>43968</c:v>
                </c:pt>
                <c:pt idx="179">
                  <c:v>43969</c:v>
                </c:pt>
                <c:pt idx="180">
                  <c:v>43970</c:v>
                </c:pt>
                <c:pt idx="181">
                  <c:v>43971</c:v>
                </c:pt>
                <c:pt idx="182">
                  <c:v>43972</c:v>
                </c:pt>
                <c:pt idx="183">
                  <c:v>43973</c:v>
                </c:pt>
                <c:pt idx="184">
                  <c:v>43974</c:v>
                </c:pt>
                <c:pt idx="185">
                  <c:v>43975</c:v>
                </c:pt>
                <c:pt idx="186">
                  <c:v>43976</c:v>
                </c:pt>
                <c:pt idx="187">
                  <c:v>43977</c:v>
                </c:pt>
                <c:pt idx="188">
                  <c:v>43978</c:v>
                </c:pt>
                <c:pt idx="189">
                  <c:v>43979</c:v>
                </c:pt>
                <c:pt idx="190">
                  <c:v>43980</c:v>
                </c:pt>
                <c:pt idx="191">
                  <c:v>43981</c:v>
                </c:pt>
                <c:pt idx="192">
                  <c:v>43982</c:v>
                </c:pt>
                <c:pt idx="193">
                  <c:v>43983</c:v>
                </c:pt>
                <c:pt idx="194">
                  <c:v>43984</c:v>
                </c:pt>
                <c:pt idx="195">
                  <c:v>43985</c:v>
                </c:pt>
                <c:pt idx="196">
                  <c:v>43986</c:v>
                </c:pt>
                <c:pt idx="197">
                  <c:v>43987</c:v>
                </c:pt>
                <c:pt idx="198">
                  <c:v>43988</c:v>
                </c:pt>
                <c:pt idx="199">
                  <c:v>43989</c:v>
                </c:pt>
                <c:pt idx="200">
                  <c:v>43990</c:v>
                </c:pt>
                <c:pt idx="201">
                  <c:v>43991</c:v>
                </c:pt>
                <c:pt idx="202">
                  <c:v>43992</c:v>
                </c:pt>
                <c:pt idx="203">
                  <c:v>43993</c:v>
                </c:pt>
                <c:pt idx="204">
                  <c:v>43994</c:v>
                </c:pt>
                <c:pt idx="205">
                  <c:v>43995</c:v>
                </c:pt>
                <c:pt idx="206">
                  <c:v>43996</c:v>
                </c:pt>
                <c:pt idx="207">
                  <c:v>43997</c:v>
                </c:pt>
                <c:pt idx="208">
                  <c:v>43998</c:v>
                </c:pt>
                <c:pt idx="209">
                  <c:v>43999</c:v>
                </c:pt>
                <c:pt idx="210">
                  <c:v>44000</c:v>
                </c:pt>
                <c:pt idx="211">
                  <c:v>44001</c:v>
                </c:pt>
                <c:pt idx="212">
                  <c:v>44002</c:v>
                </c:pt>
                <c:pt idx="213">
                  <c:v>44003</c:v>
                </c:pt>
                <c:pt idx="214">
                  <c:v>44004</c:v>
                </c:pt>
                <c:pt idx="215">
                  <c:v>44005</c:v>
                </c:pt>
                <c:pt idx="216">
                  <c:v>44006</c:v>
                </c:pt>
                <c:pt idx="217">
                  <c:v>44007</c:v>
                </c:pt>
                <c:pt idx="218">
                  <c:v>44008</c:v>
                </c:pt>
                <c:pt idx="219">
                  <c:v>44009</c:v>
                </c:pt>
                <c:pt idx="220">
                  <c:v>44010</c:v>
                </c:pt>
                <c:pt idx="221">
                  <c:v>44011</c:v>
                </c:pt>
                <c:pt idx="222">
                  <c:v>44012</c:v>
                </c:pt>
                <c:pt idx="223">
                  <c:v>44013</c:v>
                </c:pt>
                <c:pt idx="224">
                  <c:v>44014</c:v>
                </c:pt>
                <c:pt idx="225">
                  <c:v>44015</c:v>
                </c:pt>
                <c:pt idx="226">
                  <c:v>44016</c:v>
                </c:pt>
                <c:pt idx="227">
                  <c:v>44017</c:v>
                </c:pt>
                <c:pt idx="228">
                  <c:v>44018</c:v>
                </c:pt>
                <c:pt idx="229">
                  <c:v>44019</c:v>
                </c:pt>
                <c:pt idx="230">
                  <c:v>44020</c:v>
                </c:pt>
                <c:pt idx="231">
                  <c:v>44021</c:v>
                </c:pt>
                <c:pt idx="232">
                  <c:v>44022</c:v>
                </c:pt>
                <c:pt idx="233">
                  <c:v>44023</c:v>
                </c:pt>
                <c:pt idx="234">
                  <c:v>44024</c:v>
                </c:pt>
                <c:pt idx="235">
                  <c:v>44025</c:v>
                </c:pt>
                <c:pt idx="236">
                  <c:v>44026</c:v>
                </c:pt>
                <c:pt idx="237">
                  <c:v>44027</c:v>
                </c:pt>
                <c:pt idx="238">
                  <c:v>44028</c:v>
                </c:pt>
                <c:pt idx="239">
                  <c:v>44029</c:v>
                </c:pt>
                <c:pt idx="240">
                  <c:v>44030</c:v>
                </c:pt>
                <c:pt idx="241">
                  <c:v>44031</c:v>
                </c:pt>
                <c:pt idx="242">
                  <c:v>44032</c:v>
                </c:pt>
                <c:pt idx="243">
                  <c:v>44033</c:v>
                </c:pt>
                <c:pt idx="244">
                  <c:v>44034</c:v>
                </c:pt>
                <c:pt idx="245">
                  <c:v>44035</c:v>
                </c:pt>
                <c:pt idx="246">
                  <c:v>44036</c:v>
                </c:pt>
                <c:pt idx="247">
                  <c:v>44037</c:v>
                </c:pt>
                <c:pt idx="248">
                  <c:v>44038</c:v>
                </c:pt>
                <c:pt idx="249">
                  <c:v>44039</c:v>
                </c:pt>
                <c:pt idx="250">
                  <c:v>44040</c:v>
                </c:pt>
                <c:pt idx="251">
                  <c:v>44041</c:v>
                </c:pt>
                <c:pt idx="252">
                  <c:v>44042</c:v>
                </c:pt>
                <c:pt idx="253">
                  <c:v>44043</c:v>
                </c:pt>
                <c:pt idx="254">
                  <c:v>44044</c:v>
                </c:pt>
                <c:pt idx="255">
                  <c:v>44045</c:v>
                </c:pt>
                <c:pt idx="256">
                  <c:v>44046</c:v>
                </c:pt>
                <c:pt idx="257">
                  <c:v>44047</c:v>
                </c:pt>
                <c:pt idx="258">
                  <c:v>44048</c:v>
                </c:pt>
                <c:pt idx="259">
                  <c:v>44049</c:v>
                </c:pt>
                <c:pt idx="260">
                  <c:v>44050</c:v>
                </c:pt>
                <c:pt idx="261">
                  <c:v>44051</c:v>
                </c:pt>
                <c:pt idx="262">
                  <c:v>44052</c:v>
                </c:pt>
                <c:pt idx="263">
                  <c:v>44053</c:v>
                </c:pt>
                <c:pt idx="264">
                  <c:v>44054</c:v>
                </c:pt>
                <c:pt idx="265">
                  <c:v>44055</c:v>
                </c:pt>
                <c:pt idx="266">
                  <c:v>44056</c:v>
                </c:pt>
                <c:pt idx="267">
                  <c:v>44057</c:v>
                </c:pt>
                <c:pt idx="268">
                  <c:v>44058</c:v>
                </c:pt>
                <c:pt idx="269">
                  <c:v>44059</c:v>
                </c:pt>
                <c:pt idx="270">
                  <c:v>44060</c:v>
                </c:pt>
                <c:pt idx="271">
                  <c:v>44061</c:v>
                </c:pt>
                <c:pt idx="272">
                  <c:v>44062</c:v>
                </c:pt>
                <c:pt idx="273">
                  <c:v>44063</c:v>
                </c:pt>
                <c:pt idx="274">
                  <c:v>44064</c:v>
                </c:pt>
                <c:pt idx="275">
                  <c:v>44065</c:v>
                </c:pt>
                <c:pt idx="276">
                  <c:v>44066</c:v>
                </c:pt>
                <c:pt idx="277">
                  <c:v>44067</c:v>
                </c:pt>
                <c:pt idx="278">
                  <c:v>44068</c:v>
                </c:pt>
                <c:pt idx="279">
                  <c:v>44069</c:v>
                </c:pt>
                <c:pt idx="280">
                  <c:v>44070</c:v>
                </c:pt>
                <c:pt idx="281">
                  <c:v>44071</c:v>
                </c:pt>
                <c:pt idx="282">
                  <c:v>44072</c:v>
                </c:pt>
                <c:pt idx="283">
                  <c:v>44073</c:v>
                </c:pt>
                <c:pt idx="284">
                  <c:v>44074</c:v>
                </c:pt>
                <c:pt idx="285">
                  <c:v>44075</c:v>
                </c:pt>
                <c:pt idx="286">
                  <c:v>44076</c:v>
                </c:pt>
                <c:pt idx="287">
                  <c:v>44077</c:v>
                </c:pt>
                <c:pt idx="288">
                  <c:v>44078</c:v>
                </c:pt>
                <c:pt idx="289">
                  <c:v>44079</c:v>
                </c:pt>
                <c:pt idx="290">
                  <c:v>44080</c:v>
                </c:pt>
                <c:pt idx="291">
                  <c:v>44081</c:v>
                </c:pt>
                <c:pt idx="292">
                  <c:v>44082</c:v>
                </c:pt>
                <c:pt idx="293">
                  <c:v>44083</c:v>
                </c:pt>
                <c:pt idx="294">
                  <c:v>44084</c:v>
                </c:pt>
                <c:pt idx="295">
                  <c:v>44085</c:v>
                </c:pt>
                <c:pt idx="296">
                  <c:v>44086</c:v>
                </c:pt>
                <c:pt idx="297">
                  <c:v>44087</c:v>
                </c:pt>
                <c:pt idx="298">
                  <c:v>44088</c:v>
                </c:pt>
                <c:pt idx="299">
                  <c:v>44089</c:v>
                </c:pt>
                <c:pt idx="300">
                  <c:v>44090</c:v>
                </c:pt>
                <c:pt idx="301">
                  <c:v>44091</c:v>
                </c:pt>
                <c:pt idx="302">
                  <c:v>44092</c:v>
                </c:pt>
                <c:pt idx="303">
                  <c:v>44093</c:v>
                </c:pt>
                <c:pt idx="304">
                  <c:v>44094</c:v>
                </c:pt>
                <c:pt idx="305">
                  <c:v>44095</c:v>
                </c:pt>
                <c:pt idx="306">
                  <c:v>44096</c:v>
                </c:pt>
                <c:pt idx="307">
                  <c:v>44097</c:v>
                </c:pt>
                <c:pt idx="308">
                  <c:v>44098</c:v>
                </c:pt>
                <c:pt idx="309">
                  <c:v>44099</c:v>
                </c:pt>
                <c:pt idx="310">
                  <c:v>44100</c:v>
                </c:pt>
                <c:pt idx="311">
                  <c:v>44101</c:v>
                </c:pt>
                <c:pt idx="312">
                  <c:v>44102</c:v>
                </c:pt>
                <c:pt idx="313">
                  <c:v>44103</c:v>
                </c:pt>
                <c:pt idx="314">
                  <c:v>44104</c:v>
                </c:pt>
                <c:pt idx="315">
                  <c:v>44105</c:v>
                </c:pt>
                <c:pt idx="316">
                  <c:v>44106</c:v>
                </c:pt>
                <c:pt idx="317">
                  <c:v>44107</c:v>
                </c:pt>
                <c:pt idx="318">
                  <c:v>44108</c:v>
                </c:pt>
                <c:pt idx="319">
                  <c:v>44109</c:v>
                </c:pt>
                <c:pt idx="320">
                  <c:v>44110</c:v>
                </c:pt>
                <c:pt idx="321">
                  <c:v>44111</c:v>
                </c:pt>
                <c:pt idx="322">
                  <c:v>44112</c:v>
                </c:pt>
                <c:pt idx="323">
                  <c:v>44113</c:v>
                </c:pt>
                <c:pt idx="324">
                  <c:v>44114</c:v>
                </c:pt>
                <c:pt idx="325">
                  <c:v>44115</c:v>
                </c:pt>
                <c:pt idx="326">
                  <c:v>44116</c:v>
                </c:pt>
                <c:pt idx="327">
                  <c:v>44117</c:v>
                </c:pt>
                <c:pt idx="328">
                  <c:v>44118</c:v>
                </c:pt>
                <c:pt idx="329">
                  <c:v>44119</c:v>
                </c:pt>
                <c:pt idx="330">
                  <c:v>44120</c:v>
                </c:pt>
                <c:pt idx="331">
                  <c:v>44121</c:v>
                </c:pt>
                <c:pt idx="332">
                  <c:v>44122</c:v>
                </c:pt>
                <c:pt idx="333">
                  <c:v>44123</c:v>
                </c:pt>
                <c:pt idx="334">
                  <c:v>44124</c:v>
                </c:pt>
                <c:pt idx="335">
                  <c:v>44125</c:v>
                </c:pt>
                <c:pt idx="336">
                  <c:v>44126</c:v>
                </c:pt>
                <c:pt idx="337">
                  <c:v>44127</c:v>
                </c:pt>
                <c:pt idx="338">
                  <c:v>44128</c:v>
                </c:pt>
                <c:pt idx="339">
                  <c:v>44129</c:v>
                </c:pt>
                <c:pt idx="340">
                  <c:v>44130</c:v>
                </c:pt>
                <c:pt idx="341">
                  <c:v>44131</c:v>
                </c:pt>
                <c:pt idx="342">
                  <c:v>44132</c:v>
                </c:pt>
                <c:pt idx="343">
                  <c:v>44133</c:v>
                </c:pt>
                <c:pt idx="344">
                  <c:v>44134</c:v>
                </c:pt>
                <c:pt idx="345">
                  <c:v>44135</c:v>
                </c:pt>
                <c:pt idx="346">
                  <c:v>44136</c:v>
                </c:pt>
                <c:pt idx="347">
                  <c:v>44137</c:v>
                </c:pt>
                <c:pt idx="348">
                  <c:v>44138</c:v>
                </c:pt>
                <c:pt idx="349">
                  <c:v>44139</c:v>
                </c:pt>
                <c:pt idx="350">
                  <c:v>44140</c:v>
                </c:pt>
                <c:pt idx="351">
                  <c:v>44141</c:v>
                </c:pt>
                <c:pt idx="352">
                  <c:v>44142</c:v>
                </c:pt>
                <c:pt idx="353">
                  <c:v>44143</c:v>
                </c:pt>
                <c:pt idx="354">
                  <c:v>44144</c:v>
                </c:pt>
                <c:pt idx="355">
                  <c:v>44145</c:v>
                </c:pt>
                <c:pt idx="356">
                  <c:v>44146</c:v>
                </c:pt>
                <c:pt idx="357">
                  <c:v>44147</c:v>
                </c:pt>
                <c:pt idx="358">
                  <c:v>44148</c:v>
                </c:pt>
                <c:pt idx="359">
                  <c:v>44149</c:v>
                </c:pt>
                <c:pt idx="360">
                  <c:v>44150</c:v>
                </c:pt>
                <c:pt idx="361">
                  <c:v>44151</c:v>
                </c:pt>
                <c:pt idx="362">
                  <c:v>44152</c:v>
                </c:pt>
                <c:pt idx="363">
                  <c:v>44153</c:v>
                </c:pt>
                <c:pt idx="364">
                  <c:v>44154</c:v>
                </c:pt>
                <c:pt idx="365">
                  <c:v>44155</c:v>
                </c:pt>
                <c:pt idx="366">
                  <c:v>44156</c:v>
                </c:pt>
                <c:pt idx="367">
                  <c:v>44157</c:v>
                </c:pt>
                <c:pt idx="368">
                  <c:v>44158</c:v>
                </c:pt>
                <c:pt idx="369">
                  <c:v>44159</c:v>
                </c:pt>
                <c:pt idx="370">
                  <c:v>44160</c:v>
                </c:pt>
                <c:pt idx="371">
                  <c:v>44161</c:v>
                </c:pt>
                <c:pt idx="372">
                  <c:v>44162</c:v>
                </c:pt>
                <c:pt idx="373">
                  <c:v>44163</c:v>
                </c:pt>
                <c:pt idx="374">
                  <c:v>44164</c:v>
                </c:pt>
                <c:pt idx="375">
                  <c:v>44165</c:v>
                </c:pt>
                <c:pt idx="376">
                  <c:v>44166</c:v>
                </c:pt>
                <c:pt idx="377">
                  <c:v>44167</c:v>
                </c:pt>
                <c:pt idx="378">
                  <c:v>44168</c:v>
                </c:pt>
                <c:pt idx="379">
                  <c:v>44169</c:v>
                </c:pt>
                <c:pt idx="380">
                  <c:v>44170</c:v>
                </c:pt>
                <c:pt idx="381">
                  <c:v>44171</c:v>
                </c:pt>
                <c:pt idx="382">
                  <c:v>44172</c:v>
                </c:pt>
                <c:pt idx="383">
                  <c:v>44173</c:v>
                </c:pt>
                <c:pt idx="384">
                  <c:v>44174</c:v>
                </c:pt>
                <c:pt idx="385">
                  <c:v>44175</c:v>
                </c:pt>
                <c:pt idx="386">
                  <c:v>44176</c:v>
                </c:pt>
                <c:pt idx="387">
                  <c:v>44177</c:v>
                </c:pt>
                <c:pt idx="388">
                  <c:v>44178</c:v>
                </c:pt>
                <c:pt idx="389">
                  <c:v>44179</c:v>
                </c:pt>
                <c:pt idx="390">
                  <c:v>44180</c:v>
                </c:pt>
                <c:pt idx="391">
                  <c:v>44181</c:v>
                </c:pt>
                <c:pt idx="392">
                  <c:v>44182</c:v>
                </c:pt>
                <c:pt idx="393">
                  <c:v>44183</c:v>
                </c:pt>
                <c:pt idx="394">
                  <c:v>44184</c:v>
                </c:pt>
                <c:pt idx="395">
                  <c:v>44185</c:v>
                </c:pt>
                <c:pt idx="396">
                  <c:v>44186</c:v>
                </c:pt>
                <c:pt idx="397">
                  <c:v>44187</c:v>
                </c:pt>
                <c:pt idx="398">
                  <c:v>44188</c:v>
                </c:pt>
                <c:pt idx="399">
                  <c:v>44189</c:v>
                </c:pt>
                <c:pt idx="400">
                  <c:v>44190</c:v>
                </c:pt>
                <c:pt idx="401">
                  <c:v>44191</c:v>
                </c:pt>
                <c:pt idx="402">
                  <c:v>44192</c:v>
                </c:pt>
                <c:pt idx="403">
                  <c:v>44193</c:v>
                </c:pt>
                <c:pt idx="404">
                  <c:v>44194</c:v>
                </c:pt>
                <c:pt idx="405">
                  <c:v>44195</c:v>
                </c:pt>
                <c:pt idx="406">
                  <c:v>44196</c:v>
                </c:pt>
                <c:pt idx="407">
                  <c:v>44197</c:v>
                </c:pt>
                <c:pt idx="408">
                  <c:v>44198</c:v>
                </c:pt>
                <c:pt idx="409">
                  <c:v>44199</c:v>
                </c:pt>
                <c:pt idx="410">
                  <c:v>44200</c:v>
                </c:pt>
                <c:pt idx="411">
                  <c:v>44201</c:v>
                </c:pt>
                <c:pt idx="412">
                  <c:v>44202</c:v>
                </c:pt>
                <c:pt idx="413">
                  <c:v>44203</c:v>
                </c:pt>
                <c:pt idx="414">
                  <c:v>44204</c:v>
                </c:pt>
                <c:pt idx="415">
                  <c:v>44205</c:v>
                </c:pt>
                <c:pt idx="416">
                  <c:v>44206</c:v>
                </c:pt>
                <c:pt idx="417">
                  <c:v>44207</c:v>
                </c:pt>
                <c:pt idx="418">
                  <c:v>44208</c:v>
                </c:pt>
                <c:pt idx="419">
                  <c:v>44209</c:v>
                </c:pt>
                <c:pt idx="420">
                  <c:v>44210</c:v>
                </c:pt>
                <c:pt idx="421">
                  <c:v>44211</c:v>
                </c:pt>
                <c:pt idx="422">
                  <c:v>44212</c:v>
                </c:pt>
                <c:pt idx="423">
                  <c:v>44213</c:v>
                </c:pt>
                <c:pt idx="424">
                  <c:v>44214</c:v>
                </c:pt>
                <c:pt idx="425">
                  <c:v>44215</c:v>
                </c:pt>
                <c:pt idx="426">
                  <c:v>44216</c:v>
                </c:pt>
                <c:pt idx="427">
                  <c:v>44217</c:v>
                </c:pt>
                <c:pt idx="428">
                  <c:v>44218</c:v>
                </c:pt>
                <c:pt idx="429">
                  <c:v>44219</c:v>
                </c:pt>
                <c:pt idx="430">
                  <c:v>44220</c:v>
                </c:pt>
                <c:pt idx="431">
                  <c:v>44221</c:v>
                </c:pt>
                <c:pt idx="432">
                  <c:v>44222</c:v>
                </c:pt>
                <c:pt idx="433">
                  <c:v>44223</c:v>
                </c:pt>
                <c:pt idx="434">
                  <c:v>44224</c:v>
                </c:pt>
                <c:pt idx="435">
                  <c:v>44225</c:v>
                </c:pt>
                <c:pt idx="436">
                  <c:v>44226</c:v>
                </c:pt>
                <c:pt idx="437">
                  <c:v>44227</c:v>
                </c:pt>
                <c:pt idx="438">
                  <c:v>44228</c:v>
                </c:pt>
                <c:pt idx="439">
                  <c:v>44229</c:v>
                </c:pt>
                <c:pt idx="440">
                  <c:v>44230</c:v>
                </c:pt>
                <c:pt idx="441">
                  <c:v>44231</c:v>
                </c:pt>
                <c:pt idx="442">
                  <c:v>44232</c:v>
                </c:pt>
                <c:pt idx="443">
                  <c:v>44233</c:v>
                </c:pt>
                <c:pt idx="444">
                  <c:v>44234</c:v>
                </c:pt>
                <c:pt idx="445">
                  <c:v>44235</c:v>
                </c:pt>
                <c:pt idx="446">
                  <c:v>44236</c:v>
                </c:pt>
                <c:pt idx="447">
                  <c:v>44237</c:v>
                </c:pt>
                <c:pt idx="448">
                  <c:v>44238</c:v>
                </c:pt>
                <c:pt idx="449">
                  <c:v>44239</c:v>
                </c:pt>
                <c:pt idx="450">
                  <c:v>44240</c:v>
                </c:pt>
                <c:pt idx="451">
                  <c:v>44241</c:v>
                </c:pt>
                <c:pt idx="452">
                  <c:v>44242</c:v>
                </c:pt>
                <c:pt idx="453">
                  <c:v>44243</c:v>
                </c:pt>
                <c:pt idx="454">
                  <c:v>44244</c:v>
                </c:pt>
                <c:pt idx="455">
                  <c:v>44245</c:v>
                </c:pt>
                <c:pt idx="456">
                  <c:v>44246</c:v>
                </c:pt>
                <c:pt idx="457">
                  <c:v>44247</c:v>
                </c:pt>
                <c:pt idx="458">
                  <c:v>44248</c:v>
                </c:pt>
                <c:pt idx="459">
                  <c:v>44249</c:v>
                </c:pt>
                <c:pt idx="460">
                  <c:v>44250</c:v>
                </c:pt>
                <c:pt idx="461">
                  <c:v>44251</c:v>
                </c:pt>
                <c:pt idx="462">
                  <c:v>44252</c:v>
                </c:pt>
                <c:pt idx="463">
                  <c:v>44253</c:v>
                </c:pt>
                <c:pt idx="464">
                  <c:v>44254</c:v>
                </c:pt>
                <c:pt idx="465">
                  <c:v>44255</c:v>
                </c:pt>
                <c:pt idx="466">
                  <c:v>44256</c:v>
                </c:pt>
                <c:pt idx="467">
                  <c:v>44257</c:v>
                </c:pt>
                <c:pt idx="468">
                  <c:v>44258</c:v>
                </c:pt>
                <c:pt idx="469">
                  <c:v>44259</c:v>
                </c:pt>
                <c:pt idx="470">
                  <c:v>44260</c:v>
                </c:pt>
                <c:pt idx="471">
                  <c:v>44261</c:v>
                </c:pt>
                <c:pt idx="472">
                  <c:v>44262</c:v>
                </c:pt>
                <c:pt idx="473">
                  <c:v>44263</c:v>
                </c:pt>
                <c:pt idx="474">
                  <c:v>44264</c:v>
                </c:pt>
                <c:pt idx="475">
                  <c:v>44265</c:v>
                </c:pt>
                <c:pt idx="476">
                  <c:v>44266</c:v>
                </c:pt>
                <c:pt idx="477">
                  <c:v>44267</c:v>
                </c:pt>
                <c:pt idx="478">
                  <c:v>44268</c:v>
                </c:pt>
                <c:pt idx="479">
                  <c:v>44269</c:v>
                </c:pt>
                <c:pt idx="480">
                  <c:v>44270</c:v>
                </c:pt>
                <c:pt idx="481">
                  <c:v>44271</c:v>
                </c:pt>
                <c:pt idx="482">
                  <c:v>44272</c:v>
                </c:pt>
                <c:pt idx="483">
                  <c:v>44273</c:v>
                </c:pt>
                <c:pt idx="484">
                  <c:v>44274</c:v>
                </c:pt>
                <c:pt idx="485">
                  <c:v>44275</c:v>
                </c:pt>
                <c:pt idx="486">
                  <c:v>44276</c:v>
                </c:pt>
                <c:pt idx="487">
                  <c:v>44277</c:v>
                </c:pt>
                <c:pt idx="488">
                  <c:v>44278</c:v>
                </c:pt>
                <c:pt idx="489">
                  <c:v>44279</c:v>
                </c:pt>
                <c:pt idx="490">
                  <c:v>44280</c:v>
                </c:pt>
                <c:pt idx="491">
                  <c:v>44281</c:v>
                </c:pt>
                <c:pt idx="492">
                  <c:v>44282</c:v>
                </c:pt>
                <c:pt idx="493">
                  <c:v>44283</c:v>
                </c:pt>
                <c:pt idx="494">
                  <c:v>44284</c:v>
                </c:pt>
                <c:pt idx="495">
                  <c:v>44285</c:v>
                </c:pt>
                <c:pt idx="496">
                  <c:v>44286</c:v>
                </c:pt>
                <c:pt idx="497">
                  <c:v>44287</c:v>
                </c:pt>
                <c:pt idx="498">
                  <c:v>44288</c:v>
                </c:pt>
                <c:pt idx="499">
                  <c:v>44289</c:v>
                </c:pt>
                <c:pt idx="500">
                  <c:v>44290</c:v>
                </c:pt>
                <c:pt idx="501">
                  <c:v>44291</c:v>
                </c:pt>
                <c:pt idx="502">
                  <c:v>44292</c:v>
                </c:pt>
                <c:pt idx="503">
                  <c:v>44293</c:v>
                </c:pt>
                <c:pt idx="504">
                  <c:v>44294</c:v>
                </c:pt>
                <c:pt idx="505">
                  <c:v>44295</c:v>
                </c:pt>
                <c:pt idx="506">
                  <c:v>44296</c:v>
                </c:pt>
                <c:pt idx="507">
                  <c:v>44297</c:v>
                </c:pt>
                <c:pt idx="508">
                  <c:v>44298</c:v>
                </c:pt>
                <c:pt idx="509">
                  <c:v>44299</c:v>
                </c:pt>
                <c:pt idx="510">
                  <c:v>44300</c:v>
                </c:pt>
                <c:pt idx="511">
                  <c:v>44301</c:v>
                </c:pt>
                <c:pt idx="512">
                  <c:v>44302</c:v>
                </c:pt>
                <c:pt idx="513">
                  <c:v>44303</c:v>
                </c:pt>
                <c:pt idx="514">
                  <c:v>44304</c:v>
                </c:pt>
                <c:pt idx="515">
                  <c:v>44305</c:v>
                </c:pt>
                <c:pt idx="516">
                  <c:v>44306</c:v>
                </c:pt>
                <c:pt idx="517">
                  <c:v>44307</c:v>
                </c:pt>
                <c:pt idx="518">
                  <c:v>44308</c:v>
                </c:pt>
                <c:pt idx="519">
                  <c:v>44309</c:v>
                </c:pt>
                <c:pt idx="520">
                  <c:v>44310</c:v>
                </c:pt>
                <c:pt idx="521">
                  <c:v>44311</c:v>
                </c:pt>
                <c:pt idx="522">
                  <c:v>44312</c:v>
                </c:pt>
                <c:pt idx="523">
                  <c:v>44313</c:v>
                </c:pt>
                <c:pt idx="524">
                  <c:v>44314</c:v>
                </c:pt>
                <c:pt idx="525">
                  <c:v>44315</c:v>
                </c:pt>
                <c:pt idx="526">
                  <c:v>44316</c:v>
                </c:pt>
                <c:pt idx="527">
                  <c:v>44317</c:v>
                </c:pt>
                <c:pt idx="528">
                  <c:v>44318</c:v>
                </c:pt>
                <c:pt idx="529">
                  <c:v>44319</c:v>
                </c:pt>
                <c:pt idx="530">
                  <c:v>44320</c:v>
                </c:pt>
                <c:pt idx="531">
                  <c:v>44321</c:v>
                </c:pt>
                <c:pt idx="532">
                  <c:v>44322</c:v>
                </c:pt>
                <c:pt idx="533">
                  <c:v>44323</c:v>
                </c:pt>
                <c:pt idx="534">
                  <c:v>44324</c:v>
                </c:pt>
                <c:pt idx="535">
                  <c:v>44325</c:v>
                </c:pt>
                <c:pt idx="536">
                  <c:v>44326</c:v>
                </c:pt>
                <c:pt idx="537">
                  <c:v>44327</c:v>
                </c:pt>
                <c:pt idx="538">
                  <c:v>44328</c:v>
                </c:pt>
                <c:pt idx="539">
                  <c:v>44329</c:v>
                </c:pt>
                <c:pt idx="540">
                  <c:v>44330</c:v>
                </c:pt>
                <c:pt idx="541">
                  <c:v>44331</c:v>
                </c:pt>
                <c:pt idx="542">
                  <c:v>44332</c:v>
                </c:pt>
                <c:pt idx="543">
                  <c:v>44333</c:v>
                </c:pt>
                <c:pt idx="544">
                  <c:v>44334</c:v>
                </c:pt>
                <c:pt idx="545">
                  <c:v>44335</c:v>
                </c:pt>
                <c:pt idx="546">
                  <c:v>44336</c:v>
                </c:pt>
                <c:pt idx="547">
                  <c:v>44337</c:v>
                </c:pt>
                <c:pt idx="548">
                  <c:v>44338</c:v>
                </c:pt>
                <c:pt idx="549">
                  <c:v>44339</c:v>
                </c:pt>
                <c:pt idx="550">
                  <c:v>44340</c:v>
                </c:pt>
                <c:pt idx="551">
                  <c:v>44341</c:v>
                </c:pt>
                <c:pt idx="552">
                  <c:v>44342</c:v>
                </c:pt>
                <c:pt idx="553">
                  <c:v>44343</c:v>
                </c:pt>
                <c:pt idx="554">
                  <c:v>44344</c:v>
                </c:pt>
                <c:pt idx="555">
                  <c:v>44345</c:v>
                </c:pt>
                <c:pt idx="556">
                  <c:v>44346</c:v>
                </c:pt>
                <c:pt idx="557">
                  <c:v>44347</c:v>
                </c:pt>
                <c:pt idx="558">
                  <c:v>44348</c:v>
                </c:pt>
                <c:pt idx="559">
                  <c:v>44349</c:v>
                </c:pt>
                <c:pt idx="560">
                  <c:v>44350</c:v>
                </c:pt>
                <c:pt idx="561">
                  <c:v>44351</c:v>
                </c:pt>
                <c:pt idx="562">
                  <c:v>44352</c:v>
                </c:pt>
                <c:pt idx="563">
                  <c:v>44353</c:v>
                </c:pt>
                <c:pt idx="564">
                  <c:v>44354</c:v>
                </c:pt>
                <c:pt idx="565">
                  <c:v>44355</c:v>
                </c:pt>
                <c:pt idx="566">
                  <c:v>44356</c:v>
                </c:pt>
                <c:pt idx="567">
                  <c:v>44357</c:v>
                </c:pt>
                <c:pt idx="568">
                  <c:v>44358</c:v>
                </c:pt>
                <c:pt idx="569">
                  <c:v>44359</c:v>
                </c:pt>
                <c:pt idx="570">
                  <c:v>44360</c:v>
                </c:pt>
                <c:pt idx="571">
                  <c:v>44361</c:v>
                </c:pt>
                <c:pt idx="572">
                  <c:v>44362</c:v>
                </c:pt>
                <c:pt idx="573">
                  <c:v>44363</c:v>
                </c:pt>
                <c:pt idx="574">
                  <c:v>44364</c:v>
                </c:pt>
                <c:pt idx="575">
                  <c:v>44365</c:v>
                </c:pt>
                <c:pt idx="576">
                  <c:v>44366</c:v>
                </c:pt>
                <c:pt idx="577">
                  <c:v>44367</c:v>
                </c:pt>
                <c:pt idx="578">
                  <c:v>44368</c:v>
                </c:pt>
                <c:pt idx="579">
                  <c:v>44369</c:v>
                </c:pt>
                <c:pt idx="580">
                  <c:v>44370</c:v>
                </c:pt>
                <c:pt idx="581">
                  <c:v>44371</c:v>
                </c:pt>
                <c:pt idx="582">
                  <c:v>44372</c:v>
                </c:pt>
                <c:pt idx="583">
                  <c:v>44373</c:v>
                </c:pt>
                <c:pt idx="584">
                  <c:v>44374</c:v>
                </c:pt>
                <c:pt idx="585">
                  <c:v>44375</c:v>
                </c:pt>
                <c:pt idx="586">
                  <c:v>44376</c:v>
                </c:pt>
                <c:pt idx="587">
                  <c:v>44377</c:v>
                </c:pt>
                <c:pt idx="588">
                  <c:v>44378</c:v>
                </c:pt>
                <c:pt idx="589">
                  <c:v>44379</c:v>
                </c:pt>
                <c:pt idx="590">
                  <c:v>44380</c:v>
                </c:pt>
                <c:pt idx="591">
                  <c:v>44381</c:v>
                </c:pt>
                <c:pt idx="592">
                  <c:v>44382</c:v>
                </c:pt>
                <c:pt idx="593">
                  <c:v>44383</c:v>
                </c:pt>
                <c:pt idx="594">
                  <c:v>44384</c:v>
                </c:pt>
                <c:pt idx="595">
                  <c:v>44385</c:v>
                </c:pt>
                <c:pt idx="596">
                  <c:v>44386</c:v>
                </c:pt>
                <c:pt idx="597">
                  <c:v>44387</c:v>
                </c:pt>
                <c:pt idx="598">
                  <c:v>44388</c:v>
                </c:pt>
                <c:pt idx="599">
                  <c:v>44389</c:v>
                </c:pt>
                <c:pt idx="600">
                  <c:v>44390</c:v>
                </c:pt>
                <c:pt idx="601">
                  <c:v>44391</c:v>
                </c:pt>
                <c:pt idx="602">
                  <c:v>44392</c:v>
                </c:pt>
                <c:pt idx="603">
                  <c:v>44393</c:v>
                </c:pt>
                <c:pt idx="604">
                  <c:v>44394</c:v>
                </c:pt>
                <c:pt idx="605">
                  <c:v>44395</c:v>
                </c:pt>
                <c:pt idx="606">
                  <c:v>44396</c:v>
                </c:pt>
                <c:pt idx="607">
                  <c:v>44397</c:v>
                </c:pt>
                <c:pt idx="608">
                  <c:v>44398</c:v>
                </c:pt>
                <c:pt idx="609">
                  <c:v>44399</c:v>
                </c:pt>
                <c:pt idx="610">
                  <c:v>44400</c:v>
                </c:pt>
                <c:pt idx="611">
                  <c:v>44401</c:v>
                </c:pt>
                <c:pt idx="612">
                  <c:v>44402</c:v>
                </c:pt>
                <c:pt idx="613">
                  <c:v>44403</c:v>
                </c:pt>
                <c:pt idx="614">
                  <c:v>44404</c:v>
                </c:pt>
                <c:pt idx="615">
                  <c:v>44405</c:v>
                </c:pt>
                <c:pt idx="616">
                  <c:v>44406</c:v>
                </c:pt>
                <c:pt idx="617">
                  <c:v>44407</c:v>
                </c:pt>
                <c:pt idx="618">
                  <c:v>44408</c:v>
                </c:pt>
                <c:pt idx="619">
                  <c:v>44409</c:v>
                </c:pt>
                <c:pt idx="620">
                  <c:v>44410</c:v>
                </c:pt>
                <c:pt idx="621">
                  <c:v>44411</c:v>
                </c:pt>
                <c:pt idx="622">
                  <c:v>44412</c:v>
                </c:pt>
                <c:pt idx="623">
                  <c:v>44413</c:v>
                </c:pt>
                <c:pt idx="624">
                  <c:v>44414</c:v>
                </c:pt>
                <c:pt idx="625">
                  <c:v>44415</c:v>
                </c:pt>
                <c:pt idx="626">
                  <c:v>44416</c:v>
                </c:pt>
                <c:pt idx="627">
                  <c:v>44417</c:v>
                </c:pt>
                <c:pt idx="628">
                  <c:v>44418</c:v>
                </c:pt>
                <c:pt idx="629">
                  <c:v>44419</c:v>
                </c:pt>
                <c:pt idx="630">
                  <c:v>44420</c:v>
                </c:pt>
                <c:pt idx="631">
                  <c:v>44421</c:v>
                </c:pt>
                <c:pt idx="632">
                  <c:v>44422</c:v>
                </c:pt>
                <c:pt idx="633">
                  <c:v>44423</c:v>
                </c:pt>
                <c:pt idx="634">
                  <c:v>44424</c:v>
                </c:pt>
                <c:pt idx="635">
                  <c:v>44425</c:v>
                </c:pt>
                <c:pt idx="636">
                  <c:v>44426</c:v>
                </c:pt>
                <c:pt idx="637">
                  <c:v>44427</c:v>
                </c:pt>
                <c:pt idx="638">
                  <c:v>44428</c:v>
                </c:pt>
                <c:pt idx="639">
                  <c:v>44429</c:v>
                </c:pt>
                <c:pt idx="640">
                  <c:v>44430</c:v>
                </c:pt>
                <c:pt idx="641">
                  <c:v>44431</c:v>
                </c:pt>
                <c:pt idx="642">
                  <c:v>44432</c:v>
                </c:pt>
                <c:pt idx="643">
                  <c:v>44433</c:v>
                </c:pt>
                <c:pt idx="644">
                  <c:v>44434</c:v>
                </c:pt>
                <c:pt idx="645">
                  <c:v>44435</c:v>
                </c:pt>
                <c:pt idx="646">
                  <c:v>44436</c:v>
                </c:pt>
                <c:pt idx="647">
                  <c:v>44437</c:v>
                </c:pt>
                <c:pt idx="648">
                  <c:v>44438</c:v>
                </c:pt>
                <c:pt idx="649">
                  <c:v>44439</c:v>
                </c:pt>
                <c:pt idx="650">
                  <c:v>44440</c:v>
                </c:pt>
                <c:pt idx="651">
                  <c:v>44441</c:v>
                </c:pt>
                <c:pt idx="652">
                  <c:v>44442</c:v>
                </c:pt>
                <c:pt idx="653">
                  <c:v>44443</c:v>
                </c:pt>
                <c:pt idx="654">
                  <c:v>44444</c:v>
                </c:pt>
                <c:pt idx="655">
                  <c:v>44445</c:v>
                </c:pt>
                <c:pt idx="656">
                  <c:v>44446</c:v>
                </c:pt>
                <c:pt idx="657">
                  <c:v>44447</c:v>
                </c:pt>
                <c:pt idx="658">
                  <c:v>44448</c:v>
                </c:pt>
                <c:pt idx="659">
                  <c:v>44449</c:v>
                </c:pt>
                <c:pt idx="660">
                  <c:v>44450</c:v>
                </c:pt>
                <c:pt idx="661">
                  <c:v>44451</c:v>
                </c:pt>
                <c:pt idx="662">
                  <c:v>44452</c:v>
                </c:pt>
                <c:pt idx="663">
                  <c:v>44453</c:v>
                </c:pt>
                <c:pt idx="664">
                  <c:v>44454</c:v>
                </c:pt>
                <c:pt idx="665">
                  <c:v>44455</c:v>
                </c:pt>
                <c:pt idx="666">
                  <c:v>44456</c:v>
                </c:pt>
                <c:pt idx="667">
                  <c:v>44457</c:v>
                </c:pt>
                <c:pt idx="668">
                  <c:v>44458</c:v>
                </c:pt>
                <c:pt idx="669">
                  <c:v>44459</c:v>
                </c:pt>
                <c:pt idx="670">
                  <c:v>44460</c:v>
                </c:pt>
                <c:pt idx="671">
                  <c:v>44461</c:v>
                </c:pt>
                <c:pt idx="672">
                  <c:v>44462</c:v>
                </c:pt>
                <c:pt idx="673">
                  <c:v>44463</c:v>
                </c:pt>
                <c:pt idx="674">
                  <c:v>44464</c:v>
                </c:pt>
                <c:pt idx="675">
                  <c:v>44465</c:v>
                </c:pt>
                <c:pt idx="676">
                  <c:v>44466</c:v>
                </c:pt>
                <c:pt idx="677">
                  <c:v>44467</c:v>
                </c:pt>
                <c:pt idx="678">
                  <c:v>44468</c:v>
                </c:pt>
                <c:pt idx="679">
                  <c:v>44469</c:v>
                </c:pt>
                <c:pt idx="680">
                  <c:v>44470</c:v>
                </c:pt>
                <c:pt idx="681">
                  <c:v>44471</c:v>
                </c:pt>
                <c:pt idx="682">
                  <c:v>44472</c:v>
                </c:pt>
                <c:pt idx="683">
                  <c:v>44473</c:v>
                </c:pt>
                <c:pt idx="684">
                  <c:v>44474</c:v>
                </c:pt>
                <c:pt idx="685">
                  <c:v>44475</c:v>
                </c:pt>
                <c:pt idx="686">
                  <c:v>44476</c:v>
                </c:pt>
                <c:pt idx="687">
                  <c:v>44477</c:v>
                </c:pt>
                <c:pt idx="688">
                  <c:v>44478</c:v>
                </c:pt>
                <c:pt idx="689">
                  <c:v>44479</c:v>
                </c:pt>
                <c:pt idx="690">
                  <c:v>44480</c:v>
                </c:pt>
                <c:pt idx="691">
                  <c:v>44481</c:v>
                </c:pt>
                <c:pt idx="692">
                  <c:v>44482</c:v>
                </c:pt>
                <c:pt idx="693">
                  <c:v>44483</c:v>
                </c:pt>
                <c:pt idx="694">
                  <c:v>44484</c:v>
                </c:pt>
                <c:pt idx="695">
                  <c:v>44485</c:v>
                </c:pt>
                <c:pt idx="696">
                  <c:v>44486</c:v>
                </c:pt>
                <c:pt idx="697">
                  <c:v>44487</c:v>
                </c:pt>
                <c:pt idx="698">
                  <c:v>44488</c:v>
                </c:pt>
                <c:pt idx="699">
                  <c:v>44489</c:v>
                </c:pt>
                <c:pt idx="700">
                  <c:v>44490</c:v>
                </c:pt>
                <c:pt idx="701">
                  <c:v>44491</c:v>
                </c:pt>
                <c:pt idx="702">
                  <c:v>44492</c:v>
                </c:pt>
                <c:pt idx="703">
                  <c:v>44493</c:v>
                </c:pt>
                <c:pt idx="704">
                  <c:v>44494</c:v>
                </c:pt>
                <c:pt idx="705">
                  <c:v>44495</c:v>
                </c:pt>
                <c:pt idx="706">
                  <c:v>44496</c:v>
                </c:pt>
                <c:pt idx="707">
                  <c:v>44497</c:v>
                </c:pt>
                <c:pt idx="708">
                  <c:v>44498</c:v>
                </c:pt>
                <c:pt idx="709">
                  <c:v>44499</c:v>
                </c:pt>
                <c:pt idx="710">
                  <c:v>44500</c:v>
                </c:pt>
                <c:pt idx="711">
                  <c:v>44501</c:v>
                </c:pt>
                <c:pt idx="712">
                  <c:v>44502</c:v>
                </c:pt>
                <c:pt idx="713">
                  <c:v>44503</c:v>
                </c:pt>
                <c:pt idx="714">
                  <c:v>44504</c:v>
                </c:pt>
                <c:pt idx="715">
                  <c:v>44505</c:v>
                </c:pt>
                <c:pt idx="716">
                  <c:v>44506</c:v>
                </c:pt>
                <c:pt idx="717">
                  <c:v>44507</c:v>
                </c:pt>
                <c:pt idx="718">
                  <c:v>44508</c:v>
                </c:pt>
                <c:pt idx="719">
                  <c:v>44509</c:v>
                </c:pt>
                <c:pt idx="720">
                  <c:v>44510</c:v>
                </c:pt>
                <c:pt idx="721">
                  <c:v>44511</c:v>
                </c:pt>
                <c:pt idx="722">
                  <c:v>44512</c:v>
                </c:pt>
                <c:pt idx="723">
                  <c:v>44513</c:v>
                </c:pt>
                <c:pt idx="724">
                  <c:v>44514</c:v>
                </c:pt>
                <c:pt idx="725">
                  <c:v>44515</c:v>
                </c:pt>
                <c:pt idx="726">
                  <c:v>44516</c:v>
                </c:pt>
                <c:pt idx="727">
                  <c:v>44517</c:v>
                </c:pt>
                <c:pt idx="728">
                  <c:v>44518</c:v>
                </c:pt>
                <c:pt idx="729">
                  <c:v>44519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200</c:v>
                </c:pt>
                <c:pt idx="687">
                  <c:v>-100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D8-43F5-A1A3-3AF8F3813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43790</c:v>
                </c:pt>
                <c:pt idx="1">
                  <c:v>43791</c:v>
                </c:pt>
                <c:pt idx="2">
                  <c:v>43792</c:v>
                </c:pt>
                <c:pt idx="3">
                  <c:v>43793</c:v>
                </c:pt>
                <c:pt idx="4">
                  <c:v>43794</c:v>
                </c:pt>
                <c:pt idx="5">
                  <c:v>43795</c:v>
                </c:pt>
                <c:pt idx="6">
                  <c:v>43796</c:v>
                </c:pt>
                <c:pt idx="7">
                  <c:v>43797</c:v>
                </c:pt>
                <c:pt idx="8">
                  <c:v>43798</c:v>
                </c:pt>
                <c:pt idx="9">
                  <c:v>43799</c:v>
                </c:pt>
                <c:pt idx="10">
                  <c:v>43800</c:v>
                </c:pt>
                <c:pt idx="11">
                  <c:v>43801</c:v>
                </c:pt>
                <c:pt idx="12">
                  <c:v>43802</c:v>
                </c:pt>
                <c:pt idx="13">
                  <c:v>43803</c:v>
                </c:pt>
                <c:pt idx="14">
                  <c:v>43804</c:v>
                </c:pt>
                <c:pt idx="15">
                  <c:v>43805</c:v>
                </c:pt>
                <c:pt idx="16">
                  <c:v>43806</c:v>
                </c:pt>
                <c:pt idx="17">
                  <c:v>43807</c:v>
                </c:pt>
                <c:pt idx="18">
                  <c:v>43808</c:v>
                </c:pt>
                <c:pt idx="19">
                  <c:v>43809</c:v>
                </c:pt>
                <c:pt idx="20">
                  <c:v>43810</c:v>
                </c:pt>
                <c:pt idx="21">
                  <c:v>43811</c:v>
                </c:pt>
                <c:pt idx="22">
                  <c:v>43812</c:v>
                </c:pt>
                <c:pt idx="23">
                  <c:v>43813</c:v>
                </c:pt>
                <c:pt idx="24">
                  <c:v>43814</c:v>
                </c:pt>
                <c:pt idx="25">
                  <c:v>43815</c:v>
                </c:pt>
                <c:pt idx="26">
                  <c:v>43816</c:v>
                </c:pt>
                <c:pt idx="27">
                  <c:v>43817</c:v>
                </c:pt>
                <c:pt idx="28">
                  <c:v>43818</c:v>
                </c:pt>
                <c:pt idx="29">
                  <c:v>43819</c:v>
                </c:pt>
                <c:pt idx="30">
                  <c:v>43820</c:v>
                </c:pt>
                <c:pt idx="31">
                  <c:v>43821</c:v>
                </c:pt>
                <c:pt idx="32">
                  <c:v>43822</c:v>
                </c:pt>
                <c:pt idx="33">
                  <c:v>43823</c:v>
                </c:pt>
                <c:pt idx="34">
                  <c:v>43824</c:v>
                </c:pt>
                <c:pt idx="35">
                  <c:v>43825</c:v>
                </c:pt>
                <c:pt idx="36">
                  <c:v>43826</c:v>
                </c:pt>
                <c:pt idx="37">
                  <c:v>43827</c:v>
                </c:pt>
                <c:pt idx="38">
                  <c:v>43828</c:v>
                </c:pt>
                <c:pt idx="39">
                  <c:v>43829</c:v>
                </c:pt>
                <c:pt idx="40">
                  <c:v>43830</c:v>
                </c:pt>
                <c:pt idx="41">
                  <c:v>43831</c:v>
                </c:pt>
                <c:pt idx="42">
                  <c:v>43832</c:v>
                </c:pt>
                <c:pt idx="43">
                  <c:v>43833</c:v>
                </c:pt>
                <c:pt idx="44">
                  <c:v>43834</c:v>
                </c:pt>
                <c:pt idx="45">
                  <c:v>43835</c:v>
                </c:pt>
                <c:pt idx="46">
                  <c:v>43836</c:v>
                </c:pt>
                <c:pt idx="47">
                  <c:v>43837</c:v>
                </c:pt>
                <c:pt idx="48">
                  <c:v>43838</c:v>
                </c:pt>
                <c:pt idx="49">
                  <c:v>43839</c:v>
                </c:pt>
                <c:pt idx="50">
                  <c:v>43840</c:v>
                </c:pt>
                <c:pt idx="51">
                  <c:v>43841</c:v>
                </c:pt>
                <c:pt idx="52">
                  <c:v>43842</c:v>
                </c:pt>
                <c:pt idx="53">
                  <c:v>43843</c:v>
                </c:pt>
                <c:pt idx="54">
                  <c:v>43844</c:v>
                </c:pt>
                <c:pt idx="55">
                  <c:v>43845</c:v>
                </c:pt>
                <c:pt idx="56">
                  <c:v>43846</c:v>
                </c:pt>
                <c:pt idx="57">
                  <c:v>43847</c:v>
                </c:pt>
                <c:pt idx="58">
                  <c:v>43848</c:v>
                </c:pt>
                <c:pt idx="59">
                  <c:v>43849</c:v>
                </c:pt>
                <c:pt idx="60">
                  <c:v>43850</c:v>
                </c:pt>
                <c:pt idx="61">
                  <c:v>43851</c:v>
                </c:pt>
                <c:pt idx="62">
                  <c:v>43852</c:v>
                </c:pt>
                <c:pt idx="63">
                  <c:v>43853</c:v>
                </c:pt>
                <c:pt idx="64">
                  <c:v>43854</c:v>
                </c:pt>
                <c:pt idx="65">
                  <c:v>43855</c:v>
                </c:pt>
                <c:pt idx="66">
                  <c:v>43856</c:v>
                </c:pt>
                <c:pt idx="67">
                  <c:v>43857</c:v>
                </c:pt>
                <c:pt idx="68">
                  <c:v>43858</c:v>
                </c:pt>
                <c:pt idx="69">
                  <c:v>43859</c:v>
                </c:pt>
                <c:pt idx="70">
                  <c:v>43860</c:v>
                </c:pt>
                <c:pt idx="71">
                  <c:v>43861</c:v>
                </c:pt>
                <c:pt idx="72">
                  <c:v>43862</c:v>
                </c:pt>
                <c:pt idx="73">
                  <c:v>43863</c:v>
                </c:pt>
                <c:pt idx="74">
                  <c:v>43864</c:v>
                </c:pt>
                <c:pt idx="75">
                  <c:v>43865</c:v>
                </c:pt>
                <c:pt idx="76">
                  <c:v>43866</c:v>
                </c:pt>
                <c:pt idx="77">
                  <c:v>43867</c:v>
                </c:pt>
                <c:pt idx="78">
                  <c:v>43868</c:v>
                </c:pt>
                <c:pt idx="79">
                  <c:v>43869</c:v>
                </c:pt>
                <c:pt idx="80">
                  <c:v>43870</c:v>
                </c:pt>
                <c:pt idx="81">
                  <c:v>43871</c:v>
                </c:pt>
                <c:pt idx="82">
                  <c:v>43872</c:v>
                </c:pt>
                <c:pt idx="83">
                  <c:v>43873</c:v>
                </c:pt>
                <c:pt idx="84">
                  <c:v>43874</c:v>
                </c:pt>
                <c:pt idx="85">
                  <c:v>43875</c:v>
                </c:pt>
                <c:pt idx="86">
                  <c:v>43876</c:v>
                </c:pt>
                <c:pt idx="87">
                  <c:v>43877</c:v>
                </c:pt>
                <c:pt idx="88">
                  <c:v>43878</c:v>
                </c:pt>
                <c:pt idx="89">
                  <c:v>43879</c:v>
                </c:pt>
                <c:pt idx="90">
                  <c:v>43880</c:v>
                </c:pt>
                <c:pt idx="91">
                  <c:v>43881</c:v>
                </c:pt>
                <c:pt idx="92">
                  <c:v>43882</c:v>
                </c:pt>
                <c:pt idx="93">
                  <c:v>43883</c:v>
                </c:pt>
                <c:pt idx="94">
                  <c:v>43884</c:v>
                </c:pt>
                <c:pt idx="95">
                  <c:v>43885</c:v>
                </c:pt>
                <c:pt idx="96">
                  <c:v>43886</c:v>
                </c:pt>
                <c:pt idx="97">
                  <c:v>43887</c:v>
                </c:pt>
                <c:pt idx="98">
                  <c:v>43888</c:v>
                </c:pt>
                <c:pt idx="99">
                  <c:v>43889</c:v>
                </c:pt>
                <c:pt idx="100">
                  <c:v>43890</c:v>
                </c:pt>
                <c:pt idx="101">
                  <c:v>43891</c:v>
                </c:pt>
                <c:pt idx="102">
                  <c:v>43892</c:v>
                </c:pt>
                <c:pt idx="103">
                  <c:v>43893</c:v>
                </c:pt>
                <c:pt idx="104">
                  <c:v>43894</c:v>
                </c:pt>
                <c:pt idx="105">
                  <c:v>43895</c:v>
                </c:pt>
                <c:pt idx="106">
                  <c:v>43896</c:v>
                </c:pt>
                <c:pt idx="107">
                  <c:v>43897</c:v>
                </c:pt>
                <c:pt idx="108">
                  <c:v>43898</c:v>
                </c:pt>
                <c:pt idx="109">
                  <c:v>43899</c:v>
                </c:pt>
                <c:pt idx="110">
                  <c:v>43900</c:v>
                </c:pt>
                <c:pt idx="111">
                  <c:v>43901</c:v>
                </c:pt>
                <c:pt idx="112">
                  <c:v>43902</c:v>
                </c:pt>
                <c:pt idx="113">
                  <c:v>43903</c:v>
                </c:pt>
                <c:pt idx="114">
                  <c:v>43904</c:v>
                </c:pt>
                <c:pt idx="115">
                  <c:v>43905</c:v>
                </c:pt>
                <c:pt idx="116">
                  <c:v>43906</c:v>
                </c:pt>
                <c:pt idx="117">
                  <c:v>43907</c:v>
                </c:pt>
                <c:pt idx="118">
                  <c:v>43908</c:v>
                </c:pt>
                <c:pt idx="119">
                  <c:v>43909</c:v>
                </c:pt>
                <c:pt idx="120">
                  <c:v>43910</c:v>
                </c:pt>
                <c:pt idx="121">
                  <c:v>43911</c:v>
                </c:pt>
                <c:pt idx="122">
                  <c:v>43912</c:v>
                </c:pt>
                <c:pt idx="123">
                  <c:v>43913</c:v>
                </c:pt>
                <c:pt idx="124">
                  <c:v>43914</c:v>
                </c:pt>
                <c:pt idx="125">
                  <c:v>43915</c:v>
                </c:pt>
                <c:pt idx="126">
                  <c:v>43916</c:v>
                </c:pt>
                <c:pt idx="127">
                  <c:v>43917</c:v>
                </c:pt>
                <c:pt idx="128">
                  <c:v>43918</c:v>
                </c:pt>
                <c:pt idx="129">
                  <c:v>43919</c:v>
                </c:pt>
                <c:pt idx="130">
                  <c:v>43920</c:v>
                </c:pt>
                <c:pt idx="131">
                  <c:v>43921</c:v>
                </c:pt>
                <c:pt idx="132">
                  <c:v>43922</c:v>
                </c:pt>
                <c:pt idx="133">
                  <c:v>43923</c:v>
                </c:pt>
                <c:pt idx="134">
                  <c:v>43924</c:v>
                </c:pt>
                <c:pt idx="135">
                  <c:v>43925</c:v>
                </c:pt>
                <c:pt idx="136">
                  <c:v>43926</c:v>
                </c:pt>
                <c:pt idx="137">
                  <c:v>43927</c:v>
                </c:pt>
                <c:pt idx="138">
                  <c:v>43928</c:v>
                </c:pt>
                <c:pt idx="139">
                  <c:v>43929</c:v>
                </c:pt>
                <c:pt idx="140">
                  <c:v>43930</c:v>
                </c:pt>
                <c:pt idx="141">
                  <c:v>43931</c:v>
                </c:pt>
                <c:pt idx="142">
                  <c:v>43932</c:v>
                </c:pt>
                <c:pt idx="143">
                  <c:v>43933</c:v>
                </c:pt>
                <c:pt idx="144">
                  <c:v>43934</c:v>
                </c:pt>
                <c:pt idx="145">
                  <c:v>43935</c:v>
                </c:pt>
                <c:pt idx="146">
                  <c:v>43936</c:v>
                </c:pt>
                <c:pt idx="147">
                  <c:v>43937</c:v>
                </c:pt>
                <c:pt idx="148">
                  <c:v>43938</c:v>
                </c:pt>
                <c:pt idx="149">
                  <c:v>43939</c:v>
                </c:pt>
                <c:pt idx="150">
                  <c:v>43940</c:v>
                </c:pt>
                <c:pt idx="151">
                  <c:v>43941</c:v>
                </c:pt>
                <c:pt idx="152">
                  <c:v>43942</c:v>
                </c:pt>
                <c:pt idx="153">
                  <c:v>43943</c:v>
                </c:pt>
                <c:pt idx="154">
                  <c:v>43944</c:v>
                </c:pt>
                <c:pt idx="155">
                  <c:v>43945</c:v>
                </c:pt>
                <c:pt idx="156">
                  <c:v>43946</c:v>
                </c:pt>
                <c:pt idx="157">
                  <c:v>43947</c:v>
                </c:pt>
                <c:pt idx="158">
                  <c:v>43948</c:v>
                </c:pt>
                <c:pt idx="159">
                  <c:v>43949</c:v>
                </c:pt>
                <c:pt idx="160">
                  <c:v>43950</c:v>
                </c:pt>
                <c:pt idx="161">
                  <c:v>43951</c:v>
                </c:pt>
                <c:pt idx="162">
                  <c:v>43952</c:v>
                </c:pt>
                <c:pt idx="163">
                  <c:v>43953</c:v>
                </c:pt>
                <c:pt idx="164">
                  <c:v>43954</c:v>
                </c:pt>
                <c:pt idx="165">
                  <c:v>43955</c:v>
                </c:pt>
                <c:pt idx="166">
                  <c:v>43956</c:v>
                </c:pt>
                <c:pt idx="167">
                  <c:v>43957</c:v>
                </c:pt>
                <c:pt idx="168">
                  <c:v>43958</c:v>
                </c:pt>
                <c:pt idx="169">
                  <c:v>43959</c:v>
                </c:pt>
                <c:pt idx="170">
                  <c:v>43960</c:v>
                </c:pt>
                <c:pt idx="171">
                  <c:v>43961</c:v>
                </c:pt>
                <c:pt idx="172">
                  <c:v>43962</c:v>
                </c:pt>
                <c:pt idx="173">
                  <c:v>43963</c:v>
                </c:pt>
                <c:pt idx="174">
                  <c:v>43964</c:v>
                </c:pt>
                <c:pt idx="175">
                  <c:v>43965</c:v>
                </c:pt>
                <c:pt idx="176">
                  <c:v>43966</c:v>
                </c:pt>
                <c:pt idx="177">
                  <c:v>43967</c:v>
                </c:pt>
                <c:pt idx="178">
                  <c:v>43968</c:v>
                </c:pt>
                <c:pt idx="179">
                  <c:v>43969</c:v>
                </c:pt>
                <c:pt idx="180">
                  <c:v>43970</c:v>
                </c:pt>
                <c:pt idx="181">
                  <c:v>43971</c:v>
                </c:pt>
                <c:pt idx="182">
                  <c:v>43972</c:v>
                </c:pt>
                <c:pt idx="183">
                  <c:v>43973</c:v>
                </c:pt>
                <c:pt idx="184">
                  <c:v>43974</c:v>
                </c:pt>
                <c:pt idx="185">
                  <c:v>43975</c:v>
                </c:pt>
                <c:pt idx="186">
                  <c:v>43976</c:v>
                </c:pt>
                <c:pt idx="187">
                  <c:v>43977</c:v>
                </c:pt>
                <c:pt idx="188">
                  <c:v>43978</c:v>
                </c:pt>
                <c:pt idx="189">
                  <c:v>43979</c:v>
                </c:pt>
                <c:pt idx="190">
                  <c:v>43980</c:v>
                </c:pt>
                <c:pt idx="191">
                  <c:v>43981</c:v>
                </c:pt>
                <c:pt idx="192">
                  <c:v>43982</c:v>
                </c:pt>
                <c:pt idx="193">
                  <c:v>43983</c:v>
                </c:pt>
                <c:pt idx="194">
                  <c:v>43984</c:v>
                </c:pt>
                <c:pt idx="195">
                  <c:v>43985</c:v>
                </c:pt>
                <c:pt idx="196">
                  <c:v>43986</c:v>
                </c:pt>
                <c:pt idx="197">
                  <c:v>43987</c:v>
                </c:pt>
                <c:pt idx="198">
                  <c:v>43988</c:v>
                </c:pt>
                <c:pt idx="199">
                  <c:v>43989</c:v>
                </c:pt>
                <c:pt idx="200">
                  <c:v>43990</c:v>
                </c:pt>
                <c:pt idx="201">
                  <c:v>43991</c:v>
                </c:pt>
                <c:pt idx="202">
                  <c:v>43992</c:v>
                </c:pt>
                <c:pt idx="203">
                  <c:v>43993</c:v>
                </c:pt>
                <c:pt idx="204">
                  <c:v>43994</c:v>
                </c:pt>
                <c:pt idx="205">
                  <c:v>43995</c:v>
                </c:pt>
                <c:pt idx="206">
                  <c:v>43996</c:v>
                </c:pt>
                <c:pt idx="207">
                  <c:v>43997</c:v>
                </c:pt>
                <c:pt idx="208">
                  <c:v>43998</c:v>
                </c:pt>
                <c:pt idx="209">
                  <c:v>43999</c:v>
                </c:pt>
                <c:pt idx="210">
                  <c:v>44000</c:v>
                </c:pt>
                <c:pt idx="211">
                  <c:v>44001</c:v>
                </c:pt>
                <c:pt idx="212">
                  <c:v>44002</c:v>
                </c:pt>
                <c:pt idx="213">
                  <c:v>44003</c:v>
                </c:pt>
                <c:pt idx="214">
                  <c:v>44004</c:v>
                </c:pt>
                <c:pt idx="215">
                  <c:v>44005</c:v>
                </c:pt>
                <c:pt idx="216">
                  <c:v>44006</c:v>
                </c:pt>
                <c:pt idx="217">
                  <c:v>44007</c:v>
                </c:pt>
                <c:pt idx="218">
                  <c:v>44008</c:v>
                </c:pt>
                <c:pt idx="219">
                  <c:v>44009</c:v>
                </c:pt>
                <c:pt idx="220">
                  <c:v>44010</c:v>
                </c:pt>
                <c:pt idx="221">
                  <c:v>44011</c:v>
                </c:pt>
                <c:pt idx="222">
                  <c:v>44012</c:v>
                </c:pt>
                <c:pt idx="223">
                  <c:v>44013</c:v>
                </c:pt>
                <c:pt idx="224">
                  <c:v>44014</c:v>
                </c:pt>
                <c:pt idx="225">
                  <c:v>44015</c:v>
                </c:pt>
                <c:pt idx="226">
                  <c:v>44016</c:v>
                </c:pt>
                <c:pt idx="227">
                  <c:v>44017</c:v>
                </c:pt>
                <c:pt idx="228">
                  <c:v>44018</c:v>
                </c:pt>
                <c:pt idx="229">
                  <c:v>44019</c:v>
                </c:pt>
                <c:pt idx="230">
                  <c:v>44020</c:v>
                </c:pt>
                <c:pt idx="231">
                  <c:v>44021</c:v>
                </c:pt>
                <c:pt idx="232">
                  <c:v>44022</c:v>
                </c:pt>
                <c:pt idx="233">
                  <c:v>44023</c:v>
                </c:pt>
                <c:pt idx="234">
                  <c:v>44024</c:v>
                </c:pt>
                <c:pt idx="235">
                  <c:v>44025</c:v>
                </c:pt>
                <c:pt idx="236">
                  <c:v>44026</c:v>
                </c:pt>
                <c:pt idx="237">
                  <c:v>44027</c:v>
                </c:pt>
                <c:pt idx="238">
                  <c:v>44028</c:v>
                </c:pt>
                <c:pt idx="239">
                  <c:v>44029</c:v>
                </c:pt>
                <c:pt idx="240">
                  <c:v>44030</c:v>
                </c:pt>
                <c:pt idx="241">
                  <c:v>44031</c:v>
                </c:pt>
                <c:pt idx="242">
                  <c:v>44032</c:v>
                </c:pt>
                <c:pt idx="243">
                  <c:v>44033</c:v>
                </c:pt>
                <c:pt idx="244">
                  <c:v>44034</c:v>
                </c:pt>
                <c:pt idx="245">
                  <c:v>44035</c:v>
                </c:pt>
                <c:pt idx="246">
                  <c:v>44036</c:v>
                </c:pt>
                <c:pt idx="247">
                  <c:v>44037</c:v>
                </c:pt>
                <c:pt idx="248">
                  <c:v>44038</c:v>
                </c:pt>
                <c:pt idx="249">
                  <c:v>44039</c:v>
                </c:pt>
                <c:pt idx="250">
                  <c:v>44040</c:v>
                </c:pt>
                <c:pt idx="251">
                  <c:v>44041</c:v>
                </c:pt>
                <c:pt idx="252">
                  <c:v>44042</c:v>
                </c:pt>
                <c:pt idx="253">
                  <c:v>44043</c:v>
                </c:pt>
                <c:pt idx="254">
                  <c:v>44044</c:v>
                </c:pt>
                <c:pt idx="255">
                  <c:v>44045</c:v>
                </c:pt>
                <c:pt idx="256">
                  <c:v>44046</c:v>
                </c:pt>
                <c:pt idx="257">
                  <c:v>44047</c:v>
                </c:pt>
                <c:pt idx="258">
                  <c:v>44048</c:v>
                </c:pt>
                <c:pt idx="259">
                  <c:v>44049</c:v>
                </c:pt>
                <c:pt idx="260">
                  <c:v>44050</c:v>
                </c:pt>
                <c:pt idx="261">
                  <c:v>44051</c:v>
                </c:pt>
                <c:pt idx="262">
                  <c:v>44052</c:v>
                </c:pt>
                <c:pt idx="263">
                  <c:v>44053</c:v>
                </c:pt>
                <c:pt idx="264">
                  <c:v>44054</c:v>
                </c:pt>
                <c:pt idx="265">
                  <c:v>44055</c:v>
                </c:pt>
                <c:pt idx="266">
                  <c:v>44056</c:v>
                </c:pt>
                <c:pt idx="267">
                  <c:v>44057</c:v>
                </c:pt>
                <c:pt idx="268">
                  <c:v>44058</c:v>
                </c:pt>
                <c:pt idx="269">
                  <c:v>44059</c:v>
                </c:pt>
                <c:pt idx="270">
                  <c:v>44060</c:v>
                </c:pt>
                <c:pt idx="271">
                  <c:v>44061</c:v>
                </c:pt>
                <c:pt idx="272">
                  <c:v>44062</c:v>
                </c:pt>
                <c:pt idx="273">
                  <c:v>44063</c:v>
                </c:pt>
                <c:pt idx="274">
                  <c:v>44064</c:v>
                </c:pt>
                <c:pt idx="275">
                  <c:v>44065</c:v>
                </c:pt>
                <c:pt idx="276">
                  <c:v>44066</c:v>
                </c:pt>
                <c:pt idx="277">
                  <c:v>44067</c:v>
                </c:pt>
                <c:pt idx="278">
                  <c:v>44068</c:v>
                </c:pt>
                <c:pt idx="279">
                  <c:v>44069</c:v>
                </c:pt>
                <c:pt idx="280">
                  <c:v>44070</c:v>
                </c:pt>
                <c:pt idx="281">
                  <c:v>44071</c:v>
                </c:pt>
                <c:pt idx="282">
                  <c:v>44072</c:v>
                </c:pt>
                <c:pt idx="283">
                  <c:v>44073</c:v>
                </c:pt>
                <c:pt idx="284">
                  <c:v>44074</c:v>
                </c:pt>
                <c:pt idx="285">
                  <c:v>44075</c:v>
                </c:pt>
                <c:pt idx="286">
                  <c:v>44076</c:v>
                </c:pt>
                <c:pt idx="287">
                  <c:v>44077</c:v>
                </c:pt>
                <c:pt idx="288">
                  <c:v>44078</c:v>
                </c:pt>
                <c:pt idx="289">
                  <c:v>44079</c:v>
                </c:pt>
                <c:pt idx="290">
                  <c:v>44080</c:v>
                </c:pt>
                <c:pt idx="291">
                  <c:v>44081</c:v>
                </c:pt>
                <c:pt idx="292">
                  <c:v>44082</c:v>
                </c:pt>
                <c:pt idx="293">
                  <c:v>44083</c:v>
                </c:pt>
                <c:pt idx="294">
                  <c:v>44084</c:v>
                </c:pt>
                <c:pt idx="295">
                  <c:v>44085</c:v>
                </c:pt>
                <c:pt idx="296">
                  <c:v>44086</c:v>
                </c:pt>
                <c:pt idx="297">
                  <c:v>44087</c:v>
                </c:pt>
                <c:pt idx="298">
                  <c:v>44088</c:v>
                </c:pt>
                <c:pt idx="299">
                  <c:v>44089</c:v>
                </c:pt>
                <c:pt idx="300">
                  <c:v>44090</c:v>
                </c:pt>
                <c:pt idx="301">
                  <c:v>44091</c:v>
                </c:pt>
                <c:pt idx="302">
                  <c:v>44092</c:v>
                </c:pt>
                <c:pt idx="303">
                  <c:v>44093</c:v>
                </c:pt>
                <c:pt idx="304">
                  <c:v>44094</c:v>
                </c:pt>
                <c:pt idx="305">
                  <c:v>44095</c:v>
                </c:pt>
                <c:pt idx="306">
                  <c:v>44096</c:v>
                </c:pt>
                <c:pt idx="307">
                  <c:v>44097</c:v>
                </c:pt>
                <c:pt idx="308">
                  <c:v>44098</c:v>
                </c:pt>
                <c:pt idx="309">
                  <c:v>44099</c:v>
                </c:pt>
                <c:pt idx="310">
                  <c:v>44100</c:v>
                </c:pt>
                <c:pt idx="311">
                  <c:v>44101</c:v>
                </c:pt>
                <c:pt idx="312">
                  <c:v>44102</c:v>
                </c:pt>
                <c:pt idx="313">
                  <c:v>44103</c:v>
                </c:pt>
                <c:pt idx="314">
                  <c:v>44104</c:v>
                </c:pt>
                <c:pt idx="315">
                  <c:v>44105</c:v>
                </c:pt>
                <c:pt idx="316">
                  <c:v>44106</c:v>
                </c:pt>
                <c:pt idx="317">
                  <c:v>44107</c:v>
                </c:pt>
                <c:pt idx="318">
                  <c:v>44108</c:v>
                </c:pt>
                <c:pt idx="319">
                  <c:v>44109</c:v>
                </c:pt>
                <c:pt idx="320">
                  <c:v>44110</c:v>
                </c:pt>
                <c:pt idx="321">
                  <c:v>44111</c:v>
                </c:pt>
                <c:pt idx="322">
                  <c:v>44112</c:v>
                </c:pt>
                <c:pt idx="323">
                  <c:v>44113</c:v>
                </c:pt>
                <c:pt idx="324">
                  <c:v>44114</c:v>
                </c:pt>
                <c:pt idx="325">
                  <c:v>44115</c:v>
                </c:pt>
                <c:pt idx="326">
                  <c:v>44116</c:v>
                </c:pt>
                <c:pt idx="327">
                  <c:v>44117</c:v>
                </c:pt>
                <c:pt idx="328">
                  <c:v>44118</c:v>
                </c:pt>
                <c:pt idx="329">
                  <c:v>44119</c:v>
                </c:pt>
                <c:pt idx="330">
                  <c:v>44120</c:v>
                </c:pt>
                <c:pt idx="331">
                  <c:v>44121</c:v>
                </c:pt>
                <c:pt idx="332">
                  <c:v>44122</c:v>
                </c:pt>
                <c:pt idx="333">
                  <c:v>44123</c:v>
                </c:pt>
                <c:pt idx="334">
                  <c:v>44124</c:v>
                </c:pt>
                <c:pt idx="335">
                  <c:v>44125</c:v>
                </c:pt>
                <c:pt idx="336">
                  <c:v>44126</c:v>
                </c:pt>
                <c:pt idx="337">
                  <c:v>44127</c:v>
                </c:pt>
                <c:pt idx="338">
                  <c:v>44128</c:v>
                </c:pt>
                <c:pt idx="339">
                  <c:v>44129</c:v>
                </c:pt>
                <c:pt idx="340">
                  <c:v>44130</c:v>
                </c:pt>
                <c:pt idx="341">
                  <c:v>44131</c:v>
                </c:pt>
                <c:pt idx="342">
                  <c:v>44132</c:v>
                </c:pt>
                <c:pt idx="343">
                  <c:v>44133</c:v>
                </c:pt>
                <c:pt idx="344">
                  <c:v>44134</c:v>
                </c:pt>
                <c:pt idx="345">
                  <c:v>44135</c:v>
                </c:pt>
                <c:pt idx="346">
                  <c:v>44136</c:v>
                </c:pt>
                <c:pt idx="347">
                  <c:v>44137</c:v>
                </c:pt>
                <c:pt idx="348">
                  <c:v>44138</c:v>
                </c:pt>
                <c:pt idx="349">
                  <c:v>44139</c:v>
                </c:pt>
                <c:pt idx="350">
                  <c:v>44140</c:v>
                </c:pt>
                <c:pt idx="351">
                  <c:v>44141</c:v>
                </c:pt>
                <c:pt idx="352">
                  <c:v>44142</c:v>
                </c:pt>
                <c:pt idx="353">
                  <c:v>44143</c:v>
                </c:pt>
                <c:pt idx="354">
                  <c:v>44144</c:v>
                </c:pt>
                <c:pt idx="355">
                  <c:v>44145</c:v>
                </c:pt>
                <c:pt idx="356">
                  <c:v>44146</c:v>
                </c:pt>
                <c:pt idx="357">
                  <c:v>44147</c:v>
                </c:pt>
                <c:pt idx="358">
                  <c:v>44148</c:v>
                </c:pt>
                <c:pt idx="359">
                  <c:v>44149</c:v>
                </c:pt>
                <c:pt idx="360">
                  <c:v>44150</c:v>
                </c:pt>
                <c:pt idx="361">
                  <c:v>44151</c:v>
                </c:pt>
                <c:pt idx="362">
                  <c:v>44152</c:v>
                </c:pt>
                <c:pt idx="363">
                  <c:v>44153</c:v>
                </c:pt>
                <c:pt idx="364">
                  <c:v>44154</c:v>
                </c:pt>
                <c:pt idx="365">
                  <c:v>44155</c:v>
                </c:pt>
                <c:pt idx="366">
                  <c:v>44156</c:v>
                </c:pt>
                <c:pt idx="367">
                  <c:v>44157</c:v>
                </c:pt>
                <c:pt idx="368">
                  <c:v>44158</c:v>
                </c:pt>
                <c:pt idx="369">
                  <c:v>44159</c:v>
                </c:pt>
                <c:pt idx="370">
                  <c:v>44160</c:v>
                </c:pt>
                <c:pt idx="371">
                  <c:v>44161</c:v>
                </c:pt>
                <c:pt idx="372">
                  <c:v>44162</c:v>
                </c:pt>
                <c:pt idx="373">
                  <c:v>44163</c:v>
                </c:pt>
                <c:pt idx="374">
                  <c:v>44164</c:v>
                </c:pt>
                <c:pt idx="375">
                  <c:v>44165</c:v>
                </c:pt>
                <c:pt idx="376">
                  <c:v>44166</c:v>
                </c:pt>
                <c:pt idx="377">
                  <c:v>44167</c:v>
                </c:pt>
                <c:pt idx="378">
                  <c:v>44168</c:v>
                </c:pt>
                <c:pt idx="379">
                  <c:v>44169</c:v>
                </c:pt>
                <c:pt idx="380">
                  <c:v>44170</c:v>
                </c:pt>
                <c:pt idx="381">
                  <c:v>44171</c:v>
                </c:pt>
                <c:pt idx="382">
                  <c:v>44172</c:v>
                </c:pt>
                <c:pt idx="383">
                  <c:v>44173</c:v>
                </c:pt>
                <c:pt idx="384">
                  <c:v>44174</c:v>
                </c:pt>
                <c:pt idx="385">
                  <c:v>44175</c:v>
                </c:pt>
                <c:pt idx="386">
                  <c:v>44176</c:v>
                </c:pt>
                <c:pt idx="387">
                  <c:v>44177</c:v>
                </c:pt>
                <c:pt idx="388">
                  <c:v>44178</c:v>
                </c:pt>
                <c:pt idx="389">
                  <c:v>44179</c:v>
                </c:pt>
                <c:pt idx="390">
                  <c:v>44180</c:v>
                </c:pt>
                <c:pt idx="391">
                  <c:v>44181</c:v>
                </c:pt>
                <c:pt idx="392">
                  <c:v>44182</c:v>
                </c:pt>
                <c:pt idx="393">
                  <c:v>44183</c:v>
                </c:pt>
                <c:pt idx="394">
                  <c:v>44184</c:v>
                </c:pt>
                <c:pt idx="395">
                  <c:v>44185</c:v>
                </c:pt>
                <c:pt idx="396">
                  <c:v>44186</c:v>
                </c:pt>
                <c:pt idx="397">
                  <c:v>44187</c:v>
                </c:pt>
                <c:pt idx="398">
                  <c:v>44188</c:v>
                </c:pt>
                <c:pt idx="399">
                  <c:v>44189</c:v>
                </c:pt>
                <c:pt idx="400">
                  <c:v>44190</c:v>
                </c:pt>
                <c:pt idx="401">
                  <c:v>44191</c:v>
                </c:pt>
                <c:pt idx="402">
                  <c:v>44192</c:v>
                </c:pt>
                <c:pt idx="403">
                  <c:v>44193</c:v>
                </c:pt>
                <c:pt idx="404">
                  <c:v>44194</c:v>
                </c:pt>
                <c:pt idx="405">
                  <c:v>44195</c:v>
                </c:pt>
                <c:pt idx="406">
                  <c:v>44196</c:v>
                </c:pt>
                <c:pt idx="407">
                  <c:v>44197</c:v>
                </c:pt>
                <c:pt idx="408">
                  <c:v>44198</c:v>
                </c:pt>
                <c:pt idx="409">
                  <c:v>44199</c:v>
                </c:pt>
                <c:pt idx="410">
                  <c:v>44200</c:v>
                </c:pt>
                <c:pt idx="411">
                  <c:v>44201</c:v>
                </c:pt>
                <c:pt idx="412">
                  <c:v>44202</c:v>
                </c:pt>
                <c:pt idx="413">
                  <c:v>44203</c:v>
                </c:pt>
                <c:pt idx="414">
                  <c:v>44204</c:v>
                </c:pt>
                <c:pt idx="415">
                  <c:v>44205</c:v>
                </c:pt>
                <c:pt idx="416">
                  <c:v>44206</c:v>
                </c:pt>
                <c:pt idx="417">
                  <c:v>44207</c:v>
                </c:pt>
                <c:pt idx="418">
                  <c:v>44208</c:v>
                </c:pt>
                <c:pt idx="419">
                  <c:v>44209</c:v>
                </c:pt>
                <c:pt idx="420">
                  <c:v>44210</c:v>
                </c:pt>
                <c:pt idx="421">
                  <c:v>44211</c:v>
                </c:pt>
                <c:pt idx="422">
                  <c:v>44212</c:v>
                </c:pt>
                <c:pt idx="423">
                  <c:v>44213</c:v>
                </c:pt>
                <c:pt idx="424">
                  <c:v>44214</c:v>
                </c:pt>
                <c:pt idx="425">
                  <c:v>44215</c:v>
                </c:pt>
                <c:pt idx="426">
                  <c:v>44216</c:v>
                </c:pt>
                <c:pt idx="427">
                  <c:v>44217</c:v>
                </c:pt>
                <c:pt idx="428">
                  <c:v>44218</c:v>
                </c:pt>
                <c:pt idx="429">
                  <c:v>44219</c:v>
                </c:pt>
                <c:pt idx="430">
                  <c:v>44220</c:v>
                </c:pt>
                <c:pt idx="431">
                  <c:v>44221</c:v>
                </c:pt>
                <c:pt idx="432">
                  <c:v>44222</c:v>
                </c:pt>
                <c:pt idx="433">
                  <c:v>44223</c:v>
                </c:pt>
                <c:pt idx="434">
                  <c:v>44224</c:v>
                </c:pt>
                <c:pt idx="435">
                  <c:v>44225</c:v>
                </c:pt>
                <c:pt idx="436">
                  <c:v>44226</c:v>
                </c:pt>
                <c:pt idx="437">
                  <c:v>44227</c:v>
                </c:pt>
                <c:pt idx="438">
                  <c:v>44228</c:v>
                </c:pt>
                <c:pt idx="439">
                  <c:v>44229</c:v>
                </c:pt>
                <c:pt idx="440">
                  <c:v>44230</c:v>
                </c:pt>
                <c:pt idx="441">
                  <c:v>44231</c:v>
                </c:pt>
                <c:pt idx="442">
                  <c:v>44232</c:v>
                </c:pt>
                <c:pt idx="443">
                  <c:v>44233</c:v>
                </c:pt>
                <c:pt idx="444">
                  <c:v>44234</c:v>
                </c:pt>
                <c:pt idx="445">
                  <c:v>44235</c:v>
                </c:pt>
                <c:pt idx="446">
                  <c:v>44236</c:v>
                </c:pt>
                <c:pt idx="447">
                  <c:v>44237</c:v>
                </c:pt>
                <c:pt idx="448">
                  <c:v>44238</c:v>
                </c:pt>
                <c:pt idx="449">
                  <c:v>44239</c:v>
                </c:pt>
                <c:pt idx="450">
                  <c:v>44240</c:v>
                </c:pt>
                <c:pt idx="451">
                  <c:v>44241</c:v>
                </c:pt>
                <c:pt idx="452">
                  <c:v>44242</c:v>
                </c:pt>
                <c:pt idx="453">
                  <c:v>44243</c:v>
                </c:pt>
                <c:pt idx="454">
                  <c:v>44244</c:v>
                </c:pt>
                <c:pt idx="455">
                  <c:v>44245</c:v>
                </c:pt>
                <c:pt idx="456">
                  <c:v>44246</c:v>
                </c:pt>
                <c:pt idx="457">
                  <c:v>44247</c:v>
                </c:pt>
                <c:pt idx="458">
                  <c:v>44248</c:v>
                </c:pt>
                <c:pt idx="459">
                  <c:v>44249</c:v>
                </c:pt>
                <c:pt idx="460">
                  <c:v>44250</c:v>
                </c:pt>
                <c:pt idx="461">
                  <c:v>44251</c:v>
                </c:pt>
                <c:pt idx="462">
                  <c:v>44252</c:v>
                </c:pt>
                <c:pt idx="463">
                  <c:v>44253</c:v>
                </c:pt>
                <c:pt idx="464">
                  <c:v>44254</c:v>
                </c:pt>
                <c:pt idx="465">
                  <c:v>44255</c:v>
                </c:pt>
                <c:pt idx="466">
                  <c:v>44256</c:v>
                </c:pt>
                <c:pt idx="467">
                  <c:v>44257</c:v>
                </c:pt>
                <c:pt idx="468">
                  <c:v>44258</c:v>
                </c:pt>
                <c:pt idx="469">
                  <c:v>44259</c:v>
                </c:pt>
                <c:pt idx="470">
                  <c:v>44260</c:v>
                </c:pt>
                <c:pt idx="471">
                  <c:v>44261</c:v>
                </c:pt>
                <c:pt idx="472">
                  <c:v>44262</c:v>
                </c:pt>
                <c:pt idx="473">
                  <c:v>44263</c:v>
                </c:pt>
                <c:pt idx="474">
                  <c:v>44264</c:v>
                </c:pt>
                <c:pt idx="475">
                  <c:v>44265</c:v>
                </c:pt>
                <c:pt idx="476">
                  <c:v>44266</c:v>
                </c:pt>
                <c:pt idx="477">
                  <c:v>44267</c:v>
                </c:pt>
                <c:pt idx="478">
                  <c:v>44268</c:v>
                </c:pt>
                <c:pt idx="479">
                  <c:v>44269</c:v>
                </c:pt>
                <c:pt idx="480">
                  <c:v>44270</c:v>
                </c:pt>
                <c:pt idx="481">
                  <c:v>44271</c:v>
                </c:pt>
                <c:pt idx="482">
                  <c:v>44272</c:v>
                </c:pt>
                <c:pt idx="483">
                  <c:v>44273</c:v>
                </c:pt>
                <c:pt idx="484">
                  <c:v>44274</c:v>
                </c:pt>
                <c:pt idx="485">
                  <c:v>44275</c:v>
                </c:pt>
                <c:pt idx="486">
                  <c:v>44276</c:v>
                </c:pt>
                <c:pt idx="487">
                  <c:v>44277</c:v>
                </c:pt>
                <c:pt idx="488">
                  <c:v>44278</c:v>
                </c:pt>
                <c:pt idx="489">
                  <c:v>44279</c:v>
                </c:pt>
                <c:pt idx="490">
                  <c:v>44280</c:v>
                </c:pt>
                <c:pt idx="491">
                  <c:v>44281</c:v>
                </c:pt>
                <c:pt idx="492">
                  <c:v>44282</c:v>
                </c:pt>
                <c:pt idx="493">
                  <c:v>44283</c:v>
                </c:pt>
                <c:pt idx="494">
                  <c:v>44284</c:v>
                </c:pt>
                <c:pt idx="495">
                  <c:v>44285</c:v>
                </c:pt>
                <c:pt idx="496">
                  <c:v>44286</c:v>
                </c:pt>
                <c:pt idx="497">
                  <c:v>44287</c:v>
                </c:pt>
                <c:pt idx="498">
                  <c:v>44288</c:v>
                </c:pt>
                <c:pt idx="499">
                  <c:v>44289</c:v>
                </c:pt>
                <c:pt idx="500">
                  <c:v>44290</c:v>
                </c:pt>
                <c:pt idx="501">
                  <c:v>44291</c:v>
                </c:pt>
                <c:pt idx="502">
                  <c:v>44292</c:v>
                </c:pt>
                <c:pt idx="503">
                  <c:v>44293</c:v>
                </c:pt>
                <c:pt idx="504">
                  <c:v>44294</c:v>
                </c:pt>
                <c:pt idx="505">
                  <c:v>44295</c:v>
                </c:pt>
                <c:pt idx="506">
                  <c:v>44296</c:v>
                </c:pt>
                <c:pt idx="507">
                  <c:v>44297</c:v>
                </c:pt>
                <c:pt idx="508">
                  <c:v>44298</c:v>
                </c:pt>
                <c:pt idx="509">
                  <c:v>44299</c:v>
                </c:pt>
                <c:pt idx="510">
                  <c:v>44300</c:v>
                </c:pt>
                <c:pt idx="511">
                  <c:v>44301</c:v>
                </c:pt>
                <c:pt idx="512">
                  <c:v>44302</c:v>
                </c:pt>
                <c:pt idx="513">
                  <c:v>44303</c:v>
                </c:pt>
                <c:pt idx="514">
                  <c:v>44304</c:v>
                </c:pt>
                <c:pt idx="515">
                  <c:v>44305</c:v>
                </c:pt>
                <c:pt idx="516">
                  <c:v>44306</c:v>
                </c:pt>
                <c:pt idx="517">
                  <c:v>44307</c:v>
                </c:pt>
                <c:pt idx="518">
                  <c:v>44308</c:v>
                </c:pt>
                <c:pt idx="519">
                  <c:v>44309</c:v>
                </c:pt>
                <c:pt idx="520">
                  <c:v>44310</c:v>
                </c:pt>
                <c:pt idx="521">
                  <c:v>44311</c:v>
                </c:pt>
                <c:pt idx="522">
                  <c:v>44312</c:v>
                </c:pt>
                <c:pt idx="523">
                  <c:v>44313</c:v>
                </c:pt>
                <c:pt idx="524">
                  <c:v>44314</c:v>
                </c:pt>
                <c:pt idx="525">
                  <c:v>44315</c:v>
                </c:pt>
                <c:pt idx="526">
                  <c:v>44316</c:v>
                </c:pt>
                <c:pt idx="527">
                  <c:v>44317</c:v>
                </c:pt>
                <c:pt idx="528">
                  <c:v>44318</c:v>
                </c:pt>
                <c:pt idx="529">
                  <c:v>44319</c:v>
                </c:pt>
                <c:pt idx="530">
                  <c:v>44320</c:v>
                </c:pt>
                <c:pt idx="531">
                  <c:v>44321</c:v>
                </c:pt>
                <c:pt idx="532">
                  <c:v>44322</c:v>
                </c:pt>
                <c:pt idx="533">
                  <c:v>44323</c:v>
                </c:pt>
                <c:pt idx="534">
                  <c:v>44324</c:v>
                </c:pt>
                <c:pt idx="535">
                  <c:v>44325</c:v>
                </c:pt>
                <c:pt idx="536">
                  <c:v>44326</c:v>
                </c:pt>
                <c:pt idx="537">
                  <c:v>44327</c:v>
                </c:pt>
                <c:pt idx="538">
                  <c:v>44328</c:v>
                </c:pt>
                <c:pt idx="539">
                  <c:v>44329</c:v>
                </c:pt>
                <c:pt idx="540">
                  <c:v>44330</c:v>
                </c:pt>
                <c:pt idx="541">
                  <c:v>44331</c:v>
                </c:pt>
                <c:pt idx="542">
                  <c:v>44332</c:v>
                </c:pt>
                <c:pt idx="543">
                  <c:v>44333</c:v>
                </c:pt>
                <c:pt idx="544">
                  <c:v>44334</c:v>
                </c:pt>
                <c:pt idx="545">
                  <c:v>44335</c:v>
                </c:pt>
                <c:pt idx="546">
                  <c:v>44336</c:v>
                </c:pt>
                <c:pt idx="547">
                  <c:v>44337</c:v>
                </c:pt>
                <c:pt idx="548">
                  <c:v>44338</c:v>
                </c:pt>
                <c:pt idx="549">
                  <c:v>44339</c:v>
                </c:pt>
                <c:pt idx="550">
                  <c:v>44340</c:v>
                </c:pt>
                <c:pt idx="551">
                  <c:v>44341</c:v>
                </c:pt>
                <c:pt idx="552">
                  <c:v>44342</c:v>
                </c:pt>
                <c:pt idx="553">
                  <c:v>44343</c:v>
                </c:pt>
                <c:pt idx="554">
                  <c:v>44344</c:v>
                </c:pt>
                <c:pt idx="555">
                  <c:v>44345</c:v>
                </c:pt>
                <c:pt idx="556">
                  <c:v>44346</c:v>
                </c:pt>
                <c:pt idx="557">
                  <c:v>44347</c:v>
                </c:pt>
                <c:pt idx="558">
                  <c:v>44348</c:v>
                </c:pt>
                <c:pt idx="559">
                  <c:v>44349</c:v>
                </c:pt>
                <c:pt idx="560">
                  <c:v>44350</c:v>
                </c:pt>
                <c:pt idx="561">
                  <c:v>44351</c:v>
                </c:pt>
                <c:pt idx="562">
                  <c:v>44352</c:v>
                </c:pt>
                <c:pt idx="563">
                  <c:v>44353</c:v>
                </c:pt>
                <c:pt idx="564">
                  <c:v>44354</c:v>
                </c:pt>
                <c:pt idx="565">
                  <c:v>44355</c:v>
                </c:pt>
                <c:pt idx="566">
                  <c:v>44356</c:v>
                </c:pt>
                <c:pt idx="567">
                  <c:v>44357</c:v>
                </c:pt>
                <c:pt idx="568">
                  <c:v>44358</c:v>
                </c:pt>
                <c:pt idx="569">
                  <c:v>44359</c:v>
                </c:pt>
                <c:pt idx="570">
                  <c:v>44360</c:v>
                </c:pt>
                <c:pt idx="571">
                  <c:v>44361</c:v>
                </c:pt>
                <c:pt idx="572">
                  <c:v>44362</c:v>
                </c:pt>
                <c:pt idx="573">
                  <c:v>44363</c:v>
                </c:pt>
                <c:pt idx="574">
                  <c:v>44364</c:v>
                </c:pt>
                <c:pt idx="575">
                  <c:v>44365</c:v>
                </c:pt>
                <c:pt idx="576">
                  <c:v>44366</c:v>
                </c:pt>
                <c:pt idx="577">
                  <c:v>44367</c:v>
                </c:pt>
                <c:pt idx="578">
                  <c:v>44368</c:v>
                </c:pt>
                <c:pt idx="579">
                  <c:v>44369</c:v>
                </c:pt>
                <c:pt idx="580">
                  <c:v>44370</c:v>
                </c:pt>
                <c:pt idx="581">
                  <c:v>44371</c:v>
                </c:pt>
                <c:pt idx="582">
                  <c:v>44372</c:v>
                </c:pt>
                <c:pt idx="583">
                  <c:v>44373</c:v>
                </c:pt>
                <c:pt idx="584">
                  <c:v>44374</c:v>
                </c:pt>
                <c:pt idx="585">
                  <c:v>44375</c:v>
                </c:pt>
                <c:pt idx="586">
                  <c:v>44376</c:v>
                </c:pt>
                <c:pt idx="587">
                  <c:v>44377</c:v>
                </c:pt>
                <c:pt idx="588">
                  <c:v>44378</c:v>
                </c:pt>
                <c:pt idx="589">
                  <c:v>44379</c:v>
                </c:pt>
                <c:pt idx="590">
                  <c:v>44380</c:v>
                </c:pt>
                <c:pt idx="591">
                  <c:v>44381</c:v>
                </c:pt>
                <c:pt idx="592">
                  <c:v>44382</c:v>
                </c:pt>
                <c:pt idx="593">
                  <c:v>44383</c:v>
                </c:pt>
                <c:pt idx="594">
                  <c:v>44384</c:v>
                </c:pt>
                <c:pt idx="595">
                  <c:v>44385</c:v>
                </c:pt>
                <c:pt idx="596">
                  <c:v>44386</c:v>
                </c:pt>
                <c:pt idx="597">
                  <c:v>44387</c:v>
                </c:pt>
                <c:pt idx="598">
                  <c:v>44388</c:v>
                </c:pt>
                <c:pt idx="599">
                  <c:v>44389</c:v>
                </c:pt>
                <c:pt idx="600">
                  <c:v>44390</c:v>
                </c:pt>
                <c:pt idx="601">
                  <c:v>44391</c:v>
                </c:pt>
                <c:pt idx="602">
                  <c:v>44392</c:v>
                </c:pt>
                <c:pt idx="603">
                  <c:v>44393</c:v>
                </c:pt>
                <c:pt idx="604">
                  <c:v>44394</c:v>
                </c:pt>
                <c:pt idx="605">
                  <c:v>44395</c:v>
                </c:pt>
                <c:pt idx="606">
                  <c:v>44396</c:v>
                </c:pt>
                <c:pt idx="607">
                  <c:v>44397</c:v>
                </c:pt>
                <c:pt idx="608">
                  <c:v>44398</c:v>
                </c:pt>
                <c:pt idx="609">
                  <c:v>44399</c:v>
                </c:pt>
                <c:pt idx="610">
                  <c:v>44400</c:v>
                </c:pt>
                <c:pt idx="611">
                  <c:v>44401</c:v>
                </c:pt>
                <c:pt idx="612">
                  <c:v>44402</c:v>
                </c:pt>
                <c:pt idx="613">
                  <c:v>44403</c:v>
                </c:pt>
                <c:pt idx="614">
                  <c:v>44404</c:v>
                </c:pt>
                <c:pt idx="615">
                  <c:v>44405</c:v>
                </c:pt>
                <c:pt idx="616">
                  <c:v>44406</c:v>
                </c:pt>
                <c:pt idx="617">
                  <c:v>44407</c:v>
                </c:pt>
                <c:pt idx="618">
                  <c:v>44408</c:v>
                </c:pt>
                <c:pt idx="619">
                  <c:v>44409</c:v>
                </c:pt>
                <c:pt idx="620">
                  <c:v>44410</c:v>
                </c:pt>
                <c:pt idx="621">
                  <c:v>44411</c:v>
                </c:pt>
                <c:pt idx="622">
                  <c:v>44412</c:v>
                </c:pt>
                <c:pt idx="623">
                  <c:v>44413</c:v>
                </c:pt>
                <c:pt idx="624">
                  <c:v>44414</c:v>
                </c:pt>
                <c:pt idx="625">
                  <c:v>44415</c:v>
                </c:pt>
                <c:pt idx="626">
                  <c:v>44416</c:v>
                </c:pt>
                <c:pt idx="627">
                  <c:v>44417</c:v>
                </c:pt>
                <c:pt idx="628">
                  <c:v>44418</c:v>
                </c:pt>
                <c:pt idx="629">
                  <c:v>44419</c:v>
                </c:pt>
                <c:pt idx="630">
                  <c:v>44420</c:v>
                </c:pt>
                <c:pt idx="631">
                  <c:v>44421</c:v>
                </c:pt>
                <c:pt idx="632">
                  <c:v>44422</c:v>
                </c:pt>
                <c:pt idx="633">
                  <c:v>44423</c:v>
                </c:pt>
                <c:pt idx="634">
                  <c:v>44424</c:v>
                </c:pt>
                <c:pt idx="635">
                  <c:v>44425</c:v>
                </c:pt>
                <c:pt idx="636">
                  <c:v>44426</c:v>
                </c:pt>
                <c:pt idx="637">
                  <c:v>44427</c:v>
                </c:pt>
                <c:pt idx="638">
                  <c:v>44428</c:v>
                </c:pt>
                <c:pt idx="639">
                  <c:v>44429</c:v>
                </c:pt>
                <c:pt idx="640">
                  <c:v>44430</c:v>
                </c:pt>
                <c:pt idx="641">
                  <c:v>44431</c:v>
                </c:pt>
                <c:pt idx="642">
                  <c:v>44432</c:v>
                </c:pt>
                <c:pt idx="643">
                  <c:v>44433</c:v>
                </c:pt>
                <c:pt idx="644">
                  <c:v>44434</c:v>
                </c:pt>
                <c:pt idx="645">
                  <c:v>44435</c:v>
                </c:pt>
                <c:pt idx="646">
                  <c:v>44436</c:v>
                </c:pt>
                <c:pt idx="647">
                  <c:v>44437</c:v>
                </c:pt>
                <c:pt idx="648">
                  <c:v>44438</c:v>
                </c:pt>
                <c:pt idx="649">
                  <c:v>44439</c:v>
                </c:pt>
                <c:pt idx="650">
                  <c:v>44440</c:v>
                </c:pt>
                <c:pt idx="651">
                  <c:v>44441</c:v>
                </c:pt>
                <c:pt idx="652">
                  <c:v>44442</c:v>
                </c:pt>
                <c:pt idx="653">
                  <c:v>44443</c:v>
                </c:pt>
                <c:pt idx="654">
                  <c:v>44444</c:v>
                </c:pt>
                <c:pt idx="655">
                  <c:v>44445</c:v>
                </c:pt>
                <c:pt idx="656">
                  <c:v>44446</c:v>
                </c:pt>
                <c:pt idx="657">
                  <c:v>44447</c:v>
                </c:pt>
                <c:pt idx="658">
                  <c:v>44448</c:v>
                </c:pt>
                <c:pt idx="659">
                  <c:v>44449</c:v>
                </c:pt>
                <c:pt idx="660">
                  <c:v>44450</c:v>
                </c:pt>
                <c:pt idx="661">
                  <c:v>44451</c:v>
                </c:pt>
                <c:pt idx="662">
                  <c:v>44452</c:v>
                </c:pt>
                <c:pt idx="663">
                  <c:v>44453</c:v>
                </c:pt>
                <c:pt idx="664">
                  <c:v>44454</c:v>
                </c:pt>
                <c:pt idx="665">
                  <c:v>44455</c:v>
                </c:pt>
                <c:pt idx="666">
                  <c:v>44456</c:v>
                </c:pt>
                <c:pt idx="667">
                  <c:v>44457</c:v>
                </c:pt>
                <c:pt idx="668">
                  <c:v>44458</c:v>
                </c:pt>
                <c:pt idx="669">
                  <c:v>44459</c:v>
                </c:pt>
                <c:pt idx="670">
                  <c:v>44460</c:v>
                </c:pt>
                <c:pt idx="671">
                  <c:v>44461</c:v>
                </c:pt>
                <c:pt idx="672">
                  <c:v>44462</c:v>
                </c:pt>
                <c:pt idx="673">
                  <c:v>44463</c:v>
                </c:pt>
                <c:pt idx="674">
                  <c:v>44464</c:v>
                </c:pt>
                <c:pt idx="675">
                  <c:v>44465</c:v>
                </c:pt>
                <c:pt idx="676">
                  <c:v>44466</c:v>
                </c:pt>
                <c:pt idx="677">
                  <c:v>44467</c:v>
                </c:pt>
                <c:pt idx="678">
                  <c:v>44468</c:v>
                </c:pt>
                <c:pt idx="679">
                  <c:v>44469</c:v>
                </c:pt>
                <c:pt idx="680">
                  <c:v>44470</c:v>
                </c:pt>
                <c:pt idx="681">
                  <c:v>44471</c:v>
                </c:pt>
                <c:pt idx="682">
                  <c:v>44472</c:v>
                </c:pt>
                <c:pt idx="683">
                  <c:v>44473</c:v>
                </c:pt>
                <c:pt idx="684">
                  <c:v>44474</c:v>
                </c:pt>
                <c:pt idx="685">
                  <c:v>44475</c:v>
                </c:pt>
                <c:pt idx="686">
                  <c:v>44476</c:v>
                </c:pt>
                <c:pt idx="687">
                  <c:v>44477</c:v>
                </c:pt>
                <c:pt idx="688">
                  <c:v>44478</c:v>
                </c:pt>
                <c:pt idx="689">
                  <c:v>44479</c:v>
                </c:pt>
                <c:pt idx="690">
                  <c:v>44480</c:v>
                </c:pt>
                <c:pt idx="691">
                  <c:v>44481</c:v>
                </c:pt>
                <c:pt idx="692">
                  <c:v>44482</c:v>
                </c:pt>
                <c:pt idx="693">
                  <c:v>44483</c:v>
                </c:pt>
                <c:pt idx="694">
                  <c:v>44484</c:v>
                </c:pt>
                <c:pt idx="695">
                  <c:v>44485</c:v>
                </c:pt>
                <c:pt idx="696">
                  <c:v>44486</c:v>
                </c:pt>
                <c:pt idx="697">
                  <c:v>44487</c:v>
                </c:pt>
                <c:pt idx="698">
                  <c:v>44488</c:v>
                </c:pt>
                <c:pt idx="699">
                  <c:v>44489</c:v>
                </c:pt>
                <c:pt idx="700">
                  <c:v>44490</c:v>
                </c:pt>
                <c:pt idx="701">
                  <c:v>44491</c:v>
                </c:pt>
                <c:pt idx="702">
                  <c:v>44492</c:v>
                </c:pt>
                <c:pt idx="703">
                  <c:v>44493</c:v>
                </c:pt>
                <c:pt idx="704">
                  <c:v>44494</c:v>
                </c:pt>
                <c:pt idx="705">
                  <c:v>44495</c:v>
                </c:pt>
                <c:pt idx="706">
                  <c:v>44496</c:v>
                </c:pt>
                <c:pt idx="707">
                  <c:v>44497</c:v>
                </c:pt>
                <c:pt idx="708">
                  <c:v>44498</c:v>
                </c:pt>
                <c:pt idx="709">
                  <c:v>44499</c:v>
                </c:pt>
                <c:pt idx="710">
                  <c:v>44500</c:v>
                </c:pt>
                <c:pt idx="711">
                  <c:v>44501</c:v>
                </c:pt>
                <c:pt idx="712">
                  <c:v>44502</c:v>
                </c:pt>
                <c:pt idx="713">
                  <c:v>44503</c:v>
                </c:pt>
                <c:pt idx="714">
                  <c:v>44504</c:v>
                </c:pt>
                <c:pt idx="715">
                  <c:v>44505</c:v>
                </c:pt>
                <c:pt idx="716">
                  <c:v>44506</c:v>
                </c:pt>
                <c:pt idx="717">
                  <c:v>44507</c:v>
                </c:pt>
                <c:pt idx="718">
                  <c:v>44508</c:v>
                </c:pt>
                <c:pt idx="719">
                  <c:v>44509</c:v>
                </c:pt>
                <c:pt idx="720">
                  <c:v>44510</c:v>
                </c:pt>
                <c:pt idx="721">
                  <c:v>44511</c:v>
                </c:pt>
                <c:pt idx="722">
                  <c:v>44512</c:v>
                </c:pt>
                <c:pt idx="723">
                  <c:v>44513</c:v>
                </c:pt>
                <c:pt idx="724">
                  <c:v>44514</c:v>
                </c:pt>
                <c:pt idx="725">
                  <c:v>44515</c:v>
                </c:pt>
                <c:pt idx="726">
                  <c:v>44516</c:v>
                </c:pt>
                <c:pt idx="727">
                  <c:v>44517</c:v>
                </c:pt>
                <c:pt idx="728">
                  <c:v>44518</c:v>
                </c:pt>
                <c:pt idx="729">
                  <c:v>44519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-0.32500000000000001</c:v>
                </c:pt>
                <c:pt idx="1">
                  <c:v>-0.35899999999999999</c:v>
                </c:pt>
                <c:pt idx="2">
                  <c:v>-0.35899999999999999</c:v>
                </c:pt>
                <c:pt idx="3">
                  <c:v>-0.35899999999999999</c:v>
                </c:pt>
                <c:pt idx="4">
                  <c:v>-0.34899999999999998</c:v>
                </c:pt>
                <c:pt idx="5">
                  <c:v>-0.372</c:v>
                </c:pt>
                <c:pt idx="6">
                  <c:v>-0.372</c:v>
                </c:pt>
                <c:pt idx="7">
                  <c:v>-0.36099999999999999</c:v>
                </c:pt>
                <c:pt idx="8">
                  <c:v>-0.36</c:v>
                </c:pt>
                <c:pt idx="9">
                  <c:v>-0.36</c:v>
                </c:pt>
                <c:pt idx="10">
                  <c:v>-0.36</c:v>
                </c:pt>
                <c:pt idx="11">
                  <c:v>-0.28100000000000003</c:v>
                </c:pt>
                <c:pt idx="12">
                  <c:v>-0.34799999999999998</c:v>
                </c:pt>
                <c:pt idx="13">
                  <c:v>-0.315</c:v>
                </c:pt>
                <c:pt idx="14">
                  <c:v>-0.29399999999999998</c:v>
                </c:pt>
                <c:pt idx="15">
                  <c:v>-0.28599999999999998</c:v>
                </c:pt>
                <c:pt idx="16">
                  <c:v>-0.28599999999999998</c:v>
                </c:pt>
                <c:pt idx="17">
                  <c:v>-0.28599999999999998</c:v>
                </c:pt>
                <c:pt idx="18">
                  <c:v>-0.307</c:v>
                </c:pt>
                <c:pt idx="19">
                  <c:v>-0.29499999999999998</c:v>
                </c:pt>
                <c:pt idx="20">
                  <c:v>-0.32100000000000001</c:v>
                </c:pt>
                <c:pt idx="21">
                  <c:v>-0.26900000000000002</c:v>
                </c:pt>
                <c:pt idx="22">
                  <c:v>-0.28899999999999998</c:v>
                </c:pt>
                <c:pt idx="23">
                  <c:v>-0.28899999999999998</c:v>
                </c:pt>
                <c:pt idx="24">
                  <c:v>-0.28899999999999998</c:v>
                </c:pt>
                <c:pt idx="25">
                  <c:v>-0.27700000000000002</c:v>
                </c:pt>
                <c:pt idx="26">
                  <c:v>-0.29499999999999998</c:v>
                </c:pt>
                <c:pt idx="27">
                  <c:v>-0.249</c:v>
                </c:pt>
                <c:pt idx="28">
                  <c:v>-0.23499999999999999</c:v>
                </c:pt>
                <c:pt idx="29">
                  <c:v>-0.252</c:v>
                </c:pt>
                <c:pt idx="30">
                  <c:v>-0.252</c:v>
                </c:pt>
                <c:pt idx="31">
                  <c:v>-0.252</c:v>
                </c:pt>
                <c:pt idx="32">
                  <c:v>-0.24199999999999999</c:v>
                </c:pt>
                <c:pt idx="33">
                  <c:v>-0.24199999999999999</c:v>
                </c:pt>
                <c:pt idx="34">
                  <c:v>-0.24199999999999999</c:v>
                </c:pt>
                <c:pt idx="35">
                  <c:v>-0.24199999999999999</c:v>
                </c:pt>
                <c:pt idx="36">
                  <c:v>-0.25600000000000001</c:v>
                </c:pt>
                <c:pt idx="37">
                  <c:v>-0.25600000000000001</c:v>
                </c:pt>
                <c:pt idx="38">
                  <c:v>-0.25600000000000001</c:v>
                </c:pt>
                <c:pt idx="39">
                  <c:v>-0.185</c:v>
                </c:pt>
                <c:pt idx="40">
                  <c:v>-0.185</c:v>
                </c:pt>
                <c:pt idx="41">
                  <c:v>-0.186</c:v>
                </c:pt>
                <c:pt idx="42">
                  <c:v>-0.223</c:v>
                </c:pt>
                <c:pt idx="43">
                  <c:v>-0.27800000000000002</c:v>
                </c:pt>
                <c:pt idx="44">
                  <c:v>-0.27800000000000002</c:v>
                </c:pt>
                <c:pt idx="45">
                  <c:v>-0.27800000000000002</c:v>
                </c:pt>
                <c:pt idx="46">
                  <c:v>-0.28699999999999998</c:v>
                </c:pt>
                <c:pt idx="47">
                  <c:v>-0.28499999999999998</c:v>
                </c:pt>
                <c:pt idx="48">
                  <c:v>-0.20699999999999999</c:v>
                </c:pt>
                <c:pt idx="49">
                  <c:v>-0.17899999999999999</c:v>
                </c:pt>
                <c:pt idx="50">
                  <c:v>-0.19900000000000001</c:v>
                </c:pt>
                <c:pt idx="51">
                  <c:v>-0.19900000000000001</c:v>
                </c:pt>
                <c:pt idx="52">
                  <c:v>-0.19900000000000001</c:v>
                </c:pt>
                <c:pt idx="53">
                  <c:v>-0.159</c:v>
                </c:pt>
                <c:pt idx="54">
                  <c:v>-0.17100000000000001</c:v>
                </c:pt>
                <c:pt idx="55">
                  <c:v>-0.2</c:v>
                </c:pt>
                <c:pt idx="56">
                  <c:v>-0.219</c:v>
                </c:pt>
                <c:pt idx="57">
                  <c:v>-0.215</c:v>
                </c:pt>
                <c:pt idx="58">
                  <c:v>-0.215</c:v>
                </c:pt>
                <c:pt idx="59">
                  <c:v>-0.215</c:v>
                </c:pt>
                <c:pt idx="60">
                  <c:v>-0.218</c:v>
                </c:pt>
                <c:pt idx="61">
                  <c:v>-0.248</c:v>
                </c:pt>
                <c:pt idx="62">
                  <c:v>-0.26</c:v>
                </c:pt>
                <c:pt idx="63">
                  <c:v>-0.308</c:v>
                </c:pt>
                <c:pt idx="64">
                  <c:v>-0.33500000000000002</c:v>
                </c:pt>
                <c:pt idx="65">
                  <c:v>-0.33500000000000002</c:v>
                </c:pt>
                <c:pt idx="66">
                  <c:v>-0.33500000000000002</c:v>
                </c:pt>
                <c:pt idx="67">
                  <c:v>-0.38500000000000001</c:v>
                </c:pt>
                <c:pt idx="68">
                  <c:v>-0.34100000000000003</c:v>
                </c:pt>
                <c:pt idx="69">
                  <c:v>-0.377</c:v>
                </c:pt>
                <c:pt idx="70">
                  <c:v>-0.40600000000000003</c:v>
                </c:pt>
                <c:pt idx="71">
                  <c:v>-0.434</c:v>
                </c:pt>
                <c:pt idx="72">
                  <c:v>-0.434</c:v>
                </c:pt>
                <c:pt idx="73">
                  <c:v>-0.434</c:v>
                </c:pt>
                <c:pt idx="74">
                  <c:v>-0.442</c:v>
                </c:pt>
                <c:pt idx="75">
                  <c:v>-0.39900000000000002</c:v>
                </c:pt>
                <c:pt idx="76">
                  <c:v>-0.35899999999999999</c:v>
                </c:pt>
                <c:pt idx="77">
                  <c:v>-0.37</c:v>
                </c:pt>
                <c:pt idx="78">
                  <c:v>-0.38600000000000001</c:v>
                </c:pt>
                <c:pt idx="79">
                  <c:v>-0.38600000000000001</c:v>
                </c:pt>
                <c:pt idx="80">
                  <c:v>-0.38600000000000001</c:v>
                </c:pt>
                <c:pt idx="81">
                  <c:v>-0.41099999999999998</c:v>
                </c:pt>
                <c:pt idx="82">
                  <c:v>-0.39100000000000001</c:v>
                </c:pt>
                <c:pt idx="83">
                  <c:v>-0.378</c:v>
                </c:pt>
                <c:pt idx="84">
                  <c:v>-0.38600000000000001</c:v>
                </c:pt>
                <c:pt idx="85">
                  <c:v>-0.40100000000000002</c:v>
                </c:pt>
                <c:pt idx="86">
                  <c:v>-0.40100000000000002</c:v>
                </c:pt>
                <c:pt idx="87">
                  <c:v>-0.40100000000000002</c:v>
                </c:pt>
                <c:pt idx="88">
                  <c:v>-0.40100000000000002</c:v>
                </c:pt>
                <c:pt idx="89">
                  <c:v>-0.40699999999999997</c:v>
                </c:pt>
                <c:pt idx="90">
                  <c:v>-0.41799999999999998</c:v>
                </c:pt>
                <c:pt idx="91">
                  <c:v>-0.44400000000000001</c:v>
                </c:pt>
                <c:pt idx="92">
                  <c:v>-0.43099999999999999</c:v>
                </c:pt>
                <c:pt idx="93">
                  <c:v>-0.43099999999999999</c:v>
                </c:pt>
                <c:pt idx="94">
                  <c:v>-0.43099999999999999</c:v>
                </c:pt>
                <c:pt idx="95">
                  <c:v>-0.48099999999999998</c:v>
                </c:pt>
                <c:pt idx="96">
                  <c:v>-0.51200000000000001</c:v>
                </c:pt>
                <c:pt idx="97">
                  <c:v>-0.505</c:v>
                </c:pt>
                <c:pt idx="98">
                  <c:v>-0.54300000000000004</c:v>
                </c:pt>
                <c:pt idx="99">
                  <c:v>-0.60699999999999998</c:v>
                </c:pt>
                <c:pt idx="100">
                  <c:v>-0.60699999999999998</c:v>
                </c:pt>
                <c:pt idx="101">
                  <c:v>-0.60699999999999998</c:v>
                </c:pt>
                <c:pt idx="102">
                  <c:v>-0.624</c:v>
                </c:pt>
                <c:pt idx="103">
                  <c:v>-0.625</c:v>
                </c:pt>
                <c:pt idx="104">
                  <c:v>-0.63800000000000001</c:v>
                </c:pt>
                <c:pt idx="105">
                  <c:v>-0.68600000000000005</c:v>
                </c:pt>
                <c:pt idx="106">
                  <c:v>-0.71</c:v>
                </c:pt>
                <c:pt idx="107">
                  <c:v>-0.71</c:v>
                </c:pt>
                <c:pt idx="108">
                  <c:v>-0.71</c:v>
                </c:pt>
                <c:pt idx="109">
                  <c:v>-0.85599999999999998</c:v>
                </c:pt>
                <c:pt idx="110">
                  <c:v>-0.79</c:v>
                </c:pt>
                <c:pt idx="111">
                  <c:v>-0.74199999999999999</c:v>
                </c:pt>
                <c:pt idx="112">
                  <c:v>-0.74099999999999999</c:v>
                </c:pt>
                <c:pt idx="113">
                  <c:v>-0.54400000000000004</c:v>
                </c:pt>
                <c:pt idx="114">
                  <c:v>-0.54400000000000004</c:v>
                </c:pt>
                <c:pt idx="115">
                  <c:v>-0.54400000000000004</c:v>
                </c:pt>
                <c:pt idx="116">
                  <c:v>-0.46100000000000002</c:v>
                </c:pt>
                <c:pt idx="117">
                  <c:v>-0.434</c:v>
                </c:pt>
                <c:pt idx="118">
                  <c:v>-0.23499999999999999</c:v>
                </c:pt>
                <c:pt idx="119">
                  <c:v>-0.193</c:v>
                </c:pt>
                <c:pt idx="120">
                  <c:v>-0.32100000000000001</c:v>
                </c:pt>
                <c:pt idx="121">
                  <c:v>-0.32100000000000001</c:v>
                </c:pt>
                <c:pt idx="122">
                  <c:v>-0.32100000000000001</c:v>
                </c:pt>
                <c:pt idx="123">
                  <c:v>-0.375</c:v>
                </c:pt>
                <c:pt idx="124">
                  <c:v>-0.32200000000000001</c:v>
                </c:pt>
                <c:pt idx="125">
                  <c:v>-0.26200000000000001</c:v>
                </c:pt>
                <c:pt idx="126">
                  <c:v>-0.36099999999999999</c:v>
                </c:pt>
                <c:pt idx="127">
                  <c:v>-0.47399999999999998</c:v>
                </c:pt>
                <c:pt idx="128">
                  <c:v>-0.47399999999999998</c:v>
                </c:pt>
                <c:pt idx="129">
                  <c:v>-0.47399999999999998</c:v>
                </c:pt>
                <c:pt idx="130">
                  <c:v>-0.49</c:v>
                </c:pt>
                <c:pt idx="131">
                  <c:v>-0.47099999999999997</c:v>
                </c:pt>
                <c:pt idx="132">
                  <c:v>-0.45800000000000002</c:v>
                </c:pt>
                <c:pt idx="133">
                  <c:v>-0.433</c:v>
                </c:pt>
                <c:pt idx="134">
                  <c:v>-0.441</c:v>
                </c:pt>
                <c:pt idx="135">
                  <c:v>-0.441</c:v>
                </c:pt>
                <c:pt idx="136">
                  <c:v>-0.441</c:v>
                </c:pt>
                <c:pt idx="137">
                  <c:v>-0.42499999999999999</c:v>
                </c:pt>
                <c:pt idx="138">
                  <c:v>-0.309</c:v>
                </c:pt>
                <c:pt idx="139">
                  <c:v>-0.30599999999999999</c:v>
                </c:pt>
                <c:pt idx="140">
                  <c:v>-0.34699999999999998</c:v>
                </c:pt>
                <c:pt idx="141">
                  <c:v>-0.34699999999999998</c:v>
                </c:pt>
                <c:pt idx="142">
                  <c:v>-0.34699999999999998</c:v>
                </c:pt>
                <c:pt idx="143">
                  <c:v>-0.34699999999999998</c:v>
                </c:pt>
                <c:pt idx="144">
                  <c:v>-0.34699999999999998</c:v>
                </c:pt>
                <c:pt idx="145">
                  <c:v>-0.377</c:v>
                </c:pt>
                <c:pt idx="146">
                  <c:v>-0.46500000000000002</c:v>
                </c:pt>
                <c:pt idx="147">
                  <c:v>-0.47399999999999998</c:v>
                </c:pt>
                <c:pt idx="148">
                  <c:v>-0.47199999999999998</c:v>
                </c:pt>
                <c:pt idx="149">
                  <c:v>-0.47199999999999998</c:v>
                </c:pt>
                <c:pt idx="150">
                  <c:v>-0.47199999999999998</c:v>
                </c:pt>
                <c:pt idx="151">
                  <c:v>-0.44800000000000001</c:v>
                </c:pt>
                <c:pt idx="152">
                  <c:v>-0.47699999999999998</c:v>
                </c:pt>
                <c:pt idx="153">
                  <c:v>-0.40699999999999997</c:v>
                </c:pt>
                <c:pt idx="154">
                  <c:v>-0.42399999999999999</c:v>
                </c:pt>
                <c:pt idx="155">
                  <c:v>-0.47299999999999998</c:v>
                </c:pt>
                <c:pt idx="156">
                  <c:v>-0.47299999999999998</c:v>
                </c:pt>
                <c:pt idx="157">
                  <c:v>-0.47299999999999998</c:v>
                </c:pt>
                <c:pt idx="158">
                  <c:v>-0.45300000000000001</c:v>
                </c:pt>
                <c:pt idx="159">
                  <c:v>-0.46899999999999997</c:v>
                </c:pt>
                <c:pt idx="160">
                  <c:v>-0.495</c:v>
                </c:pt>
                <c:pt idx="161">
                  <c:v>-0.58599999999999997</c:v>
                </c:pt>
                <c:pt idx="162">
                  <c:v>-0.58599999999999997</c:v>
                </c:pt>
                <c:pt idx="163">
                  <c:v>-0.58599999999999997</c:v>
                </c:pt>
                <c:pt idx="164">
                  <c:v>-0.58599999999999997</c:v>
                </c:pt>
                <c:pt idx="165">
                  <c:v>-0.56299999999999994</c:v>
                </c:pt>
                <c:pt idx="166">
                  <c:v>-0.57799999999999996</c:v>
                </c:pt>
                <c:pt idx="167">
                  <c:v>-0.50700000000000001</c:v>
                </c:pt>
                <c:pt idx="168">
                  <c:v>-0.54500000000000004</c:v>
                </c:pt>
                <c:pt idx="169">
                  <c:v>-0.53700000000000003</c:v>
                </c:pt>
                <c:pt idx="170">
                  <c:v>-0.53700000000000003</c:v>
                </c:pt>
                <c:pt idx="171">
                  <c:v>-0.53700000000000003</c:v>
                </c:pt>
                <c:pt idx="172">
                  <c:v>-0.51200000000000001</c:v>
                </c:pt>
                <c:pt idx="173">
                  <c:v>-0.505</c:v>
                </c:pt>
                <c:pt idx="174">
                  <c:v>-0.53</c:v>
                </c:pt>
                <c:pt idx="175">
                  <c:v>-0.54300000000000004</c:v>
                </c:pt>
                <c:pt idx="176">
                  <c:v>-0.53100000000000003</c:v>
                </c:pt>
                <c:pt idx="177">
                  <c:v>-0.53100000000000003</c:v>
                </c:pt>
                <c:pt idx="178">
                  <c:v>-0.53100000000000003</c:v>
                </c:pt>
                <c:pt idx="179">
                  <c:v>-0.46700000000000003</c:v>
                </c:pt>
                <c:pt idx="180">
                  <c:v>-0.46400000000000002</c:v>
                </c:pt>
                <c:pt idx="181">
                  <c:v>-0.46800000000000003</c:v>
                </c:pt>
                <c:pt idx="182">
                  <c:v>-0.495</c:v>
                </c:pt>
                <c:pt idx="183">
                  <c:v>-0.48699999999999999</c:v>
                </c:pt>
                <c:pt idx="184">
                  <c:v>-0.48699999999999999</c:v>
                </c:pt>
                <c:pt idx="185">
                  <c:v>-0.48699999999999999</c:v>
                </c:pt>
                <c:pt idx="186">
                  <c:v>-0.49399999999999999</c:v>
                </c:pt>
                <c:pt idx="187">
                  <c:v>-0.42899999999999999</c:v>
                </c:pt>
                <c:pt idx="188">
                  <c:v>-0.41399999999999998</c:v>
                </c:pt>
                <c:pt idx="189">
                  <c:v>-0.41899999999999998</c:v>
                </c:pt>
                <c:pt idx="190">
                  <c:v>-0.44700000000000001</c:v>
                </c:pt>
                <c:pt idx="191">
                  <c:v>-0.44700000000000001</c:v>
                </c:pt>
                <c:pt idx="192">
                  <c:v>-0.44700000000000001</c:v>
                </c:pt>
                <c:pt idx="193">
                  <c:v>-0.40200000000000002</c:v>
                </c:pt>
                <c:pt idx="194">
                  <c:v>-0.41499999999999998</c:v>
                </c:pt>
                <c:pt idx="195">
                  <c:v>-0.35399999999999998</c:v>
                </c:pt>
                <c:pt idx="196">
                  <c:v>-0.32</c:v>
                </c:pt>
                <c:pt idx="197">
                  <c:v>-0.27700000000000002</c:v>
                </c:pt>
                <c:pt idx="198">
                  <c:v>-0.27700000000000002</c:v>
                </c:pt>
                <c:pt idx="199">
                  <c:v>-0.27700000000000002</c:v>
                </c:pt>
                <c:pt idx="200">
                  <c:v>-0.31900000000000001</c:v>
                </c:pt>
                <c:pt idx="201">
                  <c:v>-0.309</c:v>
                </c:pt>
                <c:pt idx="202">
                  <c:v>-0.33100000000000002</c:v>
                </c:pt>
                <c:pt idx="203">
                  <c:v>-0.41399999999999998</c:v>
                </c:pt>
                <c:pt idx="204">
                  <c:v>-0.439</c:v>
                </c:pt>
                <c:pt idx="205">
                  <c:v>-0.439</c:v>
                </c:pt>
                <c:pt idx="206">
                  <c:v>-0.439</c:v>
                </c:pt>
                <c:pt idx="207">
                  <c:v>-0.44600000000000001</c:v>
                </c:pt>
                <c:pt idx="208">
                  <c:v>-0.42699999999999999</c:v>
                </c:pt>
                <c:pt idx="209">
                  <c:v>-0.39200000000000002</c:v>
                </c:pt>
                <c:pt idx="210">
                  <c:v>-0.40699999999999997</c:v>
                </c:pt>
                <c:pt idx="211">
                  <c:v>-0.41499999999999998</c:v>
                </c:pt>
                <c:pt idx="212">
                  <c:v>-0.41499999999999998</c:v>
                </c:pt>
                <c:pt idx="213">
                  <c:v>-0.41499999999999998</c:v>
                </c:pt>
                <c:pt idx="214">
                  <c:v>-0.439</c:v>
                </c:pt>
                <c:pt idx="215">
                  <c:v>-0.40799999999999997</c:v>
                </c:pt>
                <c:pt idx="216">
                  <c:v>-0.44</c:v>
                </c:pt>
                <c:pt idx="217">
                  <c:v>-0.46800000000000003</c:v>
                </c:pt>
                <c:pt idx="218">
                  <c:v>-0.48199999999999998</c:v>
                </c:pt>
                <c:pt idx="219">
                  <c:v>-0.48199999999999998</c:v>
                </c:pt>
                <c:pt idx="220">
                  <c:v>-0.48199999999999998</c:v>
                </c:pt>
                <c:pt idx="221">
                  <c:v>-0.47</c:v>
                </c:pt>
                <c:pt idx="222">
                  <c:v>-0.45400000000000001</c:v>
                </c:pt>
                <c:pt idx="223">
                  <c:v>-0.39500000000000002</c:v>
                </c:pt>
                <c:pt idx="224">
                  <c:v>-0.42799999999999999</c:v>
                </c:pt>
                <c:pt idx="225">
                  <c:v>-0.432</c:v>
                </c:pt>
                <c:pt idx="226">
                  <c:v>-0.432</c:v>
                </c:pt>
                <c:pt idx="227">
                  <c:v>-0.432</c:v>
                </c:pt>
                <c:pt idx="228">
                  <c:v>-0.43099999999999999</c:v>
                </c:pt>
                <c:pt idx="229">
                  <c:v>-0.42899999999999999</c:v>
                </c:pt>
                <c:pt idx="230">
                  <c:v>-0.44</c:v>
                </c:pt>
                <c:pt idx="231">
                  <c:v>-0.46300000000000002</c:v>
                </c:pt>
                <c:pt idx="232">
                  <c:v>-0.46500000000000002</c:v>
                </c:pt>
                <c:pt idx="233">
                  <c:v>-0.46500000000000002</c:v>
                </c:pt>
                <c:pt idx="234">
                  <c:v>-0.46500000000000002</c:v>
                </c:pt>
                <c:pt idx="235">
                  <c:v>-0.41699999999999998</c:v>
                </c:pt>
                <c:pt idx="236">
                  <c:v>-0.44700000000000001</c:v>
                </c:pt>
                <c:pt idx="237">
                  <c:v>-0.44400000000000001</c:v>
                </c:pt>
                <c:pt idx="238">
                  <c:v>-0.46500000000000002</c:v>
                </c:pt>
                <c:pt idx="239">
                  <c:v>-0.44700000000000001</c:v>
                </c:pt>
                <c:pt idx="240">
                  <c:v>-0.44700000000000001</c:v>
                </c:pt>
                <c:pt idx="241">
                  <c:v>-0.44700000000000001</c:v>
                </c:pt>
                <c:pt idx="242">
                  <c:v>-0.46</c:v>
                </c:pt>
                <c:pt idx="243">
                  <c:v>-0.46</c:v>
                </c:pt>
                <c:pt idx="244">
                  <c:v>-0.49</c:v>
                </c:pt>
                <c:pt idx="245">
                  <c:v>-0.48099999999999998</c:v>
                </c:pt>
                <c:pt idx="246">
                  <c:v>-0.44800000000000001</c:v>
                </c:pt>
                <c:pt idx="247">
                  <c:v>-0.44800000000000001</c:v>
                </c:pt>
                <c:pt idx="248">
                  <c:v>-0.44800000000000001</c:v>
                </c:pt>
                <c:pt idx="249">
                  <c:v>-0.49099999999999999</c:v>
                </c:pt>
                <c:pt idx="250">
                  <c:v>-0.50800000000000001</c:v>
                </c:pt>
                <c:pt idx="251">
                  <c:v>-0.498</c:v>
                </c:pt>
                <c:pt idx="252">
                  <c:v>-0.54200000000000004</c:v>
                </c:pt>
                <c:pt idx="253">
                  <c:v>-0.52400000000000002</c:v>
                </c:pt>
                <c:pt idx="254">
                  <c:v>-0.52400000000000002</c:v>
                </c:pt>
                <c:pt idx="255">
                  <c:v>-0.52400000000000002</c:v>
                </c:pt>
                <c:pt idx="256">
                  <c:v>-0.52300000000000002</c:v>
                </c:pt>
                <c:pt idx="257">
                  <c:v>-0.55300000000000005</c:v>
                </c:pt>
                <c:pt idx="258">
                  <c:v>-0.50600000000000001</c:v>
                </c:pt>
                <c:pt idx="259">
                  <c:v>-0.53100000000000003</c:v>
                </c:pt>
                <c:pt idx="260">
                  <c:v>-0.50900000000000001</c:v>
                </c:pt>
                <c:pt idx="261">
                  <c:v>-0.50900000000000001</c:v>
                </c:pt>
                <c:pt idx="262">
                  <c:v>-0.50900000000000001</c:v>
                </c:pt>
                <c:pt idx="263">
                  <c:v>-0.52600000000000002</c:v>
                </c:pt>
                <c:pt idx="264">
                  <c:v>-0.47799999999999998</c:v>
                </c:pt>
                <c:pt idx="265">
                  <c:v>-0.44700000000000001</c:v>
                </c:pt>
                <c:pt idx="266">
                  <c:v>-0.41199999999999998</c:v>
                </c:pt>
                <c:pt idx="267">
                  <c:v>-0.42099999999999999</c:v>
                </c:pt>
                <c:pt idx="268">
                  <c:v>-0.42099999999999999</c:v>
                </c:pt>
                <c:pt idx="269">
                  <c:v>-0.42099999999999999</c:v>
                </c:pt>
                <c:pt idx="270">
                  <c:v>-0.45100000000000001</c:v>
                </c:pt>
                <c:pt idx="271">
                  <c:v>-0.46300000000000002</c:v>
                </c:pt>
                <c:pt idx="272">
                  <c:v>-0.47199999999999998</c:v>
                </c:pt>
                <c:pt idx="273">
                  <c:v>-0.496</c:v>
                </c:pt>
                <c:pt idx="274">
                  <c:v>-0.50700000000000001</c:v>
                </c:pt>
                <c:pt idx="275">
                  <c:v>-0.50700000000000001</c:v>
                </c:pt>
                <c:pt idx="276">
                  <c:v>-0.50700000000000001</c:v>
                </c:pt>
                <c:pt idx="277">
                  <c:v>-0.49099999999999999</c:v>
                </c:pt>
                <c:pt idx="278">
                  <c:v>-0.43099999999999999</c:v>
                </c:pt>
                <c:pt idx="279">
                  <c:v>-0.41499999999999998</c:v>
                </c:pt>
                <c:pt idx="280">
                  <c:v>-0.40699999999999997</c:v>
                </c:pt>
                <c:pt idx="281">
                  <c:v>-0.40899999999999997</c:v>
                </c:pt>
                <c:pt idx="282">
                  <c:v>-0.40899999999999997</c:v>
                </c:pt>
                <c:pt idx="283">
                  <c:v>-0.40899999999999997</c:v>
                </c:pt>
                <c:pt idx="284">
                  <c:v>-0.39700000000000002</c:v>
                </c:pt>
                <c:pt idx="285">
                  <c:v>-0.42</c:v>
                </c:pt>
                <c:pt idx="286">
                  <c:v>-0.47299999999999998</c:v>
                </c:pt>
                <c:pt idx="287">
                  <c:v>-0.48799999999999999</c:v>
                </c:pt>
                <c:pt idx="288">
                  <c:v>-0.47199999999999998</c:v>
                </c:pt>
                <c:pt idx="289">
                  <c:v>-0.47199999999999998</c:v>
                </c:pt>
                <c:pt idx="290">
                  <c:v>-0.47199999999999998</c:v>
                </c:pt>
                <c:pt idx="291">
                  <c:v>-0.46300000000000002</c:v>
                </c:pt>
                <c:pt idx="292">
                  <c:v>-0.495</c:v>
                </c:pt>
                <c:pt idx="293">
                  <c:v>-0.46200000000000002</c:v>
                </c:pt>
                <c:pt idx="294">
                  <c:v>-0.433</c:v>
                </c:pt>
                <c:pt idx="295">
                  <c:v>-0.48099999999999998</c:v>
                </c:pt>
                <c:pt idx="296">
                  <c:v>-0.48099999999999998</c:v>
                </c:pt>
                <c:pt idx="297">
                  <c:v>-0.48099999999999998</c:v>
                </c:pt>
                <c:pt idx="298">
                  <c:v>-0.48</c:v>
                </c:pt>
                <c:pt idx="299">
                  <c:v>-0.47899999999999998</c:v>
                </c:pt>
                <c:pt idx="300">
                  <c:v>-0.48399999999999999</c:v>
                </c:pt>
                <c:pt idx="301">
                  <c:v>-0.49099999999999999</c:v>
                </c:pt>
                <c:pt idx="302">
                  <c:v>-0.48499999999999999</c:v>
                </c:pt>
                <c:pt idx="303">
                  <c:v>-0.48499999999999999</c:v>
                </c:pt>
                <c:pt idx="304">
                  <c:v>-0.48499999999999999</c:v>
                </c:pt>
                <c:pt idx="305">
                  <c:v>-0.53</c:v>
                </c:pt>
                <c:pt idx="306">
                  <c:v>-0.505</c:v>
                </c:pt>
                <c:pt idx="307">
                  <c:v>-0.505</c:v>
                </c:pt>
                <c:pt idx="308">
                  <c:v>-0.501</c:v>
                </c:pt>
                <c:pt idx="309">
                  <c:v>-0.52900000000000003</c:v>
                </c:pt>
                <c:pt idx="310">
                  <c:v>-0.52900000000000003</c:v>
                </c:pt>
                <c:pt idx="311">
                  <c:v>-0.52900000000000003</c:v>
                </c:pt>
                <c:pt idx="312">
                  <c:v>-0.52800000000000002</c:v>
                </c:pt>
                <c:pt idx="313">
                  <c:v>-0.54500000000000004</c:v>
                </c:pt>
                <c:pt idx="314">
                  <c:v>-0.52200000000000002</c:v>
                </c:pt>
                <c:pt idx="315">
                  <c:v>-0.53600000000000003</c:v>
                </c:pt>
                <c:pt idx="316">
                  <c:v>-0.53600000000000003</c:v>
                </c:pt>
                <c:pt idx="317">
                  <c:v>-0.53600000000000003</c:v>
                </c:pt>
                <c:pt idx="318">
                  <c:v>-0.53600000000000003</c:v>
                </c:pt>
                <c:pt idx="319">
                  <c:v>-0.51</c:v>
                </c:pt>
                <c:pt idx="320">
                  <c:v>-0.50700000000000001</c:v>
                </c:pt>
                <c:pt idx="321">
                  <c:v>-0.49299999999999999</c:v>
                </c:pt>
                <c:pt idx="322">
                  <c:v>-0.52300000000000002</c:v>
                </c:pt>
                <c:pt idx="323">
                  <c:v>-0.52700000000000002</c:v>
                </c:pt>
                <c:pt idx="324">
                  <c:v>-0.52700000000000002</c:v>
                </c:pt>
                <c:pt idx="325">
                  <c:v>-0.52700000000000002</c:v>
                </c:pt>
                <c:pt idx="326">
                  <c:v>-0.54500000000000004</c:v>
                </c:pt>
                <c:pt idx="327">
                  <c:v>-0.55600000000000005</c:v>
                </c:pt>
                <c:pt idx="328">
                  <c:v>-0.58099999999999996</c:v>
                </c:pt>
                <c:pt idx="329">
                  <c:v>-0.61</c:v>
                </c:pt>
                <c:pt idx="330">
                  <c:v>-0.622</c:v>
                </c:pt>
                <c:pt idx="331">
                  <c:v>-0.622</c:v>
                </c:pt>
                <c:pt idx="332">
                  <c:v>-0.622</c:v>
                </c:pt>
                <c:pt idx="333">
                  <c:v>-0.628</c:v>
                </c:pt>
                <c:pt idx="334">
                  <c:v>-0.60599999999999998</c:v>
                </c:pt>
                <c:pt idx="335">
                  <c:v>-0.58799999999999997</c:v>
                </c:pt>
                <c:pt idx="336">
                  <c:v>-0.56599999999999995</c:v>
                </c:pt>
                <c:pt idx="337">
                  <c:v>-0.57399999999999995</c:v>
                </c:pt>
                <c:pt idx="338">
                  <c:v>-0.57399999999999995</c:v>
                </c:pt>
                <c:pt idx="339">
                  <c:v>-0.57399999999999995</c:v>
                </c:pt>
                <c:pt idx="340">
                  <c:v>-0.57999999999999996</c:v>
                </c:pt>
                <c:pt idx="341">
                  <c:v>-0.61499999999999999</c:v>
                </c:pt>
                <c:pt idx="342">
                  <c:v>-0.625</c:v>
                </c:pt>
                <c:pt idx="343">
                  <c:v>-0.63600000000000001</c:v>
                </c:pt>
                <c:pt idx="344">
                  <c:v>-0.627</c:v>
                </c:pt>
                <c:pt idx="345">
                  <c:v>-0.627</c:v>
                </c:pt>
                <c:pt idx="346">
                  <c:v>-0.627</c:v>
                </c:pt>
                <c:pt idx="347">
                  <c:v>-0.64</c:v>
                </c:pt>
                <c:pt idx="348">
                  <c:v>-0.62</c:v>
                </c:pt>
                <c:pt idx="349">
                  <c:v>-0.63800000000000001</c:v>
                </c:pt>
                <c:pt idx="350">
                  <c:v>-0.63700000000000001</c:v>
                </c:pt>
                <c:pt idx="351">
                  <c:v>-0.621</c:v>
                </c:pt>
                <c:pt idx="352">
                  <c:v>-0.621</c:v>
                </c:pt>
                <c:pt idx="353">
                  <c:v>-0.621</c:v>
                </c:pt>
                <c:pt idx="354">
                  <c:v>-0.50900000000000001</c:v>
                </c:pt>
                <c:pt idx="355">
                  <c:v>-0.48499999999999999</c:v>
                </c:pt>
                <c:pt idx="356">
                  <c:v>-0.50700000000000001</c:v>
                </c:pt>
                <c:pt idx="357">
                  <c:v>-0.53600000000000003</c:v>
                </c:pt>
                <c:pt idx="358">
                  <c:v>-0.54700000000000004</c:v>
                </c:pt>
                <c:pt idx="359">
                  <c:v>-0.54700000000000004</c:v>
                </c:pt>
                <c:pt idx="360">
                  <c:v>-0.54700000000000004</c:v>
                </c:pt>
                <c:pt idx="361">
                  <c:v>-0.54500000000000004</c:v>
                </c:pt>
                <c:pt idx="362">
                  <c:v>-0.56299999999999994</c:v>
                </c:pt>
                <c:pt idx="363">
                  <c:v>-0.55400000000000005</c:v>
                </c:pt>
                <c:pt idx="364">
                  <c:v>-0.57099999999999995</c:v>
                </c:pt>
                <c:pt idx="365">
                  <c:v>-0.58299999999999996</c:v>
                </c:pt>
                <c:pt idx="366">
                  <c:v>-0.58299999999999996</c:v>
                </c:pt>
                <c:pt idx="367">
                  <c:v>-0.58299999999999996</c:v>
                </c:pt>
                <c:pt idx="368">
                  <c:v>-0.58099999999999996</c:v>
                </c:pt>
                <c:pt idx="369">
                  <c:v>-0.56299999999999994</c:v>
                </c:pt>
                <c:pt idx="370">
                  <c:v>-0.56799999999999995</c:v>
                </c:pt>
                <c:pt idx="371">
                  <c:v>-0.58799999999999997</c:v>
                </c:pt>
                <c:pt idx="372">
                  <c:v>-0.58799999999999997</c:v>
                </c:pt>
                <c:pt idx="373">
                  <c:v>-0.58799999999999997</c:v>
                </c:pt>
                <c:pt idx="374">
                  <c:v>-0.58799999999999997</c:v>
                </c:pt>
                <c:pt idx="375">
                  <c:v>-0.57099999999999995</c:v>
                </c:pt>
                <c:pt idx="376">
                  <c:v>-0.52800000000000002</c:v>
                </c:pt>
                <c:pt idx="377">
                  <c:v>-0.51900000000000002</c:v>
                </c:pt>
                <c:pt idx="378">
                  <c:v>-0.55600000000000005</c:v>
                </c:pt>
                <c:pt idx="379">
                  <c:v>-0.54700000000000004</c:v>
                </c:pt>
                <c:pt idx="380">
                  <c:v>-0.54700000000000004</c:v>
                </c:pt>
                <c:pt idx="381">
                  <c:v>-0.54700000000000004</c:v>
                </c:pt>
                <c:pt idx="382">
                  <c:v>-0.58199999999999996</c:v>
                </c:pt>
                <c:pt idx="383">
                  <c:v>-0.60699999999999998</c:v>
                </c:pt>
                <c:pt idx="384">
                  <c:v>-0.60499999999999998</c:v>
                </c:pt>
                <c:pt idx="385">
                  <c:v>-0.60299999999999998</c:v>
                </c:pt>
                <c:pt idx="386">
                  <c:v>-0.63600000000000001</c:v>
                </c:pt>
                <c:pt idx="387">
                  <c:v>-0.63600000000000001</c:v>
                </c:pt>
                <c:pt idx="388">
                  <c:v>-0.63600000000000001</c:v>
                </c:pt>
                <c:pt idx="389">
                  <c:v>-0.62</c:v>
                </c:pt>
                <c:pt idx="390">
                  <c:v>-0.61099999999999999</c:v>
                </c:pt>
                <c:pt idx="391">
                  <c:v>-0.56699999999999995</c:v>
                </c:pt>
                <c:pt idx="392">
                  <c:v>-0.56999999999999995</c:v>
                </c:pt>
                <c:pt idx="393">
                  <c:v>-0.57099999999999995</c:v>
                </c:pt>
                <c:pt idx="394">
                  <c:v>-0.57099999999999995</c:v>
                </c:pt>
                <c:pt idx="395">
                  <c:v>-0.57099999999999995</c:v>
                </c:pt>
                <c:pt idx="396">
                  <c:v>-0.57999999999999996</c:v>
                </c:pt>
                <c:pt idx="397">
                  <c:v>-0.59499999999999997</c:v>
                </c:pt>
                <c:pt idx="398">
                  <c:v>-0.54700000000000004</c:v>
                </c:pt>
                <c:pt idx="399">
                  <c:v>-0.54800000000000004</c:v>
                </c:pt>
                <c:pt idx="400">
                  <c:v>-0.54800000000000004</c:v>
                </c:pt>
                <c:pt idx="401">
                  <c:v>-0.54800000000000004</c:v>
                </c:pt>
                <c:pt idx="402">
                  <c:v>-0.54800000000000004</c:v>
                </c:pt>
                <c:pt idx="403">
                  <c:v>-0.56499999999999995</c:v>
                </c:pt>
                <c:pt idx="404">
                  <c:v>-0.57099999999999995</c:v>
                </c:pt>
                <c:pt idx="405">
                  <c:v>-0.56899999999999995</c:v>
                </c:pt>
                <c:pt idx="406">
                  <c:v>-0.56899999999999995</c:v>
                </c:pt>
                <c:pt idx="407">
                  <c:v>-0.56899999999999995</c:v>
                </c:pt>
                <c:pt idx="408">
                  <c:v>-0.56899999999999995</c:v>
                </c:pt>
                <c:pt idx="409">
                  <c:v>-0.56899999999999995</c:v>
                </c:pt>
                <c:pt idx="410">
                  <c:v>-0.60399999999999998</c:v>
                </c:pt>
                <c:pt idx="411">
                  <c:v>-0.57699999999999996</c:v>
                </c:pt>
                <c:pt idx="412">
                  <c:v>-0.52</c:v>
                </c:pt>
                <c:pt idx="413">
                  <c:v>-0.52200000000000002</c:v>
                </c:pt>
                <c:pt idx="414">
                  <c:v>-0.51900000000000002</c:v>
                </c:pt>
                <c:pt idx="415">
                  <c:v>-0.51900000000000002</c:v>
                </c:pt>
                <c:pt idx="416">
                  <c:v>-0.51900000000000002</c:v>
                </c:pt>
                <c:pt idx="417">
                  <c:v>-0.496</c:v>
                </c:pt>
                <c:pt idx="418">
                  <c:v>-0.46800000000000003</c:v>
                </c:pt>
                <c:pt idx="419">
                  <c:v>-0.52200000000000002</c:v>
                </c:pt>
                <c:pt idx="420">
                  <c:v>-0.55000000000000004</c:v>
                </c:pt>
                <c:pt idx="421">
                  <c:v>-0.54300000000000004</c:v>
                </c:pt>
                <c:pt idx="422">
                  <c:v>-0.54300000000000004</c:v>
                </c:pt>
                <c:pt idx="423">
                  <c:v>-0.54300000000000004</c:v>
                </c:pt>
                <c:pt idx="424">
                  <c:v>-0.52700000000000002</c:v>
                </c:pt>
                <c:pt idx="425">
                  <c:v>-0.52600000000000002</c:v>
                </c:pt>
                <c:pt idx="426">
                  <c:v>-0.52900000000000003</c:v>
                </c:pt>
                <c:pt idx="427">
                  <c:v>-0.496</c:v>
                </c:pt>
                <c:pt idx="428">
                  <c:v>-0.51200000000000001</c:v>
                </c:pt>
                <c:pt idx="429">
                  <c:v>-0.51200000000000001</c:v>
                </c:pt>
                <c:pt idx="430">
                  <c:v>-0.51200000000000001</c:v>
                </c:pt>
                <c:pt idx="431">
                  <c:v>-0.55000000000000004</c:v>
                </c:pt>
                <c:pt idx="432">
                  <c:v>-0.53300000000000003</c:v>
                </c:pt>
                <c:pt idx="433">
                  <c:v>-0.54600000000000004</c:v>
                </c:pt>
                <c:pt idx="434">
                  <c:v>-0.53900000000000003</c:v>
                </c:pt>
                <c:pt idx="435">
                  <c:v>-0.51800000000000002</c:v>
                </c:pt>
                <c:pt idx="436">
                  <c:v>-0.51800000000000002</c:v>
                </c:pt>
                <c:pt idx="437">
                  <c:v>-0.51800000000000002</c:v>
                </c:pt>
                <c:pt idx="438">
                  <c:v>-0.51600000000000001</c:v>
                </c:pt>
                <c:pt idx="439">
                  <c:v>-0.48899999999999999</c:v>
                </c:pt>
                <c:pt idx="440">
                  <c:v>-0.46400000000000002</c:v>
                </c:pt>
                <c:pt idx="441">
                  <c:v>-0.45400000000000001</c:v>
                </c:pt>
                <c:pt idx="442">
                  <c:v>-0.44800000000000001</c:v>
                </c:pt>
                <c:pt idx="443">
                  <c:v>-0.44800000000000001</c:v>
                </c:pt>
                <c:pt idx="444">
                  <c:v>-0.44800000000000001</c:v>
                </c:pt>
                <c:pt idx="445">
                  <c:v>-0.44500000000000001</c:v>
                </c:pt>
                <c:pt idx="446">
                  <c:v>-0.44600000000000001</c:v>
                </c:pt>
                <c:pt idx="447">
                  <c:v>-0.437</c:v>
                </c:pt>
                <c:pt idx="448">
                  <c:v>-0.45800000000000002</c:v>
                </c:pt>
                <c:pt idx="449">
                  <c:v>-0.42799999999999999</c:v>
                </c:pt>
                <c:pt idx="450">
                  <c:v>-0.42799999999999999</c:v>
                </c:pt>
                <c:pt idx="451">
                  <c:v>-0.42799999999999999</c:v>
                </c:pt>
                <c:pt idx="452">
                  <c:v>-0.38100000000000001</c:v>
                </c:pt>
                <c:pt idx="453">
                  <c:v>-0.34799999999999998</c:v>
                </c:pt>
                <c:pt idx="454">
                  <c:v>-0.36799999999999999</c:v>
                </c:pt>
                <c:pt idx="455">
                  <c:v>-0.34599999999999997</c:v>
                </c:pt>
                <c:pt idx="456">
                  <c:v>-0.30499999999999999</c:v>
                </c:pt>
                <c:pt idx="457">
                  <c:v>-0.30499999999999999</c:v>
                </c:pt>
                <c:pt idx="458">
                  <c:v>-0.30499999999999999</c:v>
                </c:pt>
                <c:pt idx="459">
                  <c:v>-0.33900000000000002</c:v>
                </c:pt>
                <c:pt idx="460">
                  <c:v>-0.315</c:v>
                </c:pt>
                <c:pt idx="461">
                  <c:v>-0.30399999999999999</c:v>
                </c:pt>
                <c:pt idx="462">
                  <c:v>-0.23200000000000001</c:v>
                </c:pt>
                <c:pt idx="463">
                  <c:v>-0.26</c:v>
                </c:pt>
                <c:pt idx="464">
                  <c:v>-0.26</c:v>
                </c:pt>
                <c:pt idx="465">
                  <c:v>-0.26</c:v>
                </c:pt>
                <c:pt idx="466">
                  <c:v>-0.33400000000000002</c:v>
                </c:pt>
                <c:pt idx="467">
                  <c:v>-0.35199999999999998</c:v>
                </c:pt>
                <c:pt idx="468">
                  <c:v>-0.28799999999999998</c:v>
                </c:pt>
                <c:pt idx="469">
                  <c:v>-0.311</c:v>
                </c:pt>
                <c:pt idx="470">
                  <c:v>-0.30199999999999999</c:v>
                </c:pt>
                <c:pt idx="471">
                  <c:v>-0.30199999999999999</c:v>
                </c:pt>
                <c:pt idx="472">
                  <c:v>-0.30199999999999999</c:v>
                </c:pt>
                <c:pt idx="473">
                  <c:v>-0.27700000000000002</c:v>
                </c:pt>
                <c:pt idx="474">
                  <c:v>-0.30099999999999999</c:v>
                </c:pt>
                <c:pt idx="475">
                  <c:v>-0.313</c:v>
                </c:pt>
                <c:pt idx="476">
                  <c:v>-0.33400000000000002</c:v>
                </c:pt>
                <c:pt idx="477">
                  <c:v>-0.30599999999999999</c:v>
                </c:pt>
                <c:pt idx="478">
                  <c:v>-0.30599999999999999</c:v>
                </c:pt>
                <c:pt idx="479">
                  <c:v>-0.30599999999999999</c:v>
                </c:pt>
                <c:pt idx="480">
                  <c:v>-0.33400000000000002</c:v>
                </c:pt>
                <c:pt idx="481">
                  <c:v>-0.33600000000000002</c:v>
                </c:pt>
                <c:pt idx="482">
                  <c:v>-0.29099999999999998</c:v>
                </c:pt>
                <c:pt idx="483">
                  <c:v>-0.26400000000000001</c:v>
                </c:pt>
                <c:pt idx="484">
                  <c:v>-0.29399999999999998</c:v>
                </c:pt>
                <c:pt idx="485">
                  <c:v>-0.29399999999999998</c:v>
                </c:pt>
                <c:pt idx="486">
                  <c:v>-0.29399999999999998</c:v>
                </c:pt>
                <c:pt idx="487">
                  <c:v>-0.311</c:v>
                </c:pt>
                <c:pt idx="488">
                  <c:v>-0.34100000000000003</c:v>
                </c:pt>
                <c:pt idx="489">
                  <c:v>-0.35299999999999998</c:v>
                </c:pt>
                <c:pt idx="490">
                  <c:v>-0.38400000000000001</c:v>
                </c:pt>
                <c:pt idx="491">
                  <c:v>-0.34599999999999997</c:v>
                </c:pt>
                <c:pt idx="492">
                  <c:v>-0.34599999999999997</c:v>
                </c:pt>
                <c:pt idx="493">
                  <c:v>-0.34599999999999997</c:v>
                </c:pt>
                <c:pt idx="494">
                  <c:v>-0.318</c:v>
                </c:pt>
                <c:pt idx="495">
                  <c:v>-0.28599999999999998</c:v>
                </c:pt>
                <c:pt idx="496">
                  <c:v>-0.29199999999999998</c:v>
                </c:pt>
                <c:pt idx="497">
                  <c:v>-0.32800000000000001</c:v>
                </c:pt>
                <c:pt idx="498">
                  <c:v>-0.32800000000000001</c:v>
                </c:pt>
                <c:pt idx="499">
                  <c:v>-0.32800000000000001</c:v>
                </c:pt>
                <c:pt idx="500">
                  <c:v>-0.32800000000000001</c:v>
                </c:pt>
                <c:pt idx="501">
                  <c:v>-0.32800000000000001</c:v>
                </c:pt>
                <c:pt idx="502">
                  <c:v>-0.316</c:v>
                </c:pt>
                <c:pt idx="503">
                  <c:v>-0.32400000000000001</c:v>
                </c:pt>
                <c:pt idx="504">
                  <c:v>-0.33600000000000002</c:v>
                </c:pt>
                <c:pt idx="505">
                  <c:v>-0.30299999999999999</c:v>
                </c:pt>
                <c:pt idx="506">
                  <c:v>-0.30299999999999999</c:v>
                </c:pt>
                <c:pt idx="507">
                  <c:v>-0.30299999999999999</c:v>
                </c:pt>
                <c:pt idx="508">
                  <c:v>-0.29299999999999998</c:v>
                </c:pt>
                <c:pt idx="509">
                  <c:v>-0.29199999999999998</c:v>
                </c:pt>
                <c:pt idx="510">
                  <c:v>-0.25800000000000001</c:v>
                </c:pt>
                <c:pt idx="511">
                  <c:v>-0.28999999999999998</c:v>
                </c:pt>
                <c:pt idx="512">
                  <c:v>-0.26200000000000001</c:v>
                </c:pt>
                <c:pt idx="513">
                  <c:v>-0.26200000000000001</c:v>
                </c:pt>
                <c:pt idx="514">
                  <c:v>-0.26200000000000001</c:v>
                </c:pt>
                <c:pt idx="515">
                  <c:v>-0.23499999999999999</c:v>
                </c:pt>
                <c:pt idx="516">
                  <c:v>-0.26200000000000001</c:v>
                </c:pt>
                <c:pt idx="517">
                  <c:v>-0.26200000000000001</c:v>
                </c:pt>
                <c:pt idx="518">
                  <c:v>-0.252</c:v>
                </c:pt>
                <c:pt idx="519">
                  <c:v>-0.25700000000000001</c:v>
                </c:pt>
                <c:pt idx="520">
                  <c:v>-0.25700000000000001</c:v>
                </c:pt>
                <c:pt idx="521">
                  <c:v>-0.25700000000000001</c:v>
                </c:pt>
                <c:pt idx="522">
                  <c:v>-0.253</c:v>
                </c:pt>
                <c:pt idx="523">
                  <c:v>-0.249</c:v>
                </c:pt>
                <c:pt idx="524">
                  <c:v>-0.23100000000000001</c:v>
                </c:pt>
                <c:pt idx="525">
                  <c:v>-0.193</c:v>
                </c:pt>
                <c:pt idx="526">
                  <c:v>-0.20200000000000001</c:v>
                </c:pt>
                <c:pt idx="527">
                  <c:v>-0.20200000000000001</c:v>
                </c:pt>
                <c:pt idx="528">
                  <c:v>-0.20200000000000001</c:v>
                </c:pt>
                <c:pt idx="529">
                  <c:v>-0.20399999999999999</c:v>
                </c:pt>
                <c:pt idx="530">
                  <c:v>-0.23799999999999999</c:v>
                </c:pt>
                <c:pt idx="531">
                  <c:v>-0.22800000000000001</c:v>
                </c:pt>
                <c:pt idx="532">
                  <c:v>-0.22500000000000001</c:v>
                </c:pt>
                <c:pt idx="533">
                  <c:v>-0.215</c:v>
                </c:pt>
                <c:pt idx="534">
                  <c:v>-0.215</c:v>
                </c:pt>
                <c:pt idx="535">
                  <c:v>-0.215</c:v>
                </c:pt>
                <c:pt idx="536">
                  <c:v>-0.21199999999999999</c:v>
                </c:pt>
                <c:pt idx="537">
                  <c:v>-0.161</c:v>
                </c:pt>
                <c:pt idx="538">
                  <c:v>-0.123</c:v>
                </c:pt>
                <c:pt idx="539">
                  <c:v>-0.12</c:v>
                </c:pt>
                <c:pt idx="540">
                  <c:v>-0.129</c:v>
                </c:pt>
                <c:pt idx="541">
                  <c:v>-0.129</c:v>
                </c:pt>
                <c:pt idx="542">
                  <c:v>-0.129</c:v>
                </c:pt>
                <c:pt idx="543">
                  <c:v>-0.115</c:v>
                </c:pt>
                <c:pt idx="544">
                  <c:v>-0.10299999999999999</c:v>
                </c:pt>
                <c:pt idx="545">
                  <c:v>-0.11</c:v>
                </c:pt>
                <c:pt idx="546">
                  <c:v>-0.109</c:v>
                </c:pt>
                <c:pt idx="547">
                  <c:v>-0.13</c:v>
                </c:pt>
                <c:pt idx="548">
                  <c:v>-0.13</c:v>
                </c:pt>
                <c:pt idx="549">
                  <c:v>-0.13</c:v>
                </c:pt>
                <c:pt idx="550">
                  <c:v>-0.14000000000000001</c:v>
                </c:pt>
                <c:pt idx="551">
                  <c:v>-0.16700000000000001</c:v>
                </c:pt>
                <c:pt idx="552">
                  <c:v>-0.20599999999999999</c:v>
                </c:pt>
                <c:pt idx="553">
                  <c:v>-0.17199999999999999</c:v>
                </c:pt>
                <c:pt idx="554">
                  <c:v>-0.183</c:v>
                </c:pt>
                <c:pt idx="555">
                  <c:v>-0.183</c:v>
                </c:pt>
                <c:pt idx="556">
                  <c:v>-0.183</c:v>
                </c:pt>
                <c:pt idx="557">
                  <c:v>-0.187</c:v>
                </c:pt>
                <c:pt idx="558">
                  <c:v>-0.17799999999999999</c:v>
                </c:pt>
                <c:pt idx="559">
                  <c:v>-0.19800000000000001</c:v>
                </c:pt>
                <c:pt idx="560">
                  <c:v>-0.183</c:v>
                </c:pt>
                <c:pt idx="561">
                  <c:v>-0.21299999999999999</c:v>
                </c:pt>
                <c:pt idx="562">
                  <c:v>-0.21299999999999999</c:v>
                </c:pt>
                <c:pt idx="563">
                  <c:v>-0.21299999999999999</c:v>
                </c:pt>
                <c:pt idx="564">
                  <c:v>-0.19800000000000001</c:v>
                </c:pt>
                <c:pt idx="565">
                  <c:v>-0.224</c:v>
                </c:pt>
                <c:pt idx="566">
                  <c:v>-0.24399999999999999</c:v>
                </c:pt>
                <c:pt idx="567">
                  <c:v>-0.25600000000000001</c:v>
                </c:pt>
                <c:pt idx="568">
                  <c:v>-0.27400000000000002</c:v>
                </c:pt>
                <c:pt idx="569">
                  <c:v>-0.27400000000000002</c:v>
                </c:pt>
                <c:pt idx="570">
                  <c:v>-0.27400000000000002</c:v>
                </c:pt>
                <c:pt idx="571">
                  <c:v>-0.251</c:v>
                </c:pt>
                <c:pt idx="572">
                  <c:v>-0.23200000000000001</c:v>
                </c:pt>
                <c:pt idx="573">
                  <c:v>-0.25</c:v>
                </c:pt>
                <c:pt idx="574">
                  <c:v>-0.19500000000000001</c:v>
                </c:pt>
                <c:pt idx="575">
                  <c:v>-0.2</c:v>
                </c:pt>
                <c:pt idx="576">
                  <c:v>-0.2</c:v>
                </c:pt>
                <c:pt idx="577">
                  <c:v>-0.2</c:v>
                </c:pt>
                <c:pt idx="578">
                  <c:v>-0.17100000000000001</c:v>
                </c:pt>
                <c:pt idx="579">
                  <c:v>-0.16400000000000001</c:v>
                </c:pt>
                <c:pt idx="580">
                  <c:v>-0.17799999999999999</c:v>
                </c:pt>
                <c:pt idx="581">
                  <c:v>-0.188</c:v>
                </c:pt>
                <c:pt idx="582">
                  <c:v>-0.155</c:v>
                </c:pt>
                <c:pt idx="583">
                  <c:v>-0.155</c:v>
                </c:pt>
                <c:pt idx="584">
                  <c:v>-0.155</c:v>
                </c:pt>
                <c:pt idx="585">
                  <c:v>-0.19</c:v>
                </c:pt>
                <c:pt idx="586">
                  <c:v>-0.17</c:v>
                </c:pt>
                <c:pt idx="587">
                  <c:v>-0.20699999999999999</c:v>
                </c:pt>
                <c:pt idx="588">
                  <c:v>-0.20100000000000001</c:v>
                </c:pt>
                <c:pt idx="589">
                  <c:v>-0.23499999999999999</c:v>
                </c:pt>
                <c:pt idx="590">
                  <c:v>-0.23499999999999999</c:v>
                </c:pt>
                <c:pt idx="591">
                  <c:v>-0.23499999999999999</c:v>
                </c:pt>
                <c:pt idx="592">
                  <c:v>-0.21</c:v>
                </c:pt>
                <c:pt idx="593">
                  <c:v>-0.26800000000000002</c:v>
                </c:pt>
                <c:pt idx="594">
                  <c:v>-0.29799999999999999</c:v>
                </c:pt>
                <c:pt idx="595">
                  <c:v>-0.307</c:v>
                </c:pt>
                <c:pt idx="596">
                  <c:v>-0.29299999999999998</c:v>
                </c:pt>
                <c:pt idx="597">
                  <c:v>-0.29299999999999998</c:v>
                </c:pt>
                <c:pt idx="598">
                  <c:v>-0.29299999999999998</c:v>
                </c:pt>
                <c:pt idx="599">
                  <c:v>-0.29499999999999998</c:v>
                </c:pt>
                <c:pt idx="600">
                  <c:v>-0.29399999999999998</c:v>
                </c:pt>
                <c:pt idx="601">
                  <c:v>-0.31900000000000001</c:v>
                </c:pt>
                <c:pt idx="602">
                  <c:v>-0.33400000000000002</c:v>
                </c:pt>
                <c:pt idx="603">
                  <c:v>-0.35299999999999998</c:v>
                </c:pt>
                <c:pt idx="604">
                  <c:v>-0.35299999999999998</c:v>
                </c:pt>
                <c:pt idx="605">
                  <c:v>-0.35299999999999998</c:v>
                </c:pt>
                <c:pt idx="606">
                  <c:v>-0.38600000000000001</c:v>
                </c:pt>
                <c:pt idx="607">
                  <c:v>-0.41</c:v>
                </c:pt>
                <c:pt idx="608">
                  <c:v>-0.39500000000000002</c:v>
                </c:pt>
                <c:pt idx="609">
                  <c:v>-0.42599999999999999</c:v>
                </c:pt>
                <c:pt idx="610">
                  <c:v>-0.42</c:v>
                </c:pt>
                <c:pt idx="611">
                  <c:v>-0.42</c:v>
                </c:pt>
                <c:pt idx="612">
                  <c:v>-0.42</c:v>
                </c:pt>
                <c:pt idx="613">
                  <c:v>-0.41799999999999998</c:v>
                </c:pt>
                <c:pt idx="614">
                  <c:v>-0.441</c:v>
                </c:pt>
                <c:pt idx="615">
                  <c:v>-0.45</c:v>
                </c:pt>
                <c:pt idx="616">
                  <c:v>-0.45</c:v>
                </c:pt>
                <c:pt idx="617">
                  <c:v>-0.46100000000000002</c:v>
                </c:pt>
                <c:pt idx="618">
                  <c:v>-0.46100000000000002</c:v>
                </c:pt>
                <c:pt idx="619">
                  <c:v>-0.46100000000000002</c:v>
                </c:pt>
                <c:pt idx="620">
                  <c:v>-0.48699999999999999</c:v>
                </c:pt>
                <c:pt idx="621">
                  <c:v>-0.48199999999999998</c:v>
                </c:pt>
                <c:pt idx="622">
                  <c:v>-0.501</c:v>
                </c:pt>
                <c:pt idx="623">
                  <c:v>-0.498</c:v>
                </c:pt>
                <c:pt idx="624">
                  <c:v>-0.45600000000000002</c:v>
                </c:pt>
                <c:pt idx="625">
                  <c:v>-0.45600000000000002</c:v>
                </c:pt>
                <c:pt idx="626">
                  <c:v>-0.45600000000000002</c:v>
                </c:pt>
                <c:pt idx="627">
                  <c:v>-0.46</c:v>
                </c:pt>
                <c:pt idx="628">
                  <c:v>-0.45700000000000002</c:v>
                </c:pt>
                <c:pt idx="629">
                  <c:v>-0.46400000000000002</c:v>
                </c:pt>
                <c:pt idx="630">
                  <c:v>-0.46</c:v>
                </c:pt>
                <c:pt idx="631">
                  <c:v>-0.46700000000000003</c:v>
                </c:pt>
                <c:pt idx="632">
                  <c:v>-0.46700000000000003</c:v>
                </c:pt>
                <c:pt idx="633">
                  <c:v>-0.46700000000000003</c:v>
                </c:pt>
                <c:pt idx="634">
                  <c:v>-0.46899999999999997</c:v>
                </c:pt>
                <c:pt idx="635">
                  <c:v>-0.47099999999999997</c:v>
                </c:pt>
                <c:pt idx="636">
                  <c:v>-0.48199999999999998</c:v>
                </c:pt>
                <c:pt idx="637">
                  <c:v>-0.48899999999999999</c:v>
                </c:pt>
                <c:pt idx="638">
                  <c:v>-0.495</c:v>
                </c:pt>
                <c:pt idx="639">
                  <c:v>-0.495</c:v>
                </c:pt>
                <c:pt idx="640">
                  <c:v>-0.495</c:v>
                </c:pt>
                <c:pt idx="641">
                  <c:v>-0.48099999999999998</c:v>
                </c:pt>
                <c:pt idx="642">
                  <c:v>-0.47799999999999998</c:v>
                </c:pt>
                <c:pt idx="643">
                  <c:v>-0.42199999999999999</c:v>
                </c:pt>
                <c:pt idx="644">
                  <c:v>-0.40699999999999997</c:v>
                </c:pt>
                <c:pt idx="645">
                  <c:v>-0.42299999999999999</c:v>
                </c:pt>
                <c:pt idx="646">
                  <c:v>-0.42299999999999999</c:v>
                </c:pt>
                <c:pt idx="647">
                  <c:v>-0.42299999999999999</c:v>
                </c:pt>
                <c:pt idx="648">
                  <c:v>-0.439</c:v>
                </c:pt>
                <c:pt idx="649">
                  <c:v>-0.38300000000000001</c:v>
                </c:pt>
                <c:pt idx="650">
                  <c:v>-0.373</c:v>
                </c:pt>
                <c:pt idx="651">
                  <c:v>-0.38500000000000001</c:v>
                </c:pt>
                <c:pt idx="652">
                  <c:v>-0.36099999999999999</c:v>
                </c:pt>
                <c:pt idx="653">
                  <c:v>-0.36099999999999999</c:v>
                </c:pt>
                <c:pt idx="654">
                  <c:v>-0.36099999999999999</c:v>
                </c:pt>
                <c:pt idx="655">
                  <c:v>-0.36699999999999999</c:v>
                </c:pt>
                <c:pt idx="656">
                  <c:v>-0.32200000000000001</c:v>
                </c:pt>
                <c:pt idx="657">
                  <c:v>-0.32300000000000001</c:v>
                </c:pt>
                <c:pt idx="658">
                  <c:v>-0.36099999999999999</c:v>
                </c:pt>
                <c:pt idx="659">
                  <c:v>-0.33</c:v>
                </c:pt>
                <c:pt idx="660">
                  <c:v>-0.33</c:v>
                </c:pt>
                <c:pt idx="661">
                  <c:v>-0.33</c:v>
                </c:pt>
                <c:pt idx="662">
                  <c:v>-0.33100000000000002</c:v>
                </c:pt>
                <c:pt idx="663">
                  <c:v>-0.34</c:v>
                </c:pt>
                <c:pt idx="664">
                  <c:v>-0.30599999999999999</c:v>
                </c:pt>
                <c:pt idx="665">
                  <c:v>-0.30199999999999999</c:v>
                </c:pt>
                <c:pt idx="666">
                  <c:v>-0.28000000000000003</c:v>
                </c:pt>
                <c:pt idx="667">
                  <c:v>-0.28000000000000003</c:v>
                </c:pt>
                <c:pt idx="668">
                  <c:v>-0.28000000000000003</c:v>
                </c:pt>
                <c:pt idx="669">
                  <c:v>-0.32</c:v>
                </c:pt>
                <c:pt idx="670">
                  <c:v>-0.317</c:v>
                </c:pt>
                <c:pt idx="671">
                  <c:v>-0.32400000000000001</c:v>
                </c:pt>
                <c:pt idx="672">
                  <c:v>-0.25800000000000001</c:v>
                </c:pt>
                <c:pt idx="673">
                  <c:v>-0.22800000000000001</c:v>
                </c:pt>
                <c:pt idx="674">
                  <c:v>-0.22800000000000001</c:v>
                </c:pt>
                <c:pt idx="675">
                  <c:v>-0.22800000000000001</c:v>
                </c:pt>
                <c:pt idx="676">
                  <c:v>-0.223</c:v>
                </c:pt>
                <c:pt idx="677">
                  <c:v>-0.19900000000000001</c:v>
                </c:pt>
                <c:pt idx="678">
                  <c:v>-0.21299999999999999</c:v>
                </c:pt>
                <c:pt idx="679">
                  <c:v>-0.19900000000000001</c:v>
                </c:pt>
                <c:pt idx="680">
                  <c:v>-0.224</c:v>
                </c:pt>
                <c:pt idx="681">
                  <c:v>-0.224</c:v>
                </c:pt>
                <c:pt idx="682">
                  <c:v>-0.224</c:v>
                </c:pt>
                <c:pt idx="683">
                  <c:v>-0.214</c:v>
                </c:pt>
                <c:pt idx="684">
                  <c:v>-0.188</c:v>
                </c:pt>
                <c:pt idx="685">
                  <c:v>-0.182</c:v>
                </c:pt>
                <c:pt idx="686">
                  <c:v>-0.185</c:v>
                </c:pt>
                <c:pt idx="687">
                  <c:v>-0.151</c:v>
                </c:pt>
                <c:pt idx="688">
                  <c:v>-0.151</c:v>
                </c:pt>
                <c:pt idx="689">
                  <c:v>-0.151</c:v>
                </c:pt>
                <c:pt idx="690">
                  <c:v>-0.121</c:v>
                </c:pt>
                <c:pt idx="691">
                  <c:v>-8.5999999999999993E-2</c:v>
                </c:pt>
                <c:pt idx="692">
                  <c:v>-0.127</c:v>
                </c:pt>
                <c:pt idx="693">
                  <c:v>-0.191</c:v>
                </c:pt>
                <c:pt idx="694">
                  <c:v>-0.16700000000000001</c:v>
                </c:pt>
                <c:pt idx="695">
                  <c:v>-0.16700000000000001</c:v>
                </c:pt>
                <c:pt idx="696">
                  <c:v>-0.16700000000000001</c:v>
                </c:pt>
                <c:pt idx="697">
                  <c:v>-0.14799999999999999</c:v>
                </c:pt>
                <c:pt idx="698">
                  <c:v>-0.106</c:v>
                </c:pt>
                <c:pt idx="699">
                  <c:v>-0.126</c:v>
                </c:pt>
                <c:pt idx="700">
                  <c:v>-0.10199999999999999</c:v>
                </c:pt>
                <c:pt idx="701">
                  <c:v>-0.105</c:v>
                </c:pt>
                <c:pt idx="702">
                  <c:v>-0.105</c:v>
                </c:pt>
                <c:pt idx="703">
                  <c:v>-0.105</c:v>
                </c:pt>
                <c:pt idx="704">
                  <c:v>-0.114</c:v>
                </c:pt>
                <c:pt idx="705">
                  <c:v>-0.11700000000000001</c:v>
                </c:pt>
                <c:pt idx="706">
                  <c:v>-0.17799999999999999</c:v>
                </c:pt>
                <c:pt idx="707">
                  <c:v>-0.13600000000000001</c:v>
                </c:pt>
                <c:pt idx="708">
                  <c:v>-0.106</c:v>
                </c:pt>
                <c:pt idx="709">
                  <c:v>-0.106</c:v>
                </c:pt>
                <c:pt idx="710">
                  <c:v>-0.106</c:v>
                </c:pt>
                <c:pt idx="711">
                  <c:v>-0.10199999999999999</c:v>
                </c:pt>
                <c:pt idx="712">
                  <c:v>-0.16500000000000001</c:v>
                </c:pt>
                <c:pt idx="713">
                  <c:v>-0.16800000000000001</c:v>
                </c:pt>
                <c:pt idx="714">
                  <c:v>-0.224</c:v>
                </c:pt>
                <c:pt idx="715">
                  <c:v>-0.28000000000000003</c:v>
                </c:pt>
                <c:pt idx="716">
                  <c:v>-0.28000000000000003</c:v>
                </c:pt>
                <c:pt idx="717">
                  <c:v>-0.28000000000000003</c:v>
                </c:pt>
                <c:pt idx="718">
                  <c:v>-0.24299999999999999</c:v>
                </c:pt>
                <c:pt idx="719">
                  <c:v>-0.29799999999999999</c:v>
                </c:pt>
                <c:pt idx="720">
                  <c:v>-0.247</c:v>
                </c:pt>
                <c:pt idx="721">
                  <c:v>-0.23100000000000001</c:v>
                </c:pt>
                <c:pt idx="722">
                  <c:v>-0.25900000000000001</c:v>
                </c:pt>
                <c:pt idx="723">
                  <c:v>-0.25900000000000001</c:v>
                </c:pt>
                <c:pt idx="724">
                  <c:v>-0.25900000000000001</c:v>
                </c:pt>
                <c:pt idx="725">
                  <c:v>-0.22900000000000001</c:v>
                </c:pt>
                <c:pt idx="726">
                  <c:v>-0.24199999999999999</c:v>
                </c:pt>
                <c:pt idx="727">
                  <c:v>-0.246</c:v>
                </c:pt>
                <c:pt idx="728">
                  <c:v>-0.27500000000000002</c:v>
                </c:pt>
                <c:pt idx="729">
                  <c:v>-0.34200000000000003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D8-43F5-A1A3-3AF8F3813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4519"/>
          <c:min val="4380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chart" Target="../charts/chart33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2021</a:t>
          </a:r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0.88356</cdr:x>
      <cdr:y>0.13547</cdr:y>
    </cdr:from>
    <cdr:to>
      <cdr:x>0.88557</cdr:x>
      <cdr:y>0.86283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222374" y="823269"/>
          <a:ext cx="18705" cy="442013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0.86722</cdr:x>
      <cdr:y>0</cdr:y>
    </cdr:from>
    <cdr:to>
      <cdr:x>1</cdr:x>
      <cdr:y>0.13521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20712" y="0"/>
          <a:ext cx="121274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 מתאריך 7.10.2021:                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</a:t>
          </a:r>
          <a:r>
            <a:rPr lang="he-IL" altLang="en-US" sz="1400" b="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באדום</a:t>
          </a: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 מייצגים את התחזית הקודמת‎‎</a:t>
          </a:r>
        </a:p>
      </cdr:txBody>
    </cdr:sp>
  </cdr:relSizeAnchor>
  <cdr:relSizeAnchor xmlns:cdr="http://schemas.openxmlformats.org/drawingml/2006/chartDrawing">
    <cdr:from>
      <cdr:x>0.88332</cdr:x>
      <cdr:y>0.40753</cdr:y>
    </cdr:from>
    <cdr:to>
      <cdr:x>0.9345</cdr:x>
      <cdr:y>0.47557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20069" y="24765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0.92509</cdr:x>
      <cdr:y>0.42633</cdr:y>
    </cdr:from>
    <cdr:to>
      <cdr:x>0.98363</cdr:x>
      <cdr:y>0.48341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08783" y="2590783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0.80571</cdr:x>
      <cdr:y>0.89111</cdr:y>
    </cdr:from>
    <cdr:to>
      <cdr:x>0.9855</cdr:x>
      <cdr:y>0.96045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9106" y="4638614"/>
          <a:ext cx="1624264" cy="360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שווקים מתעוררים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0.0108</cdr:x>
      <cdr:y>0.02768</cdr:y>
    </cdr:from>
    <cdr:to>
      <cdr:x>0.04453</cdr:x>
      <cdr:y>0.08389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536" y="144082"/>
          <a:ext cx="304800" cy="29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100" dirty="0" smtClean="0"/>
            <a:t>%</a:t>
          </a:r>
          <a:endParaRPr lang="he-IL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  <cdr:relSizeAnchor xmlns:cdr="http://schemas.openxmlformats.org/drawingml/2006/chartDrawing">
    <cdr:from>
      <cdr:x>0.02379</cdr:x>
      <cdr:y>0.34418</cdr:y>
    </cdr:from>
    <cdr:to>
      <cdr:x>1</cdr:x>
      <cdr:y>0.34745</cdr:y>
    </cdr:to>
    <cdr:cxnSp macro="">
      <cdr:nvCxnSpPr>
        <cdr:cNvPr id="4" name="מחבר ישר 3"/>
        <cdr:cNvCxnSpPr/>
      </cdr:nvCxnSpPr>
      <cdr:spPr>
        <a:xfrm xmlns:a="http://schemas.openxmlformats.org/drawingml/2006/main">
          <a:off x="211521" y="1748454"/>
          <a:ext cx="8678479" cy="166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0.13883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0.11822</cdr:x>
      <cdr:y>0.0925</cdr:y>
    </cdr:from>
    <cdr:to>
      <cdr:x>0.86947</cdr:x>
      <cdr:y>0.14041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43626" y="406150"/>
          <a:ext cx="5996440" cy="2103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F336374F-A8BC-4FEE-B4EC-A28A2206AE5A}" type="TxLink">
            <a:rPr lang="he-IL" sz="16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ינואר 2016 עד אוקטובר 2021</a:t>
          </a:fld>
          <a:endParaRPr lang="he-IL" sz="16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0.04723</cdr:x>
      <cdr:y>0</cdr:y>
    </cdr:from>
    <cdr:to>
      <cdr:x>0.95875</cdr:x>
      <cdr:y>0.0479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6987" y="0"/>
          <a:ext cx="7275707" cy="210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0.141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1.09361E-7</cdr:x>
      <cdr:y>0.89936</cdr:y>
    </cdr:from>
    <cdr:to>
      <cdr:x>0.224</cdr:x>
      <cdr:y>0.95335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" y="4770605"/>
          <a:ext cx="2048256" cy="286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ארה"ב - </a:t>
          </a:r>
          <a:r>
            <a:rPr lang="en-US" sz="1400" baseline="0" dirty="0">
              <a:latin typeface="David" panose="020E0502060401010101" pitchFamily="34" charset="-79"/>
              <a:cs typeface="David" panose="020E0502060401010101" pitchFamily="34" charset="-79"/>
            </a:rPr>
            <a:t>Core PCE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0.02053</cdr:y>
    </cdr:from>
    <cdr:to>
      <cdr:x>0.14775</cdr:x>
      <cdr:y>0.10255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78828"/>
          <a:ext cx="663254" cy="314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>
              <a:latin typeface="David" panose="020E0502060401010101" pitchFamily="34" charset="-79"/>
              <a:cs typeface="David" panose="020E0502060401010101" pitchFamily="34" charset="-79"/>
            </a:rPr>
            <a:t>%</a:t>
          </a:r>
          <a:r>
            <a:rPr lang="en-US" sz="1200" b="0" baseline="0">
              <a:latin typeface="David" panose="020E0502060401010101" pitchFamily="34" charset="-79"/>
              <a:cs typeface="David" panose="020E0502060401010101" pitchFamily="34" charset="-79"/>
            </a:rPr>
            <a:t> YoY</a:t>
          </a:r>
          <a:endParaRPr lang="he-IL" sz="12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0.00551</cdr:x>
      <cdr:y>0.009</cdr:y>
    </cdr:from>
    <cdr:to>
      <cdr:x>0.14662</cdr:x>
      <cdr:y>0.12566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130001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19/11/2020=100</a:t>
          </a:fld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0.78383</cdr:x>
      <cdr:y>0.07291</cdr:y>
    </cdr:from>
    <cdr:to>
      <cdr:x>0.93709</cdr:x>
      <cdr:y>0.14756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067801" y="382421"/>
          <a:ext cx="1381932" cy="3915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0.54313</cdr:y>
    </cdr:from>
    <cdr:to>
      <cdr:x>1</cdr:x>
      <cdr:y>0.58796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2759075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0.57829</cdr:y>
    </cdr:from>
    <cdr:to>
      <cdr:x>1</cdr:x>
      <cdr:y>0.62313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937713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19/11/20=100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0.14217</cdr:y>
    </cdr:from>
    <cdr:to>
      <cdr:x>0.94258</cdr:x>
      <cdr:y>0.21816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06984" y="751046"/>
          <a:ext cx="1376198" cy="40142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0.95131</cdr:x>
      <cdr:y>0.3094</cdr:y>
    </cdr:from>
    <cdr:to>
      <cdr:x>1</cdr:x>
      <cdr:y>0.35799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7146" y="1571747"/>
          <a:ext cx="432854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2.1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0.2477</cdr:y>
    </cdr:from>
    <cdr:to>
      <cdr:x>1</cdr:x>
      <cdr:y>0.30157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1258291"/>
          <a:ext cx="567271" cy="273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15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אוקטובר 2018 עד אוקטובר 2021</a:t>
          </a:fld>
          <a:endParaRPr lang="he-IL" sz="15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</cdr:x>
      <cdr:y>0.11215</cdr:y>
    </cdr:from>
    <cdr:to>
      <cdr:x>0.5068</cdr:x>
      <cdr:y>0.99963</cdr:y>
    </cdr:to>
    <cdr:graphicFrame macro="">
      <cdr:nvGraphicFramePr>
        <cdr:cNvPr id="2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0.4916</cdr:x>
      <cdr:y>0.10514</cdr:y>
    </cdr:from>
    <cdr:to>
      <cdr:x>1</cdr:x>
      <cdr:y>0.99533</cdr:y>
    </cdr:to>
    <cdr:graphicFrame macro="">
      <cdr:nvGraphicFramePr>
        <cdr:cNvPr id="3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21.11.21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0.92313</cdr:x>
      <cdr:y>0.26501</cdr:y>
    </cdr:from>
    <cdr:to>
      <cdr:x>0.99887</cdr:x>
      <cdr:y>0.30985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75560" y="1689749"/>
          <a:ext cx="752826" cy="285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1.9%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0.30918</cdr:y>
    </cdr:from>
    <cdr:to>
      <cdr:x>1</cdr:x>
      <cdr:y>0.35402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7249" y="1971383"/>
          <a:ext cx="762369" cy="28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1.8%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0.92313</cdr:x>
      <cdr:y>0.18687</cdr:y>
    </cdr:from>
    <cdr:to>
      <cdr:x>0.99887</cdr:x>
      <cdr:y>0.23171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75560" y="1191517"/>
          <a:ext cx="752826" cy="285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2.6%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0.76786</cdr:x>
      <cdr:y>0.04849</cdr:y>
    </cdr:from>
    <cdr:to>
      <cdr:x>0.91536</cdr:x>
      <cdr:y>0.11596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21327" y="247570"/>
          <a:ext cx="1348740" cy="34447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0.92313</cdr:x>
      <cdr:y>0.22512</cdr:y>
    </cdr:from>
    <cdr:to>
      <cdr:x>0.99887</cdr:x>
      <cdr:y>0.26996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75560" y="1435404"/>
          <a:ext cx="752826" cy="28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775496F-4FB5-4DA5-888F-285ED551232B}" type="TxLink">
            <a:rPr lang="en-US" sz="1400" b="1" i="0" u="none" strike="noStrike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2.6%</a:t>
          </a:fld>
          <a:endParaRPr lang="he-IL" sz="14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0.21113</cdr:y>
    </cdr:from>
    <cdr:to>
      <cdr:x>1</cdr:x>
      <cdr:y>0.26201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984" y="1186489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2.6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0.24232</cdr:y>
    </cdr:from>
    <cdr:to>
      <cdr:x>1</cdr:x>
      <cdr:y>0.29321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984" y="1361753"/>
          <a:ext cx="430691" cy="28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2.5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0.94977</cdr:x>
      <cdr:y>0.28317</cdr:y>
    </cdr:from>
    <cdr:to>
      <cdr:x>0.99653</cdr:x>
      <cdr:y>0.33405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48061" y="1591320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2.5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0.95388</cdr:x>
      <cdr:y>0.32371</cdr:y>
    </cdr:from>
    <cdr:to>
      <cdr:x>0.99896</cdr:x>
      <cdr:y>0.37184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85917" y="1819195"/>
          <a:ext cx="415217" cy="270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0.82468</cdr:x>
      <cdr:y>0.0809</cdr:y>
    </cdr:from>
    <cdr:to>
      <cdr:x>0.98616</cdr:x>
      <cdr:y>0.15746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568381" y="417639"/>
          <a:ext cx="1481956" cy="3952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0.75966</cdr:x>
      <cdr:y>0.11862</cdr:y>
    </cdr:from>
    <cdr:to>
      <cdr:x>0.92357</cdr:x>
      <cdr:y>0.18937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46300" y="615262"/>
          <a:ext cx="1498793" cy="3669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0.84599</cdr:x>
      <cdr:y>0.12818</cdr:y>
    </cdr:from>
    <cdr:to>
      <cdr:x>0.98611</cdr:x>
      <cdr:y>0.19565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35742" y="676018"/>
          <a:ext cx="1281258" cy="35582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0.15658</cdr:x>
      <cdr:y>0.17655</cdr:y>
    </cdr:from>
    <cdr:to>
      <cdr:x>0.30464</cdr:x>
      <cdr:y>0.29894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1757" y="904789"/>
          <a:ext cx="1353871" cy="627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שימוש בכלים מוניטריים: אג"ח וריפו</a:t>
          </a:r>
        </a:p>
      </cdr:txBody>
    </cdr:sp>
  </cdr:relSizeAnchor>
  <cdr:relSizeAnchor xmlns:cdr="http://schemas.openxmlformats.org/drawingml/2006/chartDrawing">
    <cdr:from>
      <cdr:x>0.31258</cdr:x>
      <cdr:y>0.17652</cdr:y>
    </cdr:from>
    <cdr:to>
      <cdr:x>0.4522</cdr:x>
      <cdr:y>0.24519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58232" y="904648"/>
          <a:ext cx="1276685" cy="351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תכנית לרכישת אג"ח תאגידיות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י"ט/כסלו/תשפ"ב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9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3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22.11.2021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470608" y="498684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בישראל היא בסביבת הריביות הריאליות במדינות אחרות בטווח הבינוני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62985"/>
              </p:ext>
            </p:extLst>
          </p:nvPr>
        </p:nvGraphicFramePr>
        <p:xfrm>
          <a:off x="0" y="1251283"/>
          <a:ext cx="9229564" cy="523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מרווחי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התאגידיות ממשיכים להיות נמוכים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41247"/>
              </p:ext>
            </p:extLst>
          </p:nvPr>
        </p:nvGraphicFramePr>
        <p:xfrm>
          <a:off x="1" y="1240971"/>
          <a:ext cx="9144000" cy="512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מחירי הדירות עולים בקצב מהיר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בהשוואה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לשנים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האחרונות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8623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היקף המשכנתאות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מוסיף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להיות גבוה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6915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הקושי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בגיוס אשראי לעסקים בגדלים השונים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דומה לרמתו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המשבר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176520"/>
              </p:ext>
            </p:extLst>
          </p:nvPr>
        </p:nvGraphicFramePr>
        <p:xfrm>
          <a:off x="0" y="1239253"/>
          <a:ext cx="9017000" cy="512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9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ברבעון השלישי צמיחת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המשק האטה ועמדה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שנתי של 2.4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%, בארבעת הרביעים האחרונים עמדה על 5.9%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00071"/>
              </p:ext>
            </p:extLst>
          </p:nvPr>
        </p:nvGraphicFramePr>
        <p:xfrm>
          <a:off x="0" y="1200150"/>
          <a:ext cx="9133452" cy="528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866776" y="6325137"/>
            <a:ext cx="7582957" cy="523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האטת הצמיחה הושפעה מירידה בייצוא ובצריכה הממשלתית ומהתנודתיות ביבוא כלי הרכב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04" y="1356918"/>
            <a:ext cx="8082152" cy="476391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839338" y="1393099"/>
            <a:ext cx="511126" cy="37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1"/>
          <p:cNvSpPr txBox="1"/>
          <p:nvPr/>
        </p:nvSpPr>
        <p:spPr>
          <a:xfrm>
            <a:off x="6680622" y="1397775"/>
            <a:ext cx="1015075" cy="247294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800" b="1" i="0" u="none" strike="noStrik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14</a:t>
            </a:r>
            <a:endParaRPr lang="he-IL" sz="1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802" y="6188931"/>
            <a:ext cx="81153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הצמיחה בארבעת הרבעונים האחרונים עמדה על 5.9%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150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מאזן הנטו של הסקטור העסקי מצוי ברמה דומה לרמתו לפני המשבר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76842"/>
              </p:ext>
            </p:extLst>
          </p:nvPr>
        </p:nvGraphicFramePr>
        <p:xfrm>
          <a:off x="0" y="1199659"/>
          <a:ext cx="9144000" cy="516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ברכישות בכרטיסי אשראי	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151239"/>
              </p:ext>
            </p:extLst>
          </p:nvPr>
        </p:nvGraphicFramePr>
        <p:xfrm>
          <a:off x="1" y="1648326"/>
          <a:ext cx="9144000" cy="474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42"/>
          <p:cNvSpPr txBox="1"/>
          <p:nvPr/>
        </p:nvSpPr>
        <p:spPr>
          <a:xfrm>
            <a:off x="1660563" y="1258260"/>
            <a:ext cx="6035134" cy="590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b="1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16: מדד </a:t>
            </a:r>
            <a:r>
              <a:rPr lang="he-IL" sz="16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ערך הרכישות בכרטיסי אשראי</a:t>
            </a:r>
            <a:r>
              <a:rPr lang="en-US" sz="16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16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0" i="0" baseline="0" dirty="0">
                <a:solidFill>
                  <a:schemeClr val="dk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(מדד, בסיס: ינואר 2020 (ממוצע) = 1, מנוכה עונתיות, ממוצע שבועי נע (אחורה))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54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ברכישות בכרטיסי אשראי גם בענפים שנפגעו משמעותית מהמשבר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1055" y="1240897"/>
            <a:ext cx="15877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</a:t>
            </a:r>
            <a:r>
              <a:rPr lang="he-IL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17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658018"/>
              </p:ext>
            </p:extLst>
          </p:nvPr>
        </p:nvGraphicFramePr>
        <p:xfrm>
          <a:off x="231195" y="2105526"/>
          <a:ext cx="4485184" cy="428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41"/>
          <p:cNvSpPr txBox="1"/>
          <p:nvPr/>
        </p:nvSpPr>
        <p:spPr>
          <a:xfrm>
            <a:off x="231195" y="940125"/>
            <a:ext cx="4148300" cy="17686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מסעדות</a:t>
            </a:r>
          </a:p>
          <a:p>
            <a:pPr algn="ctr" rtl="1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מדד ערך הרכישות בכרטיסי אשראי</a:t>
            </a: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(מדד, בסיס: ינואר 2020 (ממוצע) = 1, מנוכה עונתיות, ממוצע שבועי נע (אחורה))</a:t>
            </a:r>
          </a:p>
          <a:p>
            <a:pPr algn="ctr" rtl="1"/>
            <a:endParaRPr lang="he-IL" sz="10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endParaRPr lang="he-IL" sz="1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1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130196"/>
              </p:ext>
            </p:extLst>
          </p:nvPr>
        </p:nvGraphicFramePr>
        <p:xfrm>
          <a:off x="4800600" y="2197100"/>
          <a:ext cx="4343400" cy="425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40"/>
          <p:cNvSpPr txBox="1"/>
          <p:nvPr/>
        </p:nvSpPr>
        <p:spPr>
          <a:xfrm>
            <a:off x="5209674" y="1220751"/>
            <a:ext cx="3219681" cy="12073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תיירות</a:t>
            </a:r>
          </a:p>
          <a:p>
            <a:pPr algn="ctr" rtl="1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מדד ערך הרכישות בכרטיסי אשראי</a:t>
            </a: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(מדד, בסיס: ינואר 2020 (ממוצע) = 1, מנוכה עונתיות, ממוצע שבועי נע (אחורה))</a:t>
            </a:r>
          </a:p>
          <a:p>
            <a:pPr algn="ctr" rtl="1"/>
            <a:endParaRPr lang="he-IL" sz="1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616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יצוא השירותים התמתן מעט באוגוסט אך מצוי ברמה גבוהה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3257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IVC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222138" y="1157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משמעותית בגיוסי ההון סיכון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106165"/>
              </p:ext>
            </p:extLst>
          </p:nvPr>
        </p:nvGraphicFramePr>
        <p:xfrm>
          <a:off x="0" y="1200150"/>
          <a:ext cx="9144000" cy="528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07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היבוא נמצא ברמות גבוהות בכל רכיביו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55628"/>
              </p:ext>
            </p:extLst>
          </p:nvPr>
        </p:nvGraphicFramePr>
        <p:xfrm>
          <a:off x="1" y="1225000"/>
          <a:ext cx="9144000" cy="514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האבטלה הרחב ירד לכ-7% בחודש אוקטובר, אם כי הירידה נובעת מירידה במספר נעדרי קורונה (חל"ת)</a:t>
            </a:r>
            <a:endParaRPr lang="en-US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0" y="1113946"/>
            <a:ext cx="9143999" cy="5251929"/>
            <a:chOff x="0" y="-61779"/>
            <a:chExt cx="5348281" cy="2864352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480809778"/>
                </p:ext>
              </p:extLst>
            </p:nvPr>
          </p:nvGraphicFramePr>
          <p:xfrm>
            <a:off x="86766" y="273779"/>
            <a:ext cx="5261515" cy="2528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6"/>
            <p:cNvSpPr txBox="1"/>
            <p:nvPr/>
          </p:nvSpPr>
          <p:spPr>
            <a:xfrm>
              <a:off x="0" y="-61779"/>
              <a:ext cx="5274000" cy="60960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cs typeface="David" panose="020E0502060401010101" pitchFamily="34" charset="-79"/>
                </a:rPr>
                <a:t>איור 21: שיעור הבלתי –</a:t>
              </a:r>
              <a:r>
                <a:rPr lang="he-IL" sz="1800" b="1" kern="0" dirty="0" smtClean="0">
                  <a:solidFill>
                    <a:sysClr val="windowText" lastClr="00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מועסקים בהגדרה הרחבה מתוך כוח העבודה, לפי רכיבי אבטלה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 גילי 15+, נתונים </a:t>
              </a: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מקוריים, </a:t>
              </a:r>
              <a:r>
                <a:rPr kumimoji="0" lang="he-IL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ינו</a:t>
              </a: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' </a:t>
              </a:r>
              <a:r>
                <a:rPr kumimoji="0" lang="he-I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–אוק' 2021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8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14231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הפער בשיעור התעסוקה ביחס ל-2019 אינו מצטמצם ונותר יציב במחצית השנייה של השנה</a:t>
            </a:r>
            <a:endParaRPr lang="en-US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66776" y="6154122"/>
            <a:ext cx="8519028" cy="42116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המועסקים אינם כוללים את הנעדרים הכלולים באבטלה הרחבה, אך כן כוללים את הנעדרים מסיבות שלא קשורות לקורונה.</a:t>
            </a:r>
          </a:p>
          <a:p>
            <a:pPr rtl="1"/>
            <a:endParaRPr lang="en-US" sz="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748095"/>
              </p:ext>
            </p:extLst>
          </p:nvPr>
        </p:nvGraphicFramePr>
        <p:xfrm>
          <a:off x="120316" y="1106905"/>
          <a:ext cx="8915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76999" y="1945433"/>
            <a:ext cx="434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התעסוקה ב-2019: 61.1%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28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ממשיכה העלייה במשרות הפנויות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0" y="1282700"/>
            <a:ext cx="9144000" cy="4991100"/>
            <a:chOff x="0" y="0"/>
            <a:chExt cx="5132044" cy="3775171"/>
          </a:xfrm>
        </p:grpSpPr>
        <p:graphicFrame>
          <p:nvGraphicFramePr>
            <p:cNvPr id="9" name="תרשים 8">
              <a:extLst>
                <a:ext uri="{FF2B5EF4-FFF2-40B4-BE49-F238E27FC236}">
                  <a16:creationId xmlns:a16="http://schemas.microsoft.com/office/drawing/2014/main" id="{00000000-0008-0000-0C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5817479"/>
                </p:ext>
              </p:extLst>
            </p:nvPr>
          </p:nvGraphicFramePr>
          <p:xfrm>
            <a:off x="0" y="552450"/>
            <a:ext cx="5131800" cy="3222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6645" y="0"/>
              <a:ext cx="5105399" cy="52387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איור 23: מספר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המשרות הפנויות ושיעורן בסך המשרות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(מנוכה עונתיות, יולי 2018 - אוקטובר 2021)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35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נמשך המחסור בעובדים בענפים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מסוימים, בדגש על ענף המלונאות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480757"/>
              </p:ext>
            </p:extLst>
          </p:nvPr>
        </p:nvGraphicFramePr>
        <p:xfrm>
          <a:off x="0" y="1215189"/>
          <a:ext cx="9144000" cy="526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066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בשיעור החברות בתעשייה שדיווחו על מגבלה בציוד וחומרי גלם לצד ירידה בענף הבינוי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127000" y="1266347"/>
            <a:ext cx="8824897" cy="5099528"/>
            <a:chOff x="0" y="-73072"/>
            <a:chExt cx="4710857" cy="3410188"/>
          </a:xfrm>
        </p:grpSpPr>
        <p:graphicFrame>
          <p:nvGraphicFramePr>
            <p:cNvPr id="9" name="Chart 2"/>
            <p:cNvGraphicFramePr/>
            <p:nvPr>
              <p:extLst>
                <p:ext uri="{D42A27DB-BD31-4B8C-83A1-F6EECF244321}">
                  <p14:modId xmlns:p14="http://schemas.microsoft.com/office/powerpoint/2010/main" val="827443693"/>
                </p:ext>
              </p:extLst>
            </p:nvPr>
          </p:nvGraphicFramePr>
          <p:xfrm>
            <a:off x="0" y="293309"/>
            <a:ext cx="4710857" cy="30438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3"/>
            <p:cNvSpPr txBox="1"/>
            <p:nvPr/>
          </p:nvSpPr>
          <p:spPr>
            <a:xfrm>
              <a:off x="213811" y="-73072"/>
              <a:ext cx="4410075" cy="5753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18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איור 25: שיעור </a:t>
              </a:r>
              <a:r>
                <a:rPr lang="he-IL" sz="18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החברות שדיווחו בסקר המגמות</a:t>
              </a:r>
              <a:r>
                <a:rPr lang="en-US" sz="1800" b="1" dirty="0">
                  <a:latin typeface="David" panose="020E0502060401010101" pitchFamily="34" charset="-79"/>
                  <a:cs typeface="David" panose="020E0502060401010101" pitchFamily="34" charset="-79"/>
                </a:rPr>
                <a:t/>
              </a:r>
              <a:br>
                <a:rPr lang="en-US" sz="1800" b="1" dirty="0"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800" b="1" dirty="0">
                  <a:latin typeface="David" panose="020E0502060401010101" pitchFamily="34" charset="-79"/>
                  <a:cs typeface="David" panose="020E0502060401010101" pitchFamily="34" charset="-79"/>
                </a:rPr>
                <a:t>על מגבלה מתונה או חמורה בציוד וחומרי גלם, לפי ענף</a:t>
              </a:r>
            </a:p>
            <a:p>
              <a:pPr algn="ctr" rtl="1"/>
              <a:r>
                <a:rPr lang="he-IL" sz="1800" dirty="0">
                  <a:latin typeface="David" panose="020E0502060401010101" pitchFamily="34" charset="-79"/>
                  <a:cs typeface="David" panose="020E0502060401010101" pitchFamily="34" charset="-79"/>
                </a:rPr>
                <a:t>(נתונים מקוריים, ינואר 2016 - </a:t>
              </a:r>
              <a:r>
                <a:rPr lang="he-IL" sz="18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אוק' </a:t>
              </a:r>
              <a:r>
                <a:rPr lang="he-IL" sz="1800" dirty="0">
                  <a:latin typeface="David" panose="020E0502060401010101" pitchFamily="34" charset="-79"/>
                  <a:cs typeface="David" panose="020E0502060401010101" pitchFamily="34" charset="-79"/>
                </a:rPr>
                <a:t>2021)</a:t>
              </a:r>
              <a:endParaRPr lang="en-US" sz="18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8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התפתחות השכר נותרה דומה לזו טרם המשבר, כאשר מנטרלים את השינוי בהרכב העובדים</a:t>
            </a:r>
            <a:endParaRPr lang="he-IL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46870" y="5891543"/>
            <a:ext cx="8410099" cy="617296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התרשים מראה את התפתחות השכר על בסיס העובדים המועסקים (לפי נתוני סקר כוח האדם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 תוך הצלבה לנתונים האדמיניסטרטיביים על השכר בשנת 2019. הסדרה הירוקה מנכה את השפעות ההרכב הקיימות בנתוני השכר (סדרה אדומה) הנובעים מיציאת נעדרי הקורונה משוק העבודה בעיקר במהלך תקופות הסגר.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1100" dirty="0"/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954550"/>
              </p:ext>
            </p:extLst>
          </p:nvPr>
        </p:nvGraphicFramePr>
        <p:xfrm>
          <a:off x="1" y="1239325"/>
          <a:ext cx="8976048" cy="455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156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קלה בקצב האינפלציה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9184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91186"/>
              </p:ext>
            </p:extLst>
          </p:nvPr>
        </p:nvGraphicFramePr>
        <p:xfrm>
          <a:off x="0" y="1160462"/>
          <a:ext cx="9034349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2843" y="147513"/>
            <a:ext cx="648502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בתי ההשקעות המובילים הורידו את תחזית הצמיחה לסין וארה"ב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358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היקף הסחר העולמי התמתן אבל עדיין מצוי ברמות גבוהות יחסית של פעילות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5275"/>
              </p:ext>
            </p:extLst>
          </p:nvPr>
        </p:nvGraphicFramePr>
        <p:xfrm>
          <a:off x="0" y="1179096"/>
          <a:ext cx="9016999" cy="530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6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 מנהלי הרכש הגלובלי ממשיך להצביע על התרחבות כלכלית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3442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65314" y="1179090"/>
            <a:ext cx="9078686" cy="5551909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203478" y="66787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בקצב האינפלציה בעולם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43297"/>
              </p:ext>
            </p:extLst>
          </p:nvPr>
        </p:nvGraphicFramePr>
        <p:xfrm>
          <a:off x="0" y="1179091"/>
          <a:ext cx="9144000" cy="530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1158142"/>
            <a:ext cx="914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ea typeface="David"/>
                <a:cs typeface="David" panose="020E0502060401010101" pitchFamily="34" charset="-79"/>
              </a:rPr>
              <a:t>איור 30 : האינפלציה במדד המחירים לצרכן ואינפלציית הליבה במשקים העיקריים ובישראל</a:t>
            </a: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91510" y="-14397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הערכות החזאים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במדינות המובילות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הן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שחלק משמעותי מהעלייה אינו צפוי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להתמיד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994792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8602"/>
              </p:ext>
            </p:extLst>
          </p:nvPr>
        </p:nvGraphicFramePr>
        <p:xfrm>
          <a:off x="84221" y="1227221"/>
          <a:ext cx="8975558" cy="513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277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הבנקים המרכזיים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 txBox="1">
            <a:spLocks/>
          </p:cNvSpPr>
          <p:nvPr/>
        </p:nvSpPr>
        <p:spPr>
          <a:xfrm>
            <a:off x="1481858" y="5934918"/>
            <a:ext cx="7582957" cy="548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הערות: טווח עליון ותחתון מופיעים היכן שיש טווח אינפלציה. בשאר המדינות האינפלציה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מול יעד האינפלציה. בארה"ב מוצג נתון </a:t>
            </a: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PCE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נתון ה-</a:t>
            </a: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CPI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עומד על 6.2%.</a:t>
            </a:r>
            <a:endParaRPr lang="en-US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142155" y="133351"/>
            <a:ext cx="7582957" cy="739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במספר מדינות בהן חרגה האינפלציה מיעד הבנק המרכזי, נרשמו העלאות ריבית, בעוד ישראל מצויה בחלק התחתון של רמות האינפלציה בעולם</a:t>
            </a:r>
            <a:endParaRPr 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838429"/>
              </p:ext>
            </p:extLst>
          </p:nvPr>
        </p:nvGraphicFramePr>
        <p:xfrm>
          <a:off x="85724" y="1238250"/>
          <a:ext cx="8979091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297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 הנפט ירד, עלייה קלה במחירי הסחורות האחרות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72405"/>
              </p:ext>
            </p:extLst>
          </p:nvPr>
        </p:nvGraphicFramePr>
        <p:xfrm>
          <a:off x="0" y="1238250"/>
          <a:ext cx="9017000" cy="524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המדיניות המוניטרית בגושים העיקריים נותרה מרחיבה מאוד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9981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עליות ב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המניות בעולם 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89626"/>
              </p:ext>
            </p:extLst>
          </p:nvPr>
        </p:nvGraphicFramePr>
        <p:xfrm>
          <a:off x="0" y="1200977"/>
          <a:ext cx="9106051" cy="52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המדד המנוכה נמצא במרכז טווח 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9952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מתונה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באינפלציית הבלתי סחירים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04265"/>
              </p:ext>
            </p:extLst>
          </p:nvPr>
        </p:nvGraphicFramePr>
        <p:xfrm>
          <a:off x="0" y="1203158"/>
          <a:ext cx="9143999" cy="516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5748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שונות בציפיות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לאינפלציה לשנה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המקורות השונים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11023" y="6165998"/>
            <a:ext cx="8532976" cy="21462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b="0" i="0" u="none" strike="noStrike" dirty="0" smtClean="0">
                <a:solidFill>
                  <a:srgbClr val="000000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**עד 22.10.2021 הסדרות משקפות את הממוצע הנע של השבועיים האחרונים, מאז ואילך הן משקפות את הנתונים היומיים</a:t>
            </a:r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74195"/>
              </p:ext>
            </p:extLst>
          </p:nvPr>
        </p:nvGraphicFramePr>
        <p:xfrm>
          <a:off x="0" y="1142795"/>
          <a:ext cx="9143999" cy="510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לטווחים הבינוניים והארוכים עלו במהלך התקופה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39613"/>
              </p:ext>
            </p:extLst>
          </p:nvPr>
        </p:nvGraphicFramePr>
        <p:xfrm>
          <a:off x="0" y="1076325"/>
          <a:ext cx="9144000" cy="540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התחזק מול הדולר והאירו ובמונחי השער האפקטיבי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03896"/>
              </p:ext>
            </p:extLst>
          </p:nvPr>
        </p:nvGraphicFramePr>
        <p:xfrm>
          <a:off x="0" y="1179095"/>
          <a:ext cx="9144000" cy="518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ירידת תשואות בישראל על רקע מדד המחירים באוקטובר</a:t>
            </a:r>
            <a:endParaRPr lang="he-IL" sz="20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 ועיבודי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12315"/>
              </p:ext>
            </p:extLst>
          </p:nvPr>
        </p:nvGraphicFramePr>
        <p:xfrm>
          <a:off x="0" y="1209674"/>
          <a:ext cx="9017000" cy="515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של מוניטרית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WaveListOrderValue xmlns="http://schemas.microsoft.com/sharepoint/v3" xsi:nil="true"/>
    <_DCDateCreated xmlns="http://schemas.microsoft.com/sharepoint/v3/fields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AA0BD7-E586-4FE7-B8BA-38427E7EF0B3}"/>
</file>

<file path=customXml/itemProps2.xml><?xml version="1.0" encoding="utf-8"?>
<ds:datastoreItem xmlns:ds="http://schemas.openxmlformats.org/officeDocument/2006/customXml" ds:itemID="{CB4260D4-45C1-4C96-9E79-74867B1423DE}"/>
</file>

<file path=customXml/itemProps3.xml><?xml version="1.0" encoding="utf-8"?>
<ds:datastoreItem xmlns:ds="http://schemas.openxmlformats.org/officeDocument/2006/customXml" ds:itemID="{50AE73FA-0DC2-43B6-8396-D411CDEC18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35071</TotalTime>
  <Words>1685</Words>
  <Application>Microsoft Office PowerPoint</Application>
  <PresentationFormat>‫הצגה על המסך (4:3)</PresentationFormat>
  <Paragraphs>285</Paragraphs>
  <Slides>39</Slides>
  <Notes>26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39</vt:i4>
      </vt:variant>
    </vt:vector>
  </HeadingPairs>
  <TitlesOfParts>
    <vt:vector size="50" baseType="lpstr">
      <vt:lpstr>Arial</vt:lpstr>
      <vt:lpstr>Calibri</vt:lpstr>
      <vt:lpstr>David</vt:lpstr>
      <vt:lpstr>Gisha</vt:lpstr>
      <vt:lpstr>Segoe UI</vt:lpstr>
      <vt:lpstr>Segoe UI Light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22.11.2021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אבשלום ברנוביץ'</cp:lastModifiedBy>
  <cp:revision>3328</cp:revision>
  <cp:lastPrinted>2015-12-27T10:07:57Z</cp:lastPrinted>
  <dcterms:created xsi:type="dcterms:W3CDTF">2015-06-21T09:58:57Z</dcterms:created>
  <dcterms:modified xsi:type="dcterms:W3CDTF">2021-11-23T07:05:04Z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